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3"/>
  </p:notesMasterIdLst>
  <p:sldIdLst>
    <p:sldId id="348" r:id="rId2"/>
    <p:sldId id="529" r:id="rId3"/>
    <p:sldId id="271" r:id="rId4"/>
    <p:sldId id="530" r:id="rId5"/>
    <p:sldId id="531" r:id="rId6"/>
    <p:sldId id="532" r:id="rId7"/>
    <p:sldId id="533" r:id="rId8"/>
    <p:sldId id="534" r:id="rId9"/>
    <p:sldId id="535" r:id="rId10"/>
    <p:sldId id="536" r:id="rId11"/>
    <p:sldId id="537" r:id="rId12"/>
    <p:sldId id="346" r:id="rId13"/>
    <p:sldId id="352" r:id="rId14"/>
    <p:sldId id="350" r:id="rId15"/>
    <p:sldId id="354" r:id="rId16"/>
    <p:sldId id="358" r:id="rId17"/>
    <p:sldId id="359" r:id="rId18"/>
    <p:sldId id="357" r:id="rId19"/>
    <p:sldId id="361" r:id="rId20"/>
    <p:sldId id="367" r:id="rId21"/>
    <p:sldId id="360" r:id="rId22"/>
    <p:sldId id="368" r:id="rId23"/>
    <p:sldId id="371" r:id="rId24"/>
    <p:sldId id="372" r:id="rId25"/>
    <p:sldId id="370" r:id="rId26"/>
    <p:sldId id="373" r:id="rId27"/>
    <p:sldId id="364" r:id="rId28"/>
    <p:sldId id="374" r:id="rId29"/>
    <p:sldId id="362" r:id="rId30"/>
    <p:sldId id="375" r:id="rId31"/>
    <p:sldId id="376" r:id="rId32"/>
    <p:sldId id="378" r:id="rId33"/>
    <p:sldId id="377" r:id="rId34"/>
    <p:sldId id="379" r:id="rId35"/>
    <p:sldId id="380" r:id="rId36"/>
    <p:sldId id="381" r:id="rId37"/>
    <p:sldId id="382" r:id="rId38"/>
    <p:sldId id="383" r:id="rId39"/>
    <p:sldId id="384" r:id="rId40"/>
    <p:sldId id="388" r:id="rId41"/>
    <p:sldId id="385" r:id="rId42"/>
    <p:sldId id="386" r:id="rId43"/>
    <p:sldId id="387" r:id="rId44"/>
    <p:sldId id="390" r:id="rId45"/>
    <p:sldId id="389" r:id="rId46"/>
    <p:sldId id="391" r:id="rId47"/>
    <p:sldId id="392" r:id="rId48"/>
    <p:sldId id="393" r:id="rId49"/>
    <p:sldId id="394" r:id="rId50"/>
    <p:sldId id="518" r:id="rId51"/>
    <p:sldId id="519" r:id="rId52"/>
    <p:sldId id="520" r:id="rId53"/>
    <p:sldId id="521" r:id="rId54"/>
    <p:sldId id="523" r:id="rId55"/>
    <p:sldId id="527" r:id="rId56"/>
    <p:sldId id="522" r:id="rId57"/>
    <p:sldId id="526" r:id="rId58"/>
    <p:sldId id="528" r:id="rId59"/>
    <p:sldId id="524" r:id="rId60"/>
    <p:sldId id="525" r:id="rId61"/>
    <p:sldId id="351"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E7E7"/>
    <a:srgbClr val="CCCCFF"/>
    <a:srgbClr val="F9C3E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F25D7C3-1F02-48D5-B5DE-563905205ECE}" v="9" dt="2023-06-23T02:07:24.38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8" d="100"/>
          <a:sy n="78" d="100"/>
        </p:scale>
        <p:origin x="806" y="91"/>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68" Type="http://schemas.microsoft.com/office/2016/11/relationships/changesInfo" Target="changesInfos/changesInfo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presProps" Target="presProps.xml"/><Relationship Id="rId69"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nh Hà" userId="540d079304142990" providerId="LiveId" clId="{4F25D7C3-1F02-48D5-B5DE-563905205ECE}"/>
    <pc:docChg chg="undo custSel modSld">
      <pc:chgData name="Minh Hà" userId="540d079304142990" providerId="LiveId" clId="{4F25D7C3-1F02-48D5-B5DE-563905205ECE}" dt="2023-06-23T02:09:42.626" v="103" actId="1076"/>
      <pc:docMkLst>
        <pc:docMk/>
      </pc:docMkLst>
      <pc:sldChg chg="modSp mod">
        <pc:chgData name="Minh Hà" userId="540d079304142990" providerId="LiveId" clId="{4F25D7C3-1F02-48D5-B5DE-563905205ECE}" dt="2023-06-23T02:01:35.728" v="0" actId="2711"/>
        <pc:sldMkLst>
          <pc:docMk/>
          <pc:sldMk cId="3261364790" sldId="352"/>
        </pc:sldMkLst>
        <pc:spChg chg="mod">
          <ac:chgData name="Minh Hà" userId="540d079304142990" providerId="LiveId" clId="{4F25D7C3-1F02-48D5-B5DE-563905205ECE}" dt="2023-06-23T02:01:35.728" v="0" actId="2711"/>
          <ac:spMkLst>
            <pc:docMk/>
            <pc:sldMk cId="3261364790" sldId="352"/>
            <ac:spMk id="17" creationId="{ABA67FA8-7855-18AB-B20B-0C6F08009A90}"/>
          </ac:spMkLst>
        </pc:spChg>
      </pc:sldChg>
      <pc:sldChg chg="modSp mod">
        <pc:chgData name="Minh Hà" userId="540d079304142990" providerId="LiveId" clId="{4F25D7C3-1F02-48D5-B5DE-563905205ECE}" dt="2023-06-23T02:02:24.149" v="8" actId="2711"/>
        <pc:sldMkLst>
          <pc:docMk/>
          <pc:sldMk cId="3531391105" sldId="357"/>
        </pc:sldMkLst>
        <pc:spChg chg="mod">
          <ac:chgData name="Minh Hà" userId="540d079304142990" providerId="LiveId" clId="{4F25D7C3-1F02-48D5-B5DE-563905205ECE}" dt="2023-06-23T02:02:24.149" v="8" actId="2711"/>
          <ac:spMkLst>
            <pc:docMk/>
            <pc:sldMk cId="3531391105" sldId="357"/>
            <ac:spMk id="2071" creationId="{3E26BF09-BC1B-ADFA-90B9-B0CEB90041A1}"/>
          </ac:spMkLst>
        </pc:spChg>
      </pc:sldChg>
      <pc:sldChg chg="modSp mod">
        <pc:chgData name="Minh Hà" userId="540d079304142990" providerId="LiveId" clId="{4F25D7C3-1F02-48D5-B5DE-563905205ECE}" dt="2023-06-23T02:02:01.714" v="5" actId="2711"/>
        <pc:sldMkLst>
          <pc:docMk/>
          <pc:sldMk cId="1596582867" sldId="358"/>
        </pc:sldMkLst>
        <pc:spChg chg="mod">
          <ac:chgData name="Minh Hà" userId="540d079304142990" providerId="LiveId" clId="{4F25D7C3-1F02-48D5-B5DE-563905205ECE}" dt="2023-06-23T02:01:48.618" v="1" actId="2711"/>
          <ac:spMkLst>
            <pc:docMk/>
            <pc:sldMk cId="1596582867" sldId="358"/>
            <ac:spMk id="2048" creationId="{C16D83CE-158C-E378-C62F-C335999A73DC}"/>
          </ac:spMkLst>
        </pc:spChg>
        <pc:spChg chg="mod">
          <ac:chgData name="Minh Hà" userId="540d079304142990" providerId="LiveId" clId="{4F25D7C3-1F02-48D5-B5DE-563905205ECE}" dt="2023-06-23T02:01:54.050" v="2" actId="2711"/>
          <ac:spMkLst>
            <pc:docMk/>
            <pc:sldMk cId="1596582867" sldId="358"/>
            <ac:spMk id="2054" creationId="{CBAE39AD-517A-877A-CC1B-53F88FFC959E}"/>
          </ac:spMkLst>
        </pc:spChg>
        <pc:spChg chg="mod">
          <ac:chgData name="Minh Hà" userId="540d079304142990" providerId="LiveId" clId="{4F25D7C3-1F02-48D5-B5DE-563905205ECE}" dt="2023-06-23T02:02:01.714" v="5" actId="2711"/>
          <ac:spMkLst>
            <pc:docMk/>
            <pc:sldMk cId="1596582867" sldId="358"/>
            <ac:spMk id="2056" creationId="{E6B3ED6F-B6A8-CFED-5BC1-3178637A6CF2}"/>
          </ac:spMkLst>
        </pc:spChg>
      </pc:sldChg>
      <pc:sldChg chg="modSp mod">
        <pc:chgData name="Minh Hà" userId="540d079304142990" providerId="LiveId" clId="{4F25D7C3-1F02-48D5-B5DE-563905205ECE}" dt="2023-06-23T02:02:16.435" v="7" actId="1076"/>
        <pc:sldMkLst>
          <pc:docMk/>
          <pc:sldMk cId="4236702462" sldId="359"/>
        </pc:sldMkLst>
        <pc:spChg chg="mod">
          <ac:chgData name="Minh Hà" userId="540d079304142990" providerId="LiveId" clId="{4F25D7C3-1F02-48D5-B5DE-563905205ECE}" dt="2023-06-23T02:02:16.435" v="7" actId="1076"/>
          <ac:spMkLst>
            <pc:docMk/>
            <pc:sldMk cId="4236702462" sldId="359"/>
            <ac:spMk id="93" creationId="{C0266FE7-0565-35CA-4975-E2506DFF65CA}"/>
          </ac:spMkLst>
        </pc:spChg>
      </pc:sldChg>
      <pc:sldChg chg="modSp mod">
        <pc:chgData name="Minh Hà" userId="540d079304142990" providerId="LiveId" clId="{4F25D7C3-1F02-48D5-B5DE-563905205ECE}" dt="2023-06-23T02:03:08.828" v="17" actId="1076"/>
        <pc:sldMkLst>
          <pc:docMk/>
          <pc:sldMk cId="611568043" sldId="360"/>
        </pc:sldMkLst>
        <pc:spChg chg="mod">
          <ac:chgData name="Minh Hà" userId="540d079304142990" providerId="LiveId" clId="{4F25D7C3-1F02-48D5-B5DE-563905205ECE}" dt="2023-06-23T02:02:55.115" v="14" actId="14100"/>
          <ac:spMkLst>
            <pc:docMk/>
            <pc:sldMk cId="611568043" sldId="360"/>
            <ac:spMk id="2051" creationId="{8DAFC383-F324-1A07-AEC3-3524EE1AEB3F}"/>
          </ac:spMkLst>
        </pc:spChg>
        <pc:spChg chg="mod">
          <ac:chgData name="Minh Hà" userId="540d079304142990" providerId="LiveId" clId="{4F25D7C3-1F02-48D5-B5DE-563905205ECE}" dt="2023-06-23T02:02:57.085" v="15" actId="14100"/>
          <ac:spMkLst>
            <pc:docMk/>
            <pc:sldMk cId="611568043" sldId="360"/>
            <ac:spMk id="2052" creationId="{F04C198B-B7DC-7861-FC39-CF5BE7C1E2AB}"/>
          </ac:spMkLst>
        </pc:spChg>
        <pc:grpChg chg="mod">
          <ac:chgData name="Minh Hà" userId="540d079304142990" providerId="LiveId" clId="{4F25D7C3-1F02-48D5-B5DE-563905205ECE}" dt="2023-06-23T02:03:05.109" v="16" actId="1076"/>
          <ac:grpSpMkLst>
            <pc:docMk/>
            <pc:sldMk cId="611568043" sldId="360"/>
            <ac:grpSpMk id="2049" creationId="{374E669D-6CE0-D0F1-6674-70BD7820FF27}"/>
          </ac:grpSpMkLst>
        </pc:grpChg>
        <pc:picChg chg="mod">
          <ac:chgData name="Minh Hà" userId="540d079304142990" providerId="LiveId" clId="{4F25D7C3-1F02-48D5-B5DE-563905205ECE}" dt="2023-06-23T02:03:08.828" v="17" actId="1076"/>
          <ac:picMkLst>
            <pc:docMk/>
            <pc:sldMk cId="611568043" sldId="360"/>
            <ac:picMk id="2" creationId="{D7CDFBE0-562F-2782-AFE4-9632E0DFBCA4}"/>
          </ac:picMkLst>
        </pc:picChg>
        <pc:picChg chg="mod">
          <ac:chgData name="Minh Hà" userId="540d079304142990" providerId="LiveId" clId="{4F25D7C3-1F02-48D5-B5DE-563905205ECE}" dt="2023-06-23T02:03:08.828" v="17" actId="1076"/>
          <ac:picMkLst>
            <pc:docMk/>
            <pc:sldMk cId="611568043" sldId="360"/>
            <ac:picMk id="3076" creationId="{8DD5A30D-7365-B04E-CA3F-A624FE86F39E}"/>
          </ac:picMkLst>
        </pc:picChg>
      </pc:sldChg>
      <pc:sldChg chg="modSp mod">
        <pc:chgData name="Minh Hà" userId="540d079304142990" providerId="LiveId" clId="{4F25D7C3-1F02-48D5-B5DE-563905205ECE}" dt="2023-06-23T02:02:38.188" v="11" actId="2711"/>
        <pc:sldMkLst>
          <pc:docMk/>
          <pc:sldMk cId="557299812" sldId="361"/>
        </pc:sldMkLst>
        <pc:spChg chg="mod">
          <ac:chgData name="Minh Hà" userId="540d079304142990" providerId="LiveId" clId="{4F25D7C3-1F02-48D5-B5DE-563905205ECE}" dt="2023-06-23T02:02:38.188" v="11" actId="2711"/>
          <ac:spMkLst>
            <pc:docMk/>
            <pc:sldMk cId="557299812" sldId="361"/>
            <ac:spMk id="69" creationId="{C7750CAE-0AE3-921B-A6F2-54DE0AB977DC}"/>
          </ac:spMkLst>
        </pc:spChg>
      </pc:sldChg>
      <pc:sldChg chg="modSp mod">
        <pc:chgData name="Minh Hà" userId="540d079304142990" providerId="LiveId" clId="{4F25D7C3-1F02-48D5-B5DE-563905205ECE}" dt="2023-06-23T02:05:28.824" v="46" actId="404"/>
        <pc:sldMkLst>
          <pc:docMk/>
          <pc:sldMk cId="3310905177" sldId="362"/>
        </pc:sldMkLst>
        <pc:spChg chg="mod">
          <ac:chgData name="Minh Hà" userId="540d079304142990" providerId="LiveId" clId="{4F25D7C3-1F02-48D5-B5DE-563905205ECE}" dt="2023-06-23T02:05:28.824" v="46" actId="404"/>
          <ac:spMkLst>
            <pc:docMk/>
            <pc:sldMk cId="3310905177" sldId="362"/>
            <ac:spMk id="81" creationId="{9F53172A-0DE6-EAD3-3B20-9CD700498011}"/>
          </ac:spMkLst>
        </pc:spChg>
      </pc:sldChg>
      <pc:sldChg chg="modSp mod">
        <pc:chgData name="Minh Hà" userId="540d079304142990" providerId="LiveId" clId="{4F25D7C3-1F02-48D5-B5DE-563905205ECE}" dt="2023-06-23T02:04:44.386" v="35" actId="255"/>
        <pc:sldMkLst>
          <pc:docMk/>
          <pc:sldMk cId="1036928839" sldId="364"/>
        </pc:sldMkLst>
        <pc:spChg chg="mod">
          <ac:chgData name="Minh Hà" userId="540d079304142990" providerId="LiveId" clId="{4F25D7C3-1F02-48D5-B5DE-563905205ECE}" dt="2023-06-23T02:04:13.188" v="28" actId="2711"/>
          <ac:spMkLst>
            <pc:docMk/>
            <pc:sldMk cId="1036928839" sldId="364"/>
            <ac:spMk id="2" creationId="{45971FB7-5E3F-9A31-4D79-6E3B9A7E07B2}"/>
          </ac:spMkLst>
        </pc:spChg>
        <pc:spChg chg="mod">
          <ac:chgData name="Minh Hà" userId="540d079304142990" providerId="LiveId" clId="{4F25D7C3-1F02-48D5-B5DE-563905205ECE}" dt="2023-06-23T02:04:16.548" v="29" actId="2711"/>
          <ac:spMkLst>
            <pc:docMk/>
            <pc:sldMk cId="1036928839" sldId="364"/>
            <ac:spMk id="3" creationId="{2D069F9B-B78E-18FA-3C5D-5EB7C82919D9}"/>
          </ac:spMkLst>
        </pc:spChg>
        <pc:spChg chg="mod">
          <ac:chgData name="Minh Hà" userId="540d079304142990" providerId="LiveId" clId="{4F25D7C3-1F02-48D5-B5DE-563905205ECE}" dt="2023-06-23T02:04:28.253" v="31" actId="2711"/>
          <ac:spMkLst>
            <pc:docMk/>
            <pc:sldMk cId="1036928839" sldId="364"/>
            <ac:spMk id="71" creationId="{79D36457-024E-27E3-63C8-2038BD78F66C}"/>
          </ac:spMkLst>
        </pc:spChg>
        <pc:spChg chg="mod">
          <ac:chgData name="Minh Hà" userId="540d079304142990" providerId="LiveId" clId="{4F25D7C3-1F02-48D5-B5DE-563905205ECE}" dt="2023-06-23T02:04:35.777" v="33" actId="2711"/>
          <ac:spMkLst>
            <pc:docMk/>
            <pc:sldMk cId="1036928839" sldId="364"/>
            <ac:spMk id="79" creationId="{72FD09B1-3910-9C0F-4957-7820CE3BF3BD}"/>
          </ac:spMkLst>
        </pc:spChg>
        <pc:spChg chg="mod">
          <ac:chgData name="Minh Hà" userId="540d079304142990" providerId="LiveId" clId="{4F25D7C3-1F02-48D5-B5DE-563905205ECE}" dt="2023-06-23T02:04:31.990" v="32" actId="2711"/>
          <ac:spMkLst>
            <pc:docMk/>
            <pc:sldMk cId="1036928839" sldId="364"/>
            <ac:spMk id="81" creationId="{96323F0E-7D03-0723-433B-182BA9C275D5}"/>
          </ac:spMkLst>
        </pc:spChg>
        <pc:spChg chg="mod">
          <ac:chgData name="Minh Hà" userId="540d079304142990" providerId="LiveId" clId="{4F25D7C3-1F02-48D5-B5DE-563905205ECE}" dt="2023-06-23T02:04:23.161" v="30" actId="2711"/>
          <ac:spMkLst>
            <pc:docMk/>
            <pc:sldMk cId="1036928839" sldId="364"/>
            <ac:spMk id="84" creationId="{28C66DC2-9415-D62C-C0C4-F95718266325}"/>
          </ac:spMkLst>
        </pc:spChg>
        <pc:spChg chg="mod">
          <ac:chgData name="Minh Hà" userId="540d079304142990" providerId="LiveId" clId="{4F25D7C3-1F02-48D5-B5DE-563905205ECE}" dt="2023-06-23T02:04:44.386" v="35" actId="255"/>
          <ac:spMkLst>
            <pc:docMk/>
            <pc:sldMk cId="1036928839" sldId="364"/>
            <ac:spMk id="86" creationId="{542E4F4F-2371-E2EF-672D-31E0BBF9E8E9}"/>
          </ac:spMkLst>
        </pc:spChg>
      </pc:sldChg>
      <pc:sldChg chg="modSp mod">
        <pc:chgData name="Minh Hà" userId="540d079304142990" providerId="LiveId" clId="{4F25D7C3-1F02-48D5-B5DE-563905205ECE}" dt="2023-06-23T02:03:27.642" v="20" actId="2711"/>
        <pc:sldMkLst>
          <pc:docMk/>
          <pc:sldMk cId="2694618179" sldId="368"/>
        </pc:sldMkLst>
        <pc:spChg chg="mod">
          <ac:chgData name="Minh Hà" userId="540d079304142990" providerId="LiveId" clId="{4F25D7C3-1F02-48D5-B5DE-563905205ECE}" dt="2023-06-23T02:03:27.642" v="20" actId="2711"/>
          <ac:spMkLst>
            <pc:docMk/>
            <pc:sldMk cId="2694618179" sldId="368"/>
            <ac:spMk id="69" creationId="{C7750CAE-0AE3-921B-A6F2-54DE0AB977DC}"/>
          </ac:spMkLst>
        </pc:spChg>
        <pc:spChg chg="mod">
          <ac:chgData name="Minh Hà" userId="540d079304142990" providerId="LiveId" clId="{4F25D7C3-1F02-48D5-B5DE-563905205ECE}" dt="2023-06-23T02:03:20.275" v="19" actId="2085"/>
          <ac:spMkLst>
            <pc:docMk/>
            <pc:sldMk cId="2694618179" sldId="368"/>
            <ac:spMk id="2071" creationId="{3E26BF09-BC1B-ADFA-90B9-B0CEB90041A1}"/>
          </ac:spMkLst>
        </pc:spChg>
      </pc:sldChg>
      <pc:sldChg chg="modSp mod">
        <pc:chgData name="Minh Hà" userId="540d079304142990" providerId="LiveId" clId="{4F25D7C3-1F02-48D5-B5DE-563905205ECE}" dt="2023-06-23T02:03:32.947" v="21" actId="2711"/>
        <pc:sldMkLst>
          <pc:docMk/>
          <pc:sldMk cId="2944996700" sldId="371"/>
        </pc:sldMkLst>
        <pc:spChg chg="mod">
          <ac:chgData name="Minh Hà" userId="540d079304142990" providerId="LiveId" clId="{4F25D7C3-1F02-48D5-B5DE-563905205ECE}" dt="2023-06-23T02:03:32.947" v="21" actId="2711"/>
          <ac:spMkLst>
            <pc:docMk/>
            <pc:sldMk cId="2944996700" sldId="371"/>
            <ac:spMk id="2056" creationId="{F50EE60F-AC8C-9E53-975B-D42B3F2431DC}"/>
          </ac:spMkLst>
        </pc:spChg>
      </pc:sldChg>
      <pc:sldChg chg="modSp mod">
        <pc:chgData name="Minh Hà" userId="540d079304142990" providerId="LiveId" clId="{4F25D7C3-1F02-48D5-B5DE-563905205ECE}" dt="2023-06-23T02:03:42.765" v="23" actId="2711"/>
        <pc:sldMkLst>
          <pc:docMk/>
          <pc:sldMk cId="3044765576" sldId="372"/>
        </pc:sldMkLst>
        <pc:spChg chg="mod">
          <ac:chgData name="Minh Hà" userId="540d079304142990" providerId="LiveId" clId="{4F25D7C3-1F02-48D5-B5DE-563905205ECE}" dt="2023-06-23T02:03:42.765" v="23" actId="2711"/>
          <ac:spMkLst>
            <pc:docMk/>
            <pc:sldMk cId="3044765576" sldId="372"/>
            <ac:spMk id="2050" creationId="{FC9A006D-5C13-33A7-D8C3-763ED8DB60F5}"/>
          </ac:spMkLst>
        </pc:spChg>
        <pc:spChg chg="mod">
          <ac:chgData name="Minh Hà" userId="540d079304142990" providerId="LiveId" clId="{4F25D7C3-1F02-48D5-B5DE-563905205ECE}" dt="2023-06-23T02:03:37.648" v="22" actId="2711"/>
          <ac:spMkLst>
            <pc:docMk/>
            <pc:sldMk cId="3044765576" sldId="372"/>
            <ac:spMk id="2056" creationId="{F50EE60F-AC8C-9E53-975B-D42B3F2431DC}"/>
          </ac:spMkLst>
        </pc:spChg>
      </pc:sldChg>
      <pc:sldChg chg="modSp mod">
        <pc:chgData name="Minh Hà" userId="540d079304142990" providerId="LiveId" clId="{4F25D7C3-1F02-48D5-B5DE-563905205ECE}" dt="2023-06-23T02:04:03.297" v="27" actId="255"/>
        <pc:sldMkLst>
          <pc:docMk/>
          <pc:sldMk cId="271221302" sldId="373"/>
        </pc:sldMkLst>
        <pc:spChg chg="mod">
          <ac:chgData name="Minh Hà" userId="540d079304142990" providerId="LiveId" clId="{4F25D7C3-1F02-48D5-B5DE-563905205ECE}" dt="2023-06-23T02:04:03.297" v="27" actId="255"/>
          <ac:spMkLst>
            <pc:docMk/>
            <pc:sldMk cId="271221302" sldId="373"/>
            <ac:spMk id="3" creationId="{95CF2555-178B-4568-EC8B-4FE0F1C4D67D}"/>
          </ac:spMkLst>
        </pc:spChg>
        <pc:spChg chg="mod">
          <ac:chgData name="Minh Hà" userId="540d079304142990" providerId="LiveId" clId="{4F25D7C3-1F02-48D5-B5DE-563905205ECE}" dt="2023-06-23T02:03:59.275" v="26" actId="255"/>
          <ac:spMkLst>
            <pc:docMk/>
            <pc:sldMk cId="271221302" sldId="373"/>
            <ac:spMk id="2052" creationId="{F04C198B-B7DC-7861-FC39-CF5BE7C1E2AB}"/>
          </ac:spMkLst>
        </pc:spChg>
      </pc:sldChg>
      <pc:sldChg chg="modSp mod">
        <pc:chgData name="Minh Hà" userId="540d079304142990" providerId="LiveId" clId="{4F25D7C3-1F02-48D5-B5DE-563905205ECE}" dt="2023-06-23T02:05:17.364" v="44" actId="404"/>
        <pc:sldMkLst>
          <pc:docMk/>
          <pc:sldMk cId="3147437551" sldId="374"/>
        </pc:sldMkLst>
        <pc:spChg chg="mod">
          <ac:chgData name="Minh Hà" userId="540d079304142990" providerId="LiveId" clId="{4F25D7C3-1F02-48D5-B5DE-563905205ECE}" dt="2023-06-23T02:04:49.963" v="36" actId="2711"/>
          <ac:spMkLst>
            <pc:docMk/>
            <pc:sldMk cId="3147437551" sldId="374"/>
            <ac:spMk id="2" creationId="{45971FB7-5E3F-9A31-4D79-6E3B9A7E07B2}"/>
          </ac:spMkLst>
        </pc:spChg>
        <pc:spChg chg="mod">
          <ac:chgData name="Minh Hà" userId="540d079304142990" providerId="LiveId" clId="{4F25D7C3-1F02-48D5-B5DE-563905205ECE}" dt="2023-06-23T02:05:03.449" v="40" actId="2711"/>
          <ac:spMkLst>
            <pc:docMk/>
            <pc:sldMk cId="3147437551" sldId="374"/>
            <ac:spMk id="73" creationId="{7ADD8F09-D4B4-6638-1D84-C332DF6DB036}"/>
          </ac:spMkLst>
        </pc:spChg>
        <pc:spChg chg="mod">
          <ac:chgData name="Minh Hà" userId="540d079304142990" providerId="LiveId" clId="{4F25D7C3-1F02-48D5-B5DE-563905205ECE}" dt="2023-06-23T02:04:59.685" v="39" actId="2711"/>
          <ac:spMkLst>
            <pc:docMk/>
            <pc:sldMk cId="3147437551" sldId="374"/>
            <ac:spMk id="84" creationId="{28C66DC2-9415-D62C-C0C4-F95718266325}"/>
          </ac:spMkLst>
        </pc:spChg>
        <pc:spChg chg="mod">
          <ac:chgData name="Minh Hà" userId="540d079304142990" providerId="LiveId" clId="{4F25D7C3-1F02-48D5-B5DE-563905205ECE}" dt="2023-06-23T02:05:17.364" v="44" actId="404"/>
          <ac:spMkLst>
            <pc:docMk/>
            <pc:sldMk cId="3147437551" sldId="374"/>
            <ac:spMk id="86" creationId="{542E4F4F-2371-E2EF-672D-31E0BBF9E8E9}"/>
          </ac:spMkLst>
        </pc:spChg>
        <pc:spChg chg="mod">
          <ac:chgData name="Minh Hà" userId="540d079304142990" providerId="LiveId" clId="{4F25D7C3-1F02-48D5-B5DE-563905205ECE}" dt="2023-06-23T02:05:08.780" v="41" actId="2711"/>
          <ac:spMkLst>
            <pc:docMk/>
            <pc:sldMk cId="3147437551" sldId="374"/>
            <ac:spMk id="88" creationId="{DF516522-C8B4-4BDC-288F-E06FB0101D27}"/>
          </ac:spMkLst>
        </pc:spChg>
        <pc:spChg chg="mod">
          <ac:chgData name="Minh Hà" userId="540d079304142990" providerId="LiveId" clId="{4F25D7C3-1F02-48D5-B5DE-563905205ECE}" dt="2023-06-23T02:05:12.631" v="42" actId="2711"/>
          <ac:spMkLst>
            <pc:docMk/>
            <pc:sldMk cId="3147437551" sldId="374"/>
            <ac:spMk id="90" creationId="{97A40E3E-5BD7-9769-91B2-929BC283B04D}"/>
          </ac:spMkLst>
        </pc:spChg>
      </pc:sldChg>
      <pc:sldChg chg="addSp delSp modSp mod modAnim">
        <pc:chgData name="Minh Hà" userId="540d079304142990" providerId="LiveId" clId="{4F25D7C3-1F02-48D5-B5DE-563905205ECE}" dt="2023-06-23T02:06:10.137" v="55" actId="255"/>
        <pc:sldMkLst>
          <pc:docMk/>
          <pc:sldMk cId="3428283479" sldId="377"/>
        </pc:sldMkLst>
        <pc:spChg chg="del">
          <ac:chgData name="Minh Hà" userId="540d079304142990" providerId="LiveId" clId="{4F25D7C3-1F02-48D5-B5DE-563905205ECE}" dt="2023-06-23T02:06:02.699" v="52" actId="478"/>
          <ac:spMkLst>
            <pc:docMk/>
            <pc:sldMk cId="3428283479" sldId="377"/>
            <ac:spMk id="2" creationId="{F5CF7EB1-4E66-0723-C3C3-2EFF5F0F2973}"/>
          </ac:spMkLst>
        </pc:spChg>
        <pc:spChg chg="add mod">
          <ac:chgData name="Minh Hà" userId="540d079304142990" providerId="LiveId" clId="{4F25D7C3-1F02-48D5-B5DE-563905205ECE}" dt="2023-06-23T02:06:02.931" v="53"/>
          <ac:spMkLst>
            <pc:docMk/>
            <pc:sldMk cId="3428283479" sldId="377"/>
            <ac:spMk id="3" creationId="{49FE4694-C724-F317-349F-0DE5FF98073A}"/>
          </ac:spMkLst>
        </pc:spChg>
        <pc:spChg chg="mod">
          <ac:chgData name="Minh Hà" userId="540d079304142990" providerId="LiveId" clId="{4F25D7C3-1F02-48D5-B5DE-563905205ECE}" dt="2023-06-23T02:06:10.137" v="55" actId="255"/>
          <ac:spMkLst>
            <pc:docMk/>
            <pc:sldMk cId="3428283479" sldId="377"/>
            <ac:spMk id="83" creationId="{C7E14DF1-47E8-8BA4-E08D-86F652E5101B}"/>
          </ac:spMkLst>
        </pc:spChg>
        <pc:spChg chg="mod">
          <ac:chgData name="Minh Hà" userId="540d079304142990" providerId="LiveId" clId="{4F25D7C3-1F02-48D5-B5DE-563905205ECE}" dt="2023-06-23T02:06:10.137" v="55" actId="255"/>
          <ac:spMkLst>
            <pc:docMk/>
            <pc:sldMk cId="3428283479" sldId="377"/>
            <ac:spMk id="84" creationId="{B0D25359-35F0-D4BD-7DDC-1F87B40E15A3}"/>
          </ac:spMkLst>
        </pc:spChg>
        <pc:spChg chg="mod">
          <ac:chgData name="Minh Hà" userId="540d079304142990" providerId="LiveId" clId="{4F25D7C3-1F02-48D5-B5DE-563905205ECE}" dt="2023-06-23T02:06:10.137" v="55" actId="255"/>
          <ac:spMkLst>
            <pc:docMk/>
            <pc:sldMk cId="3428283479" sldId="377"/>
            <ac:spMk id="2071" creationId="{A6A78608-651B-4D55-8E54-C099321A0EB0}"/>
          </ac:spMkLst>
        </pc:spChg>
      </pc:sldChg>
      <pc:sldChg chg="modSp mod">
        <pc:chgData name="Minh Hà" userId="540d079304142990" providerId="LiveId" clId="{4F25D7C3-1F02-48D5-B5DE-563905205ECE}" dt="2023-06-23T02:05:58.673" v="51" actId="1076"/>
        <pc:sldMkLst>
          <pc:docMk/>
          <pc:sldMk cId="2346040314" sldId="378"/>
        </pc:sldMkLst>
        <pc:spChg chg="mod">
          <ac:chgData name="Minh Hà" userId="540d079304142990" providerId="LiveId" clId="{4F25D7C3-1F02-48D5-B5DE-563905205ECE}" dt="2023-06-23T02:05:58.673" v="51" actId="1076"/>
          <ac:spMkLst>
            <pc:docMk/>
            <pc:sldMk cId="2346040314" sldId="378"/>
            <ac:spMk id="2" creationId="{F5CF7EB1-4E66-0723-C3C3-2EFF5F0F2973}"/>
          </ac:spMkLst>
        </pc:spChg>
        <pc:spChg chg="mod">
          <ac:chgData name="Minh Hà" userId="540d079304142990" providerId="LiveId" clId="{4F25D7C3-1F02-48D5-B5DE-563905205ECE}" dt="2023-06-23T02:05:49.539" v="48" actId="1076"/>
          <ac:spMkLst>
            <pc:docMk/>
            <pc:sldMk cId="2346040314" sldId="378"/>
            <ac:spMk id="2071" creationId="{A6A78608-651B-4D55-8E54-C099321A0EB0}"/>
          </ac:spMkLst>
        </pc:spChg>
      </pc:sldChg>
      <pc:sldChg chg="addSp delSp modSp mod modAnim">
        <pc:chgData name="Minh Hà" userId="540d079304142990" providerId="LiveId" clId="{4F25D7C3-1F02-48D5-B5DE-563905205ECE}" dt="2023-06-23T02:06:48.245" v="64" actId="1076"/>
        <pc:sldMkLst>
          <pc:docMk/>
          <pc:sldMk cId="2142593356" sldId="379"/>
        </pc:sldMkLst>
        <pc:spChg chg="del">
          <ac:chgData name="Minh Hà" userId="540d079304142990" providerId="LiveId" clId="{4F25D7C3-1F02-48D5-B5DE-563905205ECE}" dt="2023-06-23T02:06:15.904" v="56" actId="478"/>
          <ac:spMkLst>
            <pc:docMk/>
            <pc:sldMk cId="2142593356" sldId="379"/>
            <ac:spMk id="2" creationId="{F5CF7EB1-4E66-0723-C3C3-2EFF5F0F2973}"/>
          </ac:spMkLst>
        </pc:spChg>
        <pc:spChg chg="add mod">
          <ac:chgData name="Minh Hà" userId="540d079304142990" providerId="LiveId" clId="{4F25D7C3-1F02-48D5-B5DE-563905205ECE}" dt="2023-06-23T02:06:16.158" v="57"/>
          <ac:spMkLst>
            <pc:docMk/>
            <pc:sldMk cId="2142593356" sldId="379"/>
            <ac:spMk id="3" creationId="{1F389BF7-0A68-7943-2A9C-AF027776D7D3}"/>
          </ac:spMkLst>
        </pc:spChg>
        <pc:spChg chg="mod">
          <ac:chgData name="Minh Hà" userId="540d079304142990" providerId="LiveId" clId="{4F25D7C3-1F02-48D5-B5DE-563905205ECE}" dt="2023-06-23T02:06:36.036" v="61" actId="2711"/>
          <ac:spMkLst>
            <pc:docMk/>
            <pc:sldMk cId="2142593356" sldId="379"/>
            <ac:spMk id="2049" creationId="{B75D4D00-F23C-F313-1884-6E6C926AE5D4}"/>
          </ac:spMkLst>
        </pc:spChg>
        <pc:spChg chg="mod">
          <ac:chgData name="Minh Hà" userId="540d079304142990" providerId="LiveId" clId="{4F25D7C3-1F02-48D5-B5DE-563905205ECE}" dt="2023-06-23T02:06:48.245" v="64" actId="1076"/>
          <ac:spMkLst>
            <pc:docMk/>
            <pc:sldMk cId="2142593356" sldId="379"/>
            <ac:spMk id="2058" creationId="{5ACBEAC8-8DC7-7302-8B84-C26B3C321A57}"/>
          </ac:spMkLst>
        </pc:spChg>
        <pc:spChg chg="mod">
          <ac:chgData name="Minh Hà" userId="540d079304142990" providerId="LiveId" clId="{4F25D7C3-1F02-48D5-B5DE-563905205ECE}" dt="2023-06-23T02:06:40.089" v="62" actId="2711"/>
          <ac:spMkLst>
            <pc:docMk/>
            <pc:sldMk cId="2142593356" sldId="379"/>
            <ac:spMk id="2064" creationId="{7A35AA9F-33A5-024B-8602-C91994D825D0}"/>
          </ac:spMkLst>
        </pc:spChg>
        <pc:spChg chg="mod">
          <ac:chgData name="Minh Hà" userId="540d079304142990" providerId="LiveId" clId="{4F25D7C3-1F02-48D5-B5DE-563905205ECE}" dt="2023-06-23T02:06:27.956" v="60" actId="1076"/>
          <ac:spMkLst>
            <pc:docMk/>
            <pc:sldMk cId="2142593356" sldId="379"/>
            <ac:spMk id="2071" creationId="{A6A78608-651B-4D55-8E54-C099321A0EB0}"/>
          </ac:spMkLst>
        </pc:spChg>
      </pc:sldChg>
      <pc:sldChg chg="addSp delSp modSp mod modAnim">
        <pc:chgData name="Minh Hà" userId="540d079304142990" providerId="LiveId" clId="{4F25D7C3-1F02-48D5-B5DE-563905205ECE}" dt="2023-06-23T02:06:55.641" v="67" actId="2711"/>
        <pc:sldMkLst>
          <pc:docMk/>
          <pc:sldMk cId="2330306628" sldId="380"/>
        </pc:sldMkLst>
        <pc:spChg chg="del">
          <ac:chgData name="Minh Hà" userId="540d079304142990" providerId="LiveId" clId="{4F25D7C3-1F02-48D5-B5DE-563905205ECE}" dt="2023-06-23T02:06:51.680" v="65" actId="478"/>
          <ac:spMkLst>
            <pc:docMk/>
            <pc:sldMk cId="2330306628" sldId="380"/>
            <ac:spMk id="2" creationId="{F5CF7EB1-4E66-0723-C3C3-2EFF5F0F2973}"/>
          </ac:spMkLst>
        </pc:spChg>
        <pc:spChg chg="add mod">
          <ac:chgData name="Minh Hà" userId="540d079304142990" providerId="LiveId" clId="{4F25D7C3-1F02-48D5-B5DE-563905205ECE}" dt="2023-06-23T02:06:51.947" v="66"/>
          <ac:spMkLst>
            <pc:docMk/>
            <pc:sldMk cId="2330306628" sldId="380"/>
            <ac:spMk id="2048" creationId="{DD026409-6EF9-6319-E4DA-6B8CDAFFD510}"/>
          </ac:spMkLst>
        </pc:spChg>
        <pc:spChg chg="mod">
          <ac:chgData name="Minh Hà" userId="540d079304142990" providerId="LiveId" clId="{4F25D7C3-1F02-48D5-B5DE-563905205ECE}" dt="2023-06-23T02:06:55.641" v="67" actId="2711"/>
          <ac:spMkLst>
            <pc:docMk/>
            <pc:sldMk cId="2330306628" sldId="380"/>
            <ac:spMk id="2071" creationId="{A6A78608-651B-4D55-8E54-C099321A0EB0}"/>
          </ac:spMkLst>
        </pc:spChg>
      </pc:sldChg>
      <pc:sldChg chg="modSp mod">
        <pc:chgData name="Minh Hà" userId="540d079304142990" providerId="LiveId" clId="{4F25D7C3-1F02-48D5-B5DE-563905205ECE}" dt="2023-06-23T02:07:10.206" v="69" actId="2711"/>
        <pc:sldMkLst>
          <pc:docMk/>
          <pc:sldMk cId="3569844571" sldId="381"/>
        </pc:sldMkLst>
        <pc:spChg chg="mod">
          <ac:chgData name="Minh Hà" userId="540d079304142990" providerId="LiveId" clId="{4F25D7C3-1F02-48D5-B5DE-563905205ECE}" dt="2023-06-23T02:07:03.017" v="68" actId="2711"/>
          <ac:spMkLst>
            <pc:docMk/>
            <pc:sldMk cId="3569844571" sldId="381"/>
            <ac:spMk id="69" creationId="{C7750CAE-0AE3-921B-A6F2-54DE0AB977DC}"/>
          </ac:spMkLst>
        </pc:spChg>
        <pc:spChg chg="mod">
          <ac:chgData name="Minh Hà" userId="540d079304142990" providerId="LiveId" clId="{4F25D7C3-1F02-48D5-B5DE-563905205ECE}" dt="2023-06-23T02:07:10.206" v="69" actId="2711"/>
          <ac:spMkLst>
            <pc:docMk/>
            <pc:sldMk cId="3569844571" sldId="381"/>
            <ac:spMk id="2071" creationId="{3E26BF09-BC1B-ADFA-90B9-B0CEB90041A1}"/>
          </ac:spMkLst>
        </pc:spChg>
      </pc:sldChg>
      <pc:sldChg chg="modSp mod">
        <pc:chgData name="Minh Hà" userId="540d079304142990" providerId="LiveId" clId="{4F25D7C3-1F02-48D5-B5DE-563905205ECE}" dt="2023-06-23T02:08:00.528" v="83" actId="2711"/>
        <pc:sldMkLst>
          <pc:docMk/>
          <pc:sldMk cId="1445648835" sldId="383"/>
        </pc:sldMkLst>
        <pc:spChg chg="mod">
          <ac:chgData name="Minh Hà" userId="540d079304142990" providerId="LiveId" clId="{4F25D7C3-1F02-48D5-B5DE-563905205ECE}" dt="2023-06-23T02:07:31.394" v="76" actId="14100"/>
          <ac:spMkLst>
            <pc:docMk/>
            <pc:sldMk cId="1445648835" sldId="383"/>
            <ac:spMk id="7169" creationId="{3EB89DE3-A762-9E17-AFA7-02122343D4B4}"/>
          </ac:spMkLst>
        </pc:spChg>
        <pc:spChg chg="mod">
          <ac:chgData name="Minh Hà" userId="540d079304142990" providerId="LiveId" clId="{4F25D7C3-1F02-48D5-B5DE-563905205ECE}" dt="2023-06-23T02:07:28.611" v="75" actId="14100"/>
          <ac:spMkLst>
            <pc:docMk/>
            <pc:sldMk cId="1445648835" sldId="383"/>
            <ac:spMk id="7171" creationId="{8BB807EE-772D-C237-12AC-0A8031710142}"/>
          </ac:spMkLst>
        </pc:spChg>
        <pc:spChg chg="mod">
          <ac:chgData name="Minh Hà" userId="540d079304142990" providerId="LiveId" clId="{4F25D7C3-1F02-48D5-B5DE-563905205ECE}" dt="2023-06-23T02:07:42.348" v="78" actId="14100"/>
          <ac:spMkLst>
            <pc:docMk/>
            <pc:sldMk cId="1445648835" sldId="383"/>
            <ac:spMk id="7175" creationId="{2B084851-2A51-3E46-0B47-1D827A6ADFCA}"/>
          </ac:spMkLst>
        </pc:spChg>
        <pc:spChg chg="mod">
          <ac:chgData name="Minh Hà" userId="540d079304142990" providerId="LiveId" clId="{4F25D7C3-1F02-48D5-B5DE-563905205ECE}" dt="2023-06-23T02:07:54.505" v="82" actId="2711"/>
          <ac:spMkLst>
            <pc:docMk/>
            <pc:sldMk cId="1445648835" sldId="383"/>
            <ac:spMk id="7176" creationId="{37E35F9E-2195-53C0-195D-F0BBF51497C4}"/>
          </ac:spMkLst>
        </pc:spChg>
        <pc:spChg chg="mod">
          <ac:chgData name="Minh Hà" userId="540d079304142990" providerId="LiveId" clId="{4F25D7C3-1F02-48D5-B5DE-563905205ECE}" dt="2023-06-23T02:07:48.322" v="79" actId="14100"/>
          <ac:spMkLst>
            <pc:docMk/>
            <pc:sldMk cId="1445648835" sldId="383"/>
            <ac:spMk id="7179" creationId="{F8715511-DE65-AD2B-AADC-43705F494F64}"/>
          </ac:spMkLst>
        </pc:spChg>
        <pc:spChg chg="mod">
          <ac:chgData name="Minh Hà" userId="540d079304142990" providerId="LiveId" clId="{4F25D7C3-1F02-48D5-B5DE-563905205ECE}" dt="2023-06-23T02:08:00.528" v="83" actId="2711"/>
          <ac:spMkLst>
            <pc:docMk/>
            <pc:sldMk cId="1445648835" sldId="383"/>
            <ac:spMk id="7180" creationId="{F3C52833-7358-7BDC-B919-AC71FF3EAE40}"/>
          </ac:spMkLst>
        </pc:spChg>
        <pc:grpChg chg="mod">
          <ac:chgData name="Minh Hà" userId="540d079304142990" providerId="LiveId" clId="{4F25D7C3-1F02-48D5-B5DE-563905205ECE}" dt="2023-06-23T02:07:24.387" v="74" actId="14100"/>
          <ac:grpSpMkLst>
            <pc:docMk/>
            <pc:sldMk cId="1445648835" sldId="383"/>
            <ac:grpSpMk id="7173" creationId="{1A4EC60D-6E07-E5EE-8735-34B04AE47F4B}"/>
          </ac:grpSpMkLst>
        </pc:grpChg>
        <pc:grpChg chg="mod">
          <ac:chgData name="Minh Hà" userId="540d079304142990" providerId="LiveId" clId="{4F25D7C3-1F02-48D5-B5DE-563905205ECE}" dt="2023-06-23T02:07:24.387" v="74" actId="14100"/>
          <ac:grpSpMkLst>
            <pc:docMk/>
            <pc:sldMk cId="1445648835" sldId="383"/>
            <ac:grpSpMk id="7181" creationId="{3F034A9D-AD84-E5EF-EBCC-42E7FD61CDD5}"/>
          </ac:grpSpMkLst>
        </pc:grpChg>
        <pc:picChg chg="mod">
          <ac:chgData name="Minh Hà" userId="540d079304142990" providerId="LiveId" clId="{4F25D7C3-1F02-48D5-B5DE-563905205ECE}" dt="2023-06-23T02:07:24.387" v="74" actId="14100"/>
          <ac:picMkLst>
            <pc:docMk/>
            <pc:sldMk cId="1445648835" sldId="383"/>
            <ac:picMk id="7170" creationId="{D6762DE3-F408-7D4A-C483-0E905F35A19D}"/>
          </ac:picMkLst>
        </pc:picChg>
      </pc:sldChg>
      <pc:sldChg chg="modSp mod">
        <pc:chgData name="Minh Hà" userId="540d079304142990" providerId="LiveId" clId="{4F25D7C3-1F02-48D5-B5DE-563905205ECE}" dt="2023-06-23T02:08:32.204" v="90" actId="1076"/>
        <pc:sldMkLst>
          <pc:docMk/>
          <pc:sldMk cId="461207695" sldId="384"/>
        </pc:sldMkLst>
        <pc:spChg chg="mod">
          <ac:chgData name="Minh Hà" userId="540d079304142990" providerId="LiveId" clId="{4F25D7C3-1F02-48D5-B5DE-563905205ECE}" dt="2023-06-23T02:08:26.580" v="89" actId="14100"/>
          <ac:spMkLst>
            <pc:docMk/>
            <pc:sldMk cId="461207695" sldId="384"/>
            <ac:spMk id="7169" creationId="{3EB89DE3-A762-9E17-AFA7-02122343D4B4}"/>
          </ac:spMkLst>
        </pc:spChg>
        <pc:spChg chg="mod">
          <ac:chgData name="Minh Hà" userId="540d079304142990" providerId="LiveId" clId="{4F25D7C3-1F02-48D5-B5DE-563905205ECE}" dt="2023-06-23T02:08:32.204" v="90" actId="1076"/>
          <ac:spMkLst>
            <pc:docMk/>
            <pc:sldMk cId="461207695" sldId="384"/>
            <ac:spMk id="7171" creationId="{8BB807EE-772D-C237-12AC-0A8031710142}"/>
          </ac:spMkLst>
        </pc:spChg>
        <pc:spChg chg="mod">
          <ac:chgData name="Minh Hà" userId="540d079304142990" providerId="LiveId" clId="{4F25D7C3-1F02-48D5-B5DE-563905205ECE}" dt="2023-06-23T02:08:18.225" v="87" actId="14100"/>
          <ac:spMkLst>
            <pc:docMk/>
            <pc:sldMk cId="461207695" sldId="384"/>
            <ac:spMk id="7179" creationId="{F8715511-DE65-AD2B-AADC-43705F494F64}"/>
          </ac:spMkLst>
        </pc:spChg>
        <pc:spChg chg="mod">
          <ac:chgData name="Minh Hà" userId="540d079304142990" providerId="LiveId" clId="{4F25D7C3-1F02-48D5-B5DE-563905205ECE}" dt="2023-06-23T02:08:13.954" v="86" actId="2711"/>
          <ac:spMkLst>
            <pc:docMk/>
            <pc:sldMk cId="461207695" sldId="384"/>
            <ac:spMk id="7180" creationId="{F3C52833-7358-7BDC-B919-AC71FF3EAE40}"/>
          </ac:spMkLst>
        </pc:spChg>
      </pc:sldChg>
      <pc:sldChg chg="modSp mod">
        <pc:chgData name="Minh Hà" userId="540d079304142990" providerId="LiveId" clId="{4F25D7C3-1F02-48D5-B5DE-563905205ECE}" dt="2023-06-23T02:08:54.738" v="94" actId="2711"/>
        <pc:sldMkLst>
          <pc:docMk/>
          <pc:sldMk cId="3917836179" sldId="385"/>
        </pc:sldMkLst>
        <pc:spChg chg="mod">
          <ac:chgData name="Minh Hà" userId="540d079304142990" providerId="LiveId" clId="{4F25D7C3-1F02-48D5-B5DE-563905205ECE}" dt="2023-06-23T02:08:49.859" v="93" actId="2711"/>
          <ac:spMkLst>
            <pc:docMk/>
            <pc:sldMk cId="3917836179" sldId="385"/>
            <ac:spMk id="69" creationId="{C7750CAE-0AE3-921B-A6F2-54DE0AB977DC}"/>
          </ac:spMkLst>
        </pc:spChg>
        <pc:spChg chg="mod">
          <ac:chgData name="Minh Hà" userId="540d079304142990" providerId="LiveId" clId="{4F25D7C3-1F02-48D5-B5DE-563905205ECE}" dt="2023-06-23T02:08:54.738" v="94" actId="2711"/>
          <ac:spMkLst>
            <pc:docMk/>
            <pc:sldMk cId="3917836179" sldId="385"/>
            <ac:spMk id="2051" creationId="{A9323D6E-B22C-93F7-5EDE-EDE62A45D5DB}"/>
          </ac:spMkLst>
        </pc:spChg>
      </pc:sldChg>
      <pc:sldChg chg="modSp mod">
        <pc:chgData name="Minh Hà" userId="540d079304142990" providerId="LiveId" clId="{4F25D7C3-1F02-48D5-B5DE-563905205ECE}" dt="2023-06-23T02:09:04.805" v="96" actId="2711"/>
        <pc:sldMkLst>
          <pc:docMk/>
          <pc:sldMk cId="2877444995" sldId="386"/>
        </pc:sldMkLst>
        <pc:spChg chg="mod">
          <ac:chgData name="Minh Hà" userId="540d079304142990" providerId="LiveId" clId="{4F25D7C3-1F02-48D5-B5DE-563905205ECE}" dt="2023-06-23T02:09:01.528" v="95" actId="2711"/>
          <ac:spMkLst>
            <pc:docMk/>
            <pc:sldMk cId="2877444995" sldId="386"/>
            <ac:spMk id="69" creationId="{C7750CAE-0AE3-921B-A6F2-54DE0AB977DC}"/>
          </ac:spMkLst>
        </pc:spChg>
        <pc:spChg chg="mod">
          <ac:chgData name="Minh Hà" userId="540d079304142990" providerId="LiveId" clId="{4F25D7C3-1F02-48D5-B5DE-563905205ECE}" dt="2023-06-23T02:09:04.805" v="96" actId="2711"/>
          <ac:spMkLst>
            <pc:docMk/>
            <pc:sldMk cId="2877444995" sldId="386"/>
            <ac:spMk id="2051" creationId="{A9323D6E-B22C-93F7-5EDE-EDE62A45D5DB}"/>
          </ac:spMkLst>
        </pc:spChg>
      </pc:sldChg>
      <pc:sldChg chg="modSp mod">
        <pc:chgData name="Minh Hà" userId="540d079304142990" providerId="LiveId" clId="{4F25D7C3-1F02-48D5-B5DE-563905205ECE}" dt="2023-06-23T02:09:14.109" v="98" actId="2711"/>
        <pc:sldMkLst>
          <pc:docMk/>
          <pc:sldMk cId="4052010172" sldId="387"/>
        </pc:sldMkLst>
        <pc:spChg chg="mod">
          <ac:chgData name="Minh Hà" userId="540d079304142990" providerId="LiveId" clId="{4F25D7C3-1F02-48D5-B5DE-563905205ECE}" dt="2023-06-23T02:09:14.109" v="98" actId="2711"/>
          <ac:spMkLst>
            <pc:docMk/>
            <pc:sldMk cId="4052010172" sldId="387"/>
            <ac:spMk id="69" creationId="{C7750CAE-0AE3-921B-A6F2-54DE0AB977DC}"/>
          </ac:spMkLst>
        </pc:spChg>
      </pc:sldChg>
      <pc:sldChg chg="modSp mod">
        <pc:chgData name="Minh Hà" userId="540d079304142990" providerId="LiveId" clId="{4F25D7C3-1F02-48D5-B5DE-563905205ECE}" dt="2023-06-23T02:08:43.940" v="92" actId="1076"/>
        <pc:sldMkLst>
          <pc:docMk/>
          <pc:sldMk cId="691229684" sldId="388"/>
        </pc:sldMkLst>
        <pc:spChg chg="mod">
          <ac:chgData name="Minh Hà" userId="540d079304142990" providerId="LiveId" clId="{4F25D7C3-1F02-48D5-B5DE-563905205ECE}" dt="2023-06-23T02:08:43.940" v="92" actId="1076"/>
          <ac:spMkLst>
            <pc:docMk/>
            <pc:sldMk cId="691229684" sldId="388"/>
            <ac:spMk id="14337" creationId="{15EE8255-DE1D-E1E1-89F8-727884D2F92A}"/>
          </ac:spMkLst>
        </pc:spChg>
      </pc:sldChg>
      <pc:sldChg chg="modSp mod">
        <pc:chgData name="Minh Hà" userId="540d079304142990" providerId="LiveId" clId="{4F25D7C3-1F02-48D5-B5DE-563905205ECE}" dt="2023-06-23T02:09:42.626" v="103" actId="1076"/>
        <pc:sldMkLst>
          <pc:docMk/>
          <pc:sldMk cId="1863682065" sldId="389"/>
        </pc:sldMkLst>
        <pc:spChg chg="mod">
          <ac:chgData name="Minh Hà" userId="540d079304142990" providerId="LiveId" clId="{4F25D7C3-1F02-48D5-B5DE-563905205ECE}" dt="2023-06-23T02:09:35.076" v="101" actId="2711"/>
          <ac:spMkLst>
            <pc:docMk/>
            <pc:sldMk cId="1863682065" sldId="389"/>
            <ac:spMk id="2057" creationId="{F6739373-96A1-073F-312A-6CC07F61549C}"/>
          </ac:spMkLst>
        </pc:spChg>
        <pc:grpChg chg="mod">
          <ac:chgData name="Minh Hà" userId="540d079304142990" providerId="LiveId" clId="{4F25D7C3-1F02-48D5-B5DE-563905205ECE}" dt="2023-06-23T02:09:42.626" v="103" actId="1076"/>
          <ac:grpSpMkLst>
            <pc:docMk/>
            <pc:sldMk cId="1863682065" sldId="389"/>
            <ac:grpSpMk id="2052" creationId="{C9180DB0-5523-66A7-EA44-13C0B92BFD62}"/>
          </ac:grpSpMkLst>
        </pc:grpChg>
      </pc:sldChg>
      <pc:sldChg chg="modSp mod">
        <pc:chgData name="Minh Hà" userId="540d079304142990" providerId="LiveId" clId="{4F25D7C3-1F02-48D5-B5DE-563905205ECE}" dt="2023-06-23T02:09:29.521" v="100" actId="2711"/>
        <pc:sldMkLst>
          <pc:docMk/>
          <pc:sldMk cId="2597944120" sldId="390"/>
        </pc:sldMkLst>
        <pc:spChg chg="mod">
          <ac:chgData name="Minh Hà" userId="540d079304142990" providerId="LiveId" clId="{4F25D7C3-1F02-48D5-B5DE-563905205ECE}" dt="2023-06-23T02:09:23.590" v="99" actId="2711"/>
          <ac:spMkLst>
            <pc:docMk/>
            <pc:sldMk cId="2597944120" sldId="390"/>
            <ac:spMk id="2055" creationId="{EEE07C07-FB7C-DC8D-9F5F-B77C8B4CF6A2}"/>
          </ac:spMkLst>
        </pc:spChg>
        <pc:spChg chg="mod">
          <ac:chgData name="Minh Hà" userId="540d079304142990" providerId="LiveId" clId="{4F25D7C3-1F02-48D5-B5DE-563905205ECE}" dt="2023-06-23T02:09:29.521" v="100" actId="2711"/>
          <ac:spMkLst>
            <pc:docMk/>
            <pc:sldMk cId="2597944120" sldId="390"/>
            <ac:spMk id="2056" creationId="{F50EE60F-AC8C-9E53-975B-D42B3F2431DC}"/>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377410A-A699-4048-AFBD-4805647FF2C6}" type="datetimeFigureOut">
              <a:rPr lang="en-US" smtClean="0"/>
              <a:t>9/8/2023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F67250-8862-4AC2-8458-008671DF80C5}" type="slidenum">
              <a:rPr lang="en-US" smtClean="0"/>
              <a:t>‹#›</a:t>
            </a:fld>
            <a:endParaRPr lang="en-US"/>
          </a:p>
        </p:txBody>
      </p:sp>
    </p:spTree>
    <p:extLst>
      <p:ext uri="{BB962C8B-B14F-4D97-AF65-F5344CB8AC3E}">
        <p14:creationId xmlns:p14="http://schemas.microsoft.com/office/powerpoint/2010/main" val="3499139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3</a:t>
            </a:fld>
            <a:endParaRPr lang="en-US"/>
          </a:p>
        </p:txBody>
      </p:sp>
    </p:spTree>
    <p:extLst>
      <p:ext uri="{BB962C8B-B14F-4D97-AF65-F5344CB8AC3E}">
        <p14:creationId xmlns:p14="http://schemas.microsoft.com/office/powerpoint/2010/main" val="8317268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4</a:t>
            </a:fld>
            <a:endParaRPr lang="en-US"/>
          </a:p>
        </p:txBody>
      </p:sp>
    </p:spTree>
    <p:extLst>
      <p:ext uri="{BB962C8B-B14F-4D97-AF65-F5344CB8AC3E}">
        <p14:creationId xmlns:p14="http://schemas.microsoft.com/office/powerpoint/2010/main" val="34172198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7</a:t>
            </a:fld>
            <a:endParaRPr lang="en-US"/>
          </a:p>
        </p:txBody>
      </p:sp>
    </p:spTree>
    <p:extLst>
      <p:ext uri="{BB962C8B-B14F-4D97-AF65-F5344CB8AC3E}">
        <p14:creationId xmlns:p14="http://schemas.microsoft.com/office/powerpoint/2010/main" val="34803581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8</a:t>
            </a:fld>
            <a:endParaRPr lang="en-US"/>
          </a:p>
        </p:txBody>
      </p:sp>
    </p:spTree>
    <p:extLst>
      <p:ext uri="{BB962C8B-B14F-4D97-AF65-F5344CB8AC3E}">
        <p14:creationId xmlns:p14="http://schemas.microsoft.com/office/powerpoint/2010/main" val="12003289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9</a:t>
            </a:fld>
            <a:endParaRPr lang="en-US"/>
          </a:p>
        </p:txBody>
      </p:sp>
    </p:spTree>
    <p:extLst>
      <p:ext uri="{BB962C8B-B14F-4D97-AF65-F5344CB8AC3E}">
        <p14:creationId xmlns:p14="http://schemas.microsoft.com/office/powerpoint/2010/main" val="3233154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10</a:t>
            </a:fld>
            <a:endParaRPr lang="en-US"/>
          </a:p>
        </p:txBody>
      </p:sp>
    </p:spTree>
    <p:extLst>
      <p:ext uri="{BB962C8B-B14F-4D97-AF65-F5344CB8AC3E}">
        <p14:creationId xmlns:p14="http://schemas.microsoft.com/office/powerpoint/2010/main" val="5376219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11</a:t>
            </a:fld>
            <a:endParaRPr lang="en-US"/>
          </a:p>
        </p:txBody>
      </p:sp>
    </p:spTree>
    <p:extLst>
      <p:ext uri="{BB962C8B-B14F-4D97-AF65-F5344CB8AC3E}">
        <p14:creationId xmlns:p14="http://schemas.microsoft.com/office/powerpoint/2010/main" val="20811929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C9E6D1-AA1E-6139-E228-9F751AB95B6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AB48839-7E4D-9215-B0FE-828D9AA9CAC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FB740F0-3C09-D824-86B2-C993D4C1EBB9}"/>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127A576D-6913-BD56-6196-BCDBEEEB8E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353D9D-1E35-0651-2E03-893217890CA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173780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06BEB7-49A0-BDF0-E554-78676EFA135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6E6C8CA-D34F-AD14-D62C-D3947556E57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AF39E27-B071-0BEE-369C-C61A30C4A644}"/>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3C016A60-5268-7E85-C8A2-340DEDB6BC1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A48AB1-8F35-A9BA-1688-4E46C9C8811E}"/>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88702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85A8525-7E86-04D2-0BD1-D0E83212323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9CB5706-C1EE-352B-A03B-F3F68733208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2483B04-7FB9-016A-379F-031BD6317938}"/>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E4F622D4-3F62-7CC9-4313-F08D9D9F68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CA2A7DA-2774-57CC-6DF5-69442370A1B8}"/>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13777014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FCB7EC7-6610-4C5A-B94A-C0FE1DC1DB12}"/>
              </a:ext>
            </a:extLst>
          </p:cNvPr>
          <p:cNvSpPr>
            <a:spLocks noGrp="1"/>
          </p:cNvSpPr>
          <p:nvPr>
            <p:ph type="dt" sz="half" idx="10"/>
          </p:nvPr>
        </p:nvSpPr>
        <p:spPr/>
        <p:txBody>
          <a:bodyPr/>
          <a:lstStyle/>
          <a:p>
            <a:fld id="{5B0A1F14-DA11-4E43-87F3-BE07CCE51531}" type="datetime1">
              <a:rPr lang="en-US" smtClean="0"/>
              <a:t>9/8/2023</a:t>
            </a:fld>
            <a:endParaRPr lang="en-US"/>
          </a:p>
        </p:txBody>
      </p:sp>
      <p:sp>
        <p:nvSpPr>
          <p:cNvPr id="3" name="Footer Placeholder 2">
            <a:extLst>
              <a:ext uri="{FF2B5EF4-FFF2-40B4-BE49-F238E27FC236}">
                <a16:creationId xmlns:a16="http://schemas.microsoft.com/office/drawing/2014/main" id="{DD86F19C-D440-4F57-9BDC-07395BAFA97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DEB811-DCFD-4CC2-A7DD-FDD13157F439}"/>
              </a:ext>
            </a:extLst>
          </p:cNvPr>
          <p:cNvSpPr>
            <a:spLocks noGrp="1"/>
          </p:cNvSpPr>
          <p:nvPr>
            <p:ph type="sldNum" sz="quarter" idx="12"/>
          </p:nvPr>
        </p:nvSpPr>
        <p:spPr/>
        <p:txBody>
          <a:bodyPr/>
          <a:lstStyle/>
          <a:p>
            <a:fld id="{F9C20B1D-C678-4C69-9E65-5611E138EDCC}" type="slidenum">
              <a:rPr lang="en-US" smtClean="0"/>
              <a:t>‹#›</a:t>
            </a:fld>
            <a:endParaRPr lang="en-US"/>
          </a:p>
        </p:txBody>
      </p:sp>
    </p:spTree>
    <p:extLst>
      <p:ext uri="{BB962C8B-B14F-4D97-AF65-F5344CB8AC3E}">
        <p14:creationId xmlns:p14="http://schemas.microsoft.com/office/powerpoint/2010/main" val="1819721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29C114-B431-C5F1-C2B0-7A2B76E279B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7A6DC45-EE14-E647-0A0D-FF133F3AA3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DDF12C-EED6-D309-394B-88730EB37585}"/>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51831B74-1D8D-C453-C88B-A13817F187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B6E7B2-8CA4-44ED-1753-884F2FF7B63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9441481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46D7E2-1521-7DB3-2140-6B23782A016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B9B5CA1-1182-14F1-1E20-82CABFE2D40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2F75EF9-4BC9-D75E-B386-C395CFA81797}"/>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C9C933C0-C74A-5ABF-FB68-10F9D80E0A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BF65A2F-1334-E51B-3264-8BBF72313FEC}"/>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1795885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4D977E-91B5-F5D5-F525-95A954A2535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9BCCFF7-E5D5-8290-A871-2E1FE1BD348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D57F9ED-FE3D-7820-1421-0D4F80A5FE2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7FF0334-6564-47D9-3DA3-D46FDFA5C8E5}"/>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6" name="Footer Placeholder 5">
            <a:extLst>
              <a:ext uri="{FF2B5EF4-FFF2-40B4-BE49-F238E27FC236}">
                <a16:creationId xmlns:a16="http://schemas.microsoft.com/office/drawing/2014/main" id="{7F1D3FC4-9735-1604-DC1E-0B21F4F50C4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08EAE61-75B8-15AF-2A23-442607FB93E6}"/>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2704054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78D6E-5BD9-63EF-55ED-BF9DC6B7523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36B7FAC-C413-BCD1-2D1A-27713A0E260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A4877C9-41D3-2B5F-ADE3-B2BE99127AF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29FEC4C-7700-456B-3B1F-90D402DC1FF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AC0664A-85F1-AD02-2B86-6E075A2A4D7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6E7D24B-3787-ECF3-A607-6A592DB16528}"/>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8" name="Footer Placeholder 7">
            <a:extLst>
              <a:ext uri="{FF2B5EF4-FFF2-40B4-BE49-F238E27FC236}">
                <a16:creationId xmlns:a16="http://schemas.microsoft.com/office/drawing/2014/main" id="{C1A1C74B-8384-692F-D4EE-E286C3D6F2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56A0A0A-9361-955E-7087-B19660FB9B24}"/>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0360525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B592B0-E69F-0BDF-DC9B-24D4300F497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3E15B13-D3B3-101C-FDBD-D9875AFFAF03}"/>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4" name="Footer Placeholder 3">
            <a:extLst>
              <a:ext uri="{FF2B5EF4-FFF2-40B4-BE49-F238E27FC236}">
                <a16:creationId xmlns:a16="http://schemas.microsoft.com/office/drawing/2014/main" id="{3D07649D-01E3-766E-F11F-6E9363B45AF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5A9B27D-6201-B9B1-F607-036CA8CE10E7}"/>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4850401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BA375AD-027A-BF6E-9A23-4C83478E5D71}"/>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3" name="Footer Placeholder 2">
            <a:extLst>
              <a:ext uri="{FF2B5EF4-FFF2-40B4-BE49-F238E27FC236}">
                <a16:creationId xmlns:a16="http://schemas.microsoft.com/office/drawing/2014/main" id="{C5AE701E-F510-2B5E-982D-60B8AEEDF44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B727141-106B-15CA-941C-75DBE3521F72}"/>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8807425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443D41-A06B-25FB-91D3-8CCF6A12ACA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5CDC53D-70CE-B7AB-6125-24257A4503C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B0D996B-216C-D584-E811-977F157AE8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C1AD96C-73B7-6430-34A4-14D64D66C40C}"/>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6" name="Footer Placeholder 5">
            <a:extLst>
              <a:ext uri="{FF2B5EF4-FFF2-40B4-BE49-F238E27FC236}">
                <a16:creationId xmlns:a16="http://schemas.microsoft.com/office/drawing/2014/main" id="{34D8895C-1D56-E5B5-788A-702DB62D7E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207A17C-0DD4-338D-9958-E338738D22B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4211608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A0EB5-3A4C-C9B1-9530-9E02558850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E7423A6-D565-88D5-B21E-A5F9A9D5542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D419D504-74A8-5234-42EF-3655830B299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822B1C1-AF5B-F77A-7824-2135D1B97CC1}"/>
              </a:ext>
            </a:extLst>
          </p:cNvPr>
          <p:cNvSpPr>
            <a:spLocks noGrp="1"/>
          </p:cNvSpPr>
          <p:nvPr>
            <p:ph type="dt" sz="half" idx="10"/>
          </p:nvPr>
        </p:nvSpPr>
        <p:spPr/>
        <p:txBody>
          <a:bodyPr/>
          <a:lstStyle/>
          <a:p>
            <a:fld id="{789AC63B-AE59-4727-A4FF-F8920A6F40E0}" type="datetimeFigureOut">
              <a:rPr lang="en-US" smtClean="0"/>
              <a:t>9/8/2023</a:t>
            </a:fld>
            <a:endParaRPr lang="en-US"/>
          </a:p>
        </p:txBody>
      </p:sp>
      <p:sp>
        <p:nvSpPr>
          <p:cNvPr id="6" name="Footer Placeholder 5">
            <a:extLst>
              <a:ext uri="{FF2B5EF4-FFF2-40B4-BE49-F238E27FC236}">
                <a16:creationId xmlns:a16="http://schemas.microsoft.com/office/drawing/2014/main" id="{90313F76-34D7-C470-2C25-58D18D737CB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D5AAC8-BBCA-EEE8-FBE3-F665954039BC}"/>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3281412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AAA3722-3C1F-5A61-1ED2-2F8FC930422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76E3446-EE2D-3DC3-BE34-783B6CBFE11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149537-4292-2904-D44F-6991D68521F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89AC63B-AE59-4727-A4FF-F8920A6F40E0}" type="datetimeFigureOut">
              <a:rPr lang="en-US" smtClean="0"/>
              <a:t>9/8/2023</a:t>
            </a:fld>
            <a:endParaRPr lang="en-US"/>
          </a:p>
        </p:txBody>
      </p:sp>
      <p:sp>
        <p:nvSpPr>
          <p:cNvPr id="5" name="Footer Placeholder 4">
            <a:extLst>
              <a:ext uri="{FF2B5EF4-FFF2-40B4-BE49-F238E27FC236}">
                <a16:creationId xmlns:a16="http://schemas.microsoft.com/office/drawing/2014/main" id="{DC6BCEFF-5E81-4C6A-B35F-A0285C2D00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3C5E500-F180-BF0A-4581-C39ABC48BB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73FBA9-9A8D-4097-A256-630FDAD09815}" type="slidenum">
              <a:rPr lang="en-US" smtClean="0"/>
              <a:t>‹#›</a:t>
            </a:fld>
            <a:endParaRPr lang="en-US"/>
          </a:p>
        </p:txBody>
      </p:sp>
    </p:spTree>
    <p:extLst>
      <p:ext uri="{BB962C8B-B14F-4D97-AF65-F5344CB8AC3E}">
        <p14:creationId xmlns:p14="http://schemas.microsoft.com/office/powerpoint/2010/main" val="22272257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6.xml"/><Relationship Id="rId16" Type="http://schemas.openxmlformats.org/officeDocument/2006/relationships/image" Target="../media/image21.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6.png"/><Relationship Id="rId5" Type="http://schemas.openxmlformats.org/officeDocument/2006/relationships/image" Target="../media/image11.svg"/><Relationship Id="rId15" Type="http://schemas.openxmlformats.org/officeDocument/2006/relationships/image" Target="../media/image20.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s>
</file>

<file path=ppt/slides/_rels/slide11.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7.xml"/><Relationship Id="rId16" Type="http://schemas.openxmlformats.org/officeDocument/2006/relationships/image" Target="../media/image21.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6.png"/><Relationship Id="rId5" Type="http://schemas.openxmlformats.org/officeDocument/2006/relationships/image" Target="../media/image11.svg"/><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7.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s>
</file>

<file path=ppt/slides/_rels/slide1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g"/><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14.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3.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2.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16.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svg"/><Relationship Id="rId7" Type="http://schemas.openxmlformats.org/officeDocument/2006/relationships/image" Target="../media/image37.sv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17.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5.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4.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18.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3.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47.png"/></Relationships>
</file>

<file path=ppt/slides/_rels/slide19.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2.xml"/><Relationship Id="rId5" Type="http://schemas.openxmlformats.org/officeDocument/2006/relationships/image" Target="../media/image5.gif"/><Relationship Id="rId4" Type="http://schemas.openxmlformats.org/officeDocument/2006/relationships/image" Target="../media/image4.gif"/></Relationships>
</file>

<file path=ppt/slides/_rels/slide20.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38.png"/><Relationship Id="rId13" Type="http://schemas.microsoft.com/office/2007/relationships/hdphoto" Target="../media/hdphoto1.wdp"/><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8.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49.png"/></Relationships>
</file>

<file path=ppt/slides/_rels/slide22.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0.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47.png"/></Relationships>
</file>

<file path=ppt/slides/_rels/slide23.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1.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24.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1.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25.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2.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27.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4.sv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3.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5" Type="http://schemas.openxmlformats.org/officeDocument/2006/relationships/image" Target="../media/image56.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55.png"/></Relationships>
</file>

<file path=ppt/slides/_rels/slide28.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4.sv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3.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55.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2.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slide" Target="slide8.xml"/><Relationship Id="rId3" Type="http://schemas.openxmlformats.org/officeDocument/2006/relationships/audio" Target="../media/audio1.wav"/><Relationship Id="rId7" Type="http://schemas.openxmlformats.org/officeDocument/2006/relationships/image" Target="../media/image3.png"/><Relationship Id="rId12" Type="http://schemas.openxmlformats.org/officeDocument/2006/relationships/slide" Target="slide9.xml"/><Relationship Id="rId17" Type="http://schemas.openxmlformats.org/officeDocument/2006/relationships/slide" Target="slide11.xml"/><Relationship Id="rId2" Type="http://schemas.openxmlformats.org/officeDocument/2006/relationships/notesSlide" Target="../notesSlides/notesSlide1.xml"/><Relationship Id="rId16" Type="http://schemas.openxmlformats.org/officeDocument/2006/relationships/slide" Target="slide10.xml"/><Relationship Id="rId1" Type="http://schemas.openxmlformats.org/officeDocument/2006/relationships/slideLayout" Target="../slideLayouts/slideLayout12.xml"/><Relationship Id="rId6" Type="http://schemas.openxmlformats.org/officeDocument/2006/relationships/image" Target="../media/image2.png"/><Relationship Id="rId11" Type="http://schemas.openxmlformats.org/officeDocument/2006/relationships/slide" Target="slide5.xml"/><Relationship Id="rId5" Type="http://schemas.openxmlformats.org/officeDocument/2006/relationships/image" Target="../media/image7.svg"/><Relationship Id="rId15" Type="http://schemas.openxmlformats.org/officeDocument/2006/relationships/slide" Target="slide6.xml"/><Relationship Id="rId10" Type="http://schemas.openxmlformats.org/officeDocument/2006/relationships/image" Target="../media/image9.svg"/><Relationship Id="rId4" Type="http://schemas.openxmlformats.org/officeDocument/2006/relationships/image" Target="../media/image6.png"/><Relationship Id="rId9" Type="http://schemas.openxmlformats.org/officeDocument/2006/relationships/image" Target="../media/image8.png"/><Relationship Id="rId14" Type="http://schemas.openxmlformats.org/officeDocument/2006/relationships/slide" Target="slide7.xml"/></Relationships>
</file>

<file path=ppt/slides/_rels/slide30.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31.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7.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33.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9.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7.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5" Type="http://schemas.openxmlformats.org/officeDocument/2006/relationships/image" Target="../media/image61.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60.png"/></Relationships>
</file>

<file path=ppt/slides/_rels/slide34.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62.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7.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63.png"/></Relationships>
</file>

<file path=ppt/slides/_rels/slide35.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64.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57.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36.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57.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47.png"/></Relationships>
</file>

<file path=ppt/slides/_rels/slide37.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66.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65.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67.jpeg"/></Relationships>
</file>

<file path=ppt/slides/_rels/slide39.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69.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68.jpe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4.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7.png"/><Relationship Id="rId18" Type="http://schemas.openxmlformats.org/officeDocument/2006/relationships/image" Target="../media/image22.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notesSlide" Target="../notesSlides/notesSlide2.xml"/><Relationship Id="rId16" Type="http://schemas.openxmlformats.org/officeDocument/2006/relationships/image" Target="../media/image20.png"/><Relationship Id="rId20" Type="http://schemas.openxmlformats.org/officeDocument/2006/relationships/image" Target="../media/image24.jpe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5.png"/><Relationship Id="rId5" Type="http://schemas.openxmlformats.org/officeDocument/2006/relationships/image" Target="../media/image11.svg"/><Relationship Id="rId15" Type="http://schemas.openxmlformats.org/officeDocument/2006/relationships/image" Target="../media/image19.png"/><Relationship Id="rId10" Type="http://schemas.openxmlformats.org/officeDocument/2006/relationships/image" Target="../media/image14.png"/><Relationship Id="rId19" Type="http://schemas.openxmlformats.org/officeDocument/2006/relationships/image" Target="../media/image23.png"/><Relationship Id="rId4" Type="http://schemas.openxmlformats.org/officeDocument/2006/relationships/image" Target="../media/image10.png"/><Relationship Id="rId9" Type="http://schemas.openxmlformats.org/officeDocument/2006/relationships/image" Target="../media/image9.png"/><Relationship Id="rId14" Type="http://schemas.openxmlformats.org/officeDocument/2006/relationships/image" Target="../media/image18.png"/></Relationships>
</file>

<file path=ppt/slides/_rels/slide40.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71.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70.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41.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42.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43.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s>
</file>

<file path=ppt/slides/_rels/slide44.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72.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46.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36.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svg"/><Relationship Id="rId14" Type="http://schemas.openxmlformats.org/officeDocument/2006/relationships/image" Target="../media/image73.jpeg"/></Relationships>
</file>

<file path=ppt/slides/_rels/slide45.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5.svg"/><Relationship Id="rId7" Type="http://schemas.openxmlformats.org/officeDocument/2006/relationships/image" Target="../media/image39.sv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38.png"/><Relationship Id="rId11" Type="http://schemas.openxmlformats.org/officeDocument/2006/relationships/image" Target="../media/image75.jpeg"/><Relationship Id="rId5" Type="http://schemas.openxmlformats.org/officeDocument/2006/relationships/image" Target="../media/image37.svg"/><Relationship Id="rId10" Type="http://schemas.openxmlformats.org/officeDocument/2006/relationships/image" Target="../media/image74.png"/><Relationship Id="rId4" Type="http://schemas.openxmlformats.org/officeDocument/2006/relationships/image" Target="../media/image36.png"/><Relationship Id="rId9" Type="http://schemas.openxmlformats.org/officeDocument/2006/relationships/image" Target="../media/image41.svg"/></Relationships>
</file>

<file path=ppt/slides/_rels/slide4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5.png"/><Relationship Id="rId3" Type="http://schemas.openxmlformats.org/officeDocument/2006/relationships/image" Target="../media/image10.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png"/><Relationship Id="rId2" Type="http://schemas.openxmlformats.org/officeDocument/2006/relationships/audio" Target="../media/audio1.wav"/><Relationship Id="rId16" Type="http://schemas.openxmlformats.org/officeDocument/2006/relationships/image" Target="../media/image22.png"/><Relationship Id="rId1" Type="http://schemas.openxmlformats.org/officeDocument/2006/relationships/slideLayout" Target="../slideLayouts/slideLayout12.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slide" Target="slide3.xml"/><Relationship Id="rId15" Type="http://schemas.openxmlformats.org/officeDocument/2006/relationships/image" Target="../media/image21.png"/><Relationship Id="rId10" Type="http://schemas.openxmlformats.org/officeDocument/2006/relationships/image" Target="../media/image16.png"/><Relationship Id="rId4" Type="http://schemas.openxmlformats.org/officeDocument/2006/relationships/image" Target="../media/image11.svg"/><Relationship Id="rId9" Type="http://schemas.openxmlformats.org/officeDocument/2006/relationships/image" Target="../media/image15.png"/><Relationship Id="rId14" Type="http://schemas.openxmlformats.org/officeDocument/2006/relationships/image" Target="../media/image20.png"/></Relationships>
</file>

<file path=ppt/slides/_rels/slide50.xml.rels><?xml version="1.0" encoding="UTF-8" standalone="yes"?>
<Relationships xmlns="http://schemas.openxmlformats.org/package/2006/relationships"><Relationship Id="rId2" Type="http://schemas.openxmlformats.org/officeDocument/2006/relationships/image" Target="../media/image77.gif"/><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6.png"/><Relationship Id="rId3" Type="http://schemas.openxmlformats.org/officeDocument/2006/relationships/image" Target="../media/image10.png"/><Relationship Id="rId7" Type="http://schemas.openxmlformats.org/officeDocument/2006/relationships/image" Target="../media/image13.svg"/><Relationship Id="rId12" Type="http://schemas.openxmlformats.org/officeDocument/2006/relationships/image" Target="../media/image18.png"/><Relationship Id="rId17" Type="http://schemas.openxmlformats.org/officeDocument/2006/relationships/image" Target="../media/image23.png"/><Relationship Id="rId2" Type="http://schemas.openxmlformats.org/officeDocument/2006/relationships/audio" Target="../media/audio1.wav"/><Relationship Id="rId16" Type="http://schemas.openxmlformats.org/officeDocument/2006/relationships/image" Target="../media/image22.png"/><Relationship Id="rId1" Type="http://schemas.openxmlformats.org/officeDocument/2006/relationships/slideLayout" Target="../slideLayouts/slideLayout12.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slide" Target="slide3.xml"/><Relationship Id="rId15" Type="http://schemas.openxmlformats.org/officeDocument/2006/relationships/image" Target="../media/image21.png"/><Relationship Id="rId10" Type="http://schemas.openxmlformats.org/officeDocument/2006/relationships/image" Target="../media/image16.png"/><Relationship Id="rId4" Type="http://schemas.openxmlformats.org/officeDocument/2006/relationships/image" Target="../media/image11.svg"/><Relationship Id="rId9" Type="http://schemas.openxmlformats.org/officeDocument/2006/relationships/image" Target="../media/image15.png"/><Relationship Id="rId14" Type="http://schemas.openxmlformats.org/officeDocument/2006/relationships/image" Target="../media/image20.png"/></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3.xml"/><Relationship Id="rId16" Type="http://schemas.openxmlformats.org/officeDocument/2006/relationships/image" Target="../media/image21.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6.png"/><Relationship Id="rId5" Type="http://schemas.openxmlformats.org/officeDocument/2006/relationships/image" Target="../media/image11.svg"/><Relationship Id="rId15" Type="http://schemas.openxmlformats.org/officeDocument/2006/relationships/image" Target="../media/image20.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s>
</file>

<file path=ppt/slides/_rels/slide8.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4.xml"/><Relationship Id="rId16" Type="http://schemas.openxmlformats.org/officeDocument/2006/relationships/image" Target="../media/image21.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6.png"/><Relationship Id="rId5" Type="http://schemas.openxmlformats.org/officeDocument/2006/relationships/image" Target="../media/image11.svg"/><Relationship Id="rId15" Type="http://schemas.openxmlformats.org/officeDocument/2006/relationships/image" Target="../media/image20.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s>
</file>

<file path=ppt/slides/_rels/slide9.xml.rels><?xml version="1.0" encoding="UTF-8" standalone="yes"?>
<Relationships xmlns="http://schemas.openxmlformats.org/package/2006/relationships"><Relationship Id="rId8" Type="http://schemas.openxmlformats.org/officeDocument/2006/relationships/image" Target="../media/image13.sv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audio" Target="../media/audio1.wav"/><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5.xml"/><Relationship Id="rId16" Type="http://schemas.openxmlformats.org/officeDocument/2006/relationships/image" Target="../media/image21.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6.png"/><Relationship Id="rId5" Type="http://schemas.openxmlformats.org/officeDocument/2006/relationships/image" Target="../media/image11.svg"/><Relationship Id="rId15" Type="http://schemas.openxmlformats.org/officeDocument/2006/relationships/image" Target="../media/image20.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368586"/>
            <a:ext cx="835333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8" y="1556016"/>
            <a:ext cx="7864444"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KÍNH CHÀO THẦY CÔ</a:t>
            </a:r>
            <a:b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b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CÙNG CÁC EM HỌC SINH</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4588571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7</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021583" y="1309983"/>
            <a:ext cx="10558126" cy="2324420"/>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290418" y="4112539"/>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360905" y="1712615"/>
            <a:ext cx="10041286" cy="1569660"/>
          </a:xfrm>
          <a:prstGeom prst="rect">
            <a:avLst/>
          </a:prstGeom>
          <a:noFill/>
          <a:ln>
            <a:noFill/>
          </a:ln>
        </p:spPr>
        <p:txBody>
          <a:bodyPr wrap="square">
            <a:spAutoFit/>
          </a:bodyPr>
          <a:lstStyle/>
          <a:p>
            <a:pPr algn="ctr"/>
            <a:r>
              <a:rPr lang="en-US" sz="4800" dirty="0" err="1">
                <a:solidFill>
                  <a:srgbClr val="EE4036"/>
                </a:solidFill>
                <a:latin typeface="Averta Std ExtraBold" panose="00000900000000000000" pitchFamily="50" charset="0"/>
              </a:rPr>
              <a:t>Nồng</a:t>
            </a:r>
            <a:r>
              <a:rPr lang="en-US" sz="4800" dirty="0">
                <a:solidFill>
                  <a:srgbClr val="EE4036"/>
                </a:solidFill>
                <a:latin typeface="Averta Std ExtraBold" panose="00000900000000000000" pitchFamily="50" charset="0"/>
              </a:rPr>
              <a:t> </a:t>
            </a:r>
            <a:r>
              <a:rPr lang="en-US" sz="4800" dirty="0" err="1">
                <a:solidFill>
                  <a:srgbClr val="EE4036"/>
                </a:solidFill>
                <a:latin typeface="Averta Std ExtraBold" panose="00000900000000000000" pitchFamily="50" charset="0"/>
              </a:rPr>
              <a:t>độ</a:t>
            </a:r>
            <a:r>
              <a:rPr lang="en-US" sz="4800" dirty="0">
                <a:solidFill>
                  <a:srgbClr val="EE4036"/>
                </a:solidFill>
                <a:latin typeface="Averta Std ExtraBold" panose="00000900000000000000" pitchFamily="50" charset="0"/>
              </a:rPr>
              <a:t> H</a:t>
            </a:r>
            <a:r>
              <a:rPr lang="en-US" sz="4800" baseline="30000" dirty="0">
                <a:solidFill>
                  <a:srgbClr val="EE4036"/>
                </a:solidFill>
                <a:latin typeface="Averta Std ExtraBold" panose="00000900000000000000" pitchFamily="50" charset="0"/>
              </a:rPr>
              <a:t>+ </a:t>
            </a:r>
            <a:r>
              <a:rPr lang="en-US" sz="4800" dirty="0" err="1">
                <a:solidFill>
                  <a:srgbClr val="EE4036"/>
                </a:solidFill>
                <a:latin typeface="Averta Std ExtraBold" panose="00000900000000000000" pitchFamily="50" charset="0"/>
              </a:rPr>
              <a:t>càng</a:t>
            </a:r>
            <a:r>
              <a:rPr lang="en-US" sz="4800" dirty="0">
                <a:solidFill>
                  <a:srgbClr val="EE4036"/>
                </a:solidFill>
                <a:latin typeface="Averta Std ExtraBold" panose="00000900000000000000" pitchFamily="50" charset="0"/>
              </a:rPr>
              <a:t>____ </a:t>
            </a:r>
            <a:r>
              <a:rPr lang="en-US" sz="4800" dirty="0" err="1">
                <a:solidFill>
                  <a:srgbClr val="EE4036"/>
                </a:solidFill>
                <a:latin typeface="Averta Std ExtraBold" panose="00000900000000000000" pitchFamily="50" charset="0"/>
              </a:rPr>
              <a:t>thì</a:t>
            </a:r>
            <a:r>
              <a:rPr lang="en-US" sz="4800" dirty="0">
                <a:solidFill>
                  <a:srgbClr val="EE4036"/>
                </a:solidFill>
                <a:latin typeface="Averta Std ExtraBold" panose="00000900000000000000" pitchFamily="50" charset="0"/>
              </a:rPr>
              <a:t> pH </a:t>
            </a:r>
            <a:r>
              <a:rPr lang="en-US" sz="4800" dirty="0" err="1">
                <a:solidFill>
                  <a:srgbClr val="EE4036"/>
                </a:solidFill>
                <a:latin typeface="Averta Std ExtraBold" panose="00000900000000000000" pitchFamily="50" charset="0"/>
              </a:rPr>
              <a:t>của</a:t>
            </a:r>
            <a:r>
              <a:rPr lang="en-US" sz="4800" dirty="0">
                <a:solidFill>
                  <a:srgbClr val="EE4036"/>
                </a:solidFill>
                <a:latin typeface="Averta Std ExtraBold" panose="00000900000000000000" pitchFamily="50" charset="0"/>
              </a:rPr>
              <a:t> dung </a:t>
            </a:r>
            <a:r>
              <a:rPr lang="en-US" sz="4800" dirty="0" err="1">
                <a:solidFill>
                  <a:srgbClr val="EE4036"/>
                </a:solidFill>
                <a:latin typeface="Averta Std ExtraBold" panose="00000900000000000000" pitchFamily="50" charset="0"/>
              </a:rPr>
              <a:t>dịch</a:t>
            </a:r>
            <a:r>
              <a:rPr lang="en-US" sz="4800" dirty="0">
                <a:solidFill>
                  <a:srgbClr val="EE4036"/>
                </a:solidFill>
                <a:latin typeface="Averta Std ExtraBold" panose="00000900000000000000" pitchFamily="50" charset="0"/>
              </a:rPr>
              <a:t> </a:t>
            </a:r>
            <a:r>
              <a:rPr lang="en-US" sz="4800" dirty="0" err="1">
                <a:solidFill>
                  <a:srgbClr val="EE4036"/>
                </a:solidFill>
                <a:latin typeface="Averta Std ExtraBold" panose="00000900000000000000" pitchFamily="50" charset="0"/>
              </a:rPr>
              <a:t>càng</a:t>
            </a:r>
            <a:r>
              <a:rPr lang="en-US" sz="4800" dirty="0">
                <a:solidFill>
                  <a:srgbClr val="EE4036"/>
                </a:solidFill>
                <a:latin typeface="Averta Std ExtraBold" panose="00000900000000000000" pitchFamily="50" charset="0"/>
              </a:rPr>
              <a:t> </a:t>
            </a:r>
            <a:r>
              <a:rPr lang="en-US" sz="4800" dirty="0" err="1">
                <a:solidFill>
                  <a:srgbClr val="EE4036"/>
                </a:solidFill>
                <a:latin typeface="Averta Std ExtraBold" panose="00000900000000000000" pitchFamily="50" charset="0"/>
              </a:rPr>
              <a:t>nhỏ</a:t>
            </a:r>
            <a:r>
              <a:rPr lang="en-US" sz="4800" dirty="0">
                <a:solidFill>
                  <a:srgbClr val="EE4036"/>
                </a:solidFill>
                <a:latin typeface="Averta Std ExtraBold" panose="00000900000000000000" pitchFamily="50" charset="0"/>
              </a:rPr>
              <a:t>.</a:t>
            </a:r>
          </a:p>
        </p:txBody>
      </p:sp>
      <p:sp>
        <p:nvSpPr>
          <p:cNvPr id="106" name="!!o4a">
            <a:extLst>
              <a:ext uri="{FF2B5EF4-FFF2-40B4-BE49-F238E27FC236}">
                <a16:creationId xmlns:a16="http://schemas.microsoft.com/office/drawing/2014/main" id="{03CD02AD-A0B0-4461-82E4-ADE45F3505A9}"/>
              </a:ext>
            </a:extLst>
          </p:cNvPr>
          <p:cNvSpPr/>
          <p:nvPr/>
        </p:nvSpPr>
        <p:spPr>
          <a:xfrm>
            <a:off x="6574751" y="5450768"/>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4a">
            <a:extLst>
              <a:ext uri="{FF2B5EF4-FFF2-40B4-BE49-F238E27FC236}">
                <a16:creationId xmlns:a16="http://schemas.microsoft.com/office/drawing/2014/main" id="{7D7392F9-B328-40CF-A436-C3974F476E3C}"/>
              </a:ext>
            </a:extLst>
          </p:cNvPr>
          <p:cNvSpPr txBox="1"/>
          <p:nvPr/>
        </p:nvSpPr>
        <p:spPr>
          <a:xfrm>
            <a:off x="6740862" y="5533011"/>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08" name="!!o4a">
            <a:extLst>
              <a:ext uri="{FF2B5EF4-FFF2-40B4-BE49-F238E27FC236}">
                <a16:creationId xmlns:a16="http://schemas.microsoft.com/office/drawing/2014/main" id="{03CD02AD-A0B0-4461-82E4-ADE45F3505A9}"/>
              </a:ext>
            </a:extLst>
          </p:cNvPr>
          <p:cNvSpPr/>
          <p:nvPr/>
        </p:nvSpPr>
        <p:spPr>
          <a:xfrm>
            <a:off x="5455945" y="5445018"/>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4a">
            <a:extLst>
              <a:ext uri="{FF2B5EF4-FFF2-40B4-BE49-F238E27FC236}">
                <a16:creationId xmlns:a16="http://schemas.microsoft.com/office/drawing/2014/main" id="{7D7392F9-B328-40CF-A436-C3974F476E3C}"/>
              </a:ext>
            </a:extLst>
          </p:cNvPr>
          <p:cNvSpPr txBox="1"/>
          <p:nvPr/>
        </p:nvSpPr>
        <p:spPr>
          <a:xfrm>
            <a:off x="5622056" y="5533011"/>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ớ</a:t>
            </a:r>
          </a:p>
        </p:txBody>
      </p:sp>
      <p:sp>
        <p:nvSpPr>
          <p:cNvPr id="110" name="!!o4a">
            <a:extLst>
              <a:ext uri="{FF2B5EF4-FFF2-40B4-BE49-F238E27FC236}">
                <a16:creationId xmlns:a16="http://schemas.microsoft.com/office/drawing/2014/main" id="{03CD02AD-A0B0-4461-82E4-ADE45F3505A9}"/>
              </a:ext>
            </a:extLst>
          </p:cNvPr>
          <p:cNvSpPr/>
          <p:nvPr/>
        </p:nvSpPr>
        <p:spPr>
          <a:xfrm>
            <a:off x="4322165" y="543195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1" name="!!4a">
            <a:extLst>
              <a:ext uri="{FF2B5EF4-FFF2-40B4-BE49-F238E27FC236}">
                <a16:creationId xmlns:a16="http://schemas.microsoft.com/office/drawing/2014/main" id="{7D7392F9-B328-40CF-A436-C3974F476E3C}"/>
              </a:ext>
            </a:extLst>
          </p:cNvPr>
          <p:cNvSpPr txBox="1"/>
          <p:nvPr/>
        </p:nvSpPr>
        <p:spPr>
          <a:xfrm>
            <a:off x="4488276" y="5503859"/>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l</a:t>
            </a:r>
          </a:p>
        </p:txBody>
      </p:sp>
      <p:pic>
        <p:nvPicPr>
          <p:cNvPr id="104" name="Picture 103">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105" name="Picture 104">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14" name="Picture 113">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15" name="Picture 114">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16" name="Picture 115">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17" name="Picture 116">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18" name="Picture 117">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19" name="Picture 118">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20" name="Picture 119">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21" name="Picture 120">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22" name="Picture 121">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23" name="Picture 122">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24" name="Picture 123">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25" name="Picture 124">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26" name="Picture 125">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27" name="Picture 126">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28" name="Picture 127">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29" name="Picture 128">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30" name="Picture 129">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31" name="Picture 130">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32" name="Picture 131">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33" name="Picture 132">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34" name="Picture 133">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35" name="Picture 134">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36" name="Picture 135">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37" name="Picture 136">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38" name="Picture 137">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39" name="Picture 138">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40" name="Picture 139">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145083216"/>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106"/>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500" fill="hold"/>
                                        <p:tgtEl>
                                          <p:spTgt spid="107"/>
                                        </p:tgtEl>
                                        <p:attrNameLst>
                                          <p:attrName>ppt_w</p:attrName>
                                        </p:attrNameLst>
                                      </p:cBhvr>
                                      <p:tavLst>
                                        <p:tav tm="0">
                                          <p:val>
                                            <p:fltVal val="0"/>
                                          </p:val>
                                        </p:tav>
                                        <p:tav tm="100000">
                                          <p:val>
                                            <p:strVal val="#ppt_w"/>
                                          </p:val>
                                        </p:tav>
                                      </p:tavLst>
                                    </p:anim>
                                    <p:anim calcmode="lin" valueType="num">
                                      <p:cBhvr>
                                        <p:cTn id="8" dur="500" fill="hold"/>
                                        <p:tgtEl>
                                          <p:spTgt spid="107"/>
                                        </p:tgtEl>
                                        <p:attrNameLst>
                                          <p:attrName>ppt_h</p:attrName>
                                        </p:attrNameLst>
                                      </p:cBhvr>
                                      <p:tavLst>
                                        <p:tav tm="0">
                                          <p:val>
                                            <p:fltVal val="0"/>
                                          </p:val>
                                        </p:tav>
                                        <p:tav tm="100000">
                                          <p:val>
                                            <p:strVal val="#ppt_h"/>
                                          </p:val>
                                        </p:tav>
                                      </p:tavLst>
                                    </p:anim>
                                    <p:animEffect transition="in" filter="fade">
                                      <p:cBhvr>
                                        <p:cTn id="9" dur="500"/>
                                        <p:tgtEl>
                                          <p:spTgt spid="107"/>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107"/>
                                        </p:tgtEl>
                                      </p:cBhvr>
                                    </p:animEffect>
                                    <p:animScale>
                                      <p:cBhvr>
                                        <p:cTn id="12" dur="250" autoRev="1" fill="hold"/>
                                        <p:tgtEl>
                                          <p:spTgt spid="107"/>
                                        </p:tgtEl>
                                      </p:cBhvr>
                                      <p:by x="105000" y="105000"/>
                                    </p:animScale>
                                  </p:childTnLst>
                                </p:cTn>
                              </p:par>
                              <p:par>
                                <p:cTn id="1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4" dur="2000" fill="hold"/>
                                        <p:tgtEl>
                                          <p:spTgt spid="105"/>
                                        </p:tgtEl>
                                        <p:attrNameLst>
                                          <p:attrName>ppt_x</p:attrName>
                                          <p:attrName>ppt_y</p:attrName>
                                        </p:attrNameLst>
                                      </p:cBhvr>
                                    </p:animMotion>
                                  </p:childTnLst>
                                </p:cTn>
                              </p:par>
                              <p:par>
                                <p:cTn id="1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6" dur="2000" fill="hold"/>
                                        <p:tgtEl>
                                          <p:spTgt spid="121"/>
                                        </p:tgtEl>
                                        <p:attrNameLst>
                                          <p:attrName>ppt_x</p:attrName>
                                          <p:attrName>ppt_y</p:attrName>
                                        </p:attrNameLst>
                                      </p:cBhvr>
                                    </p:animMotion>
                                  </p:childTnLst>
                                </p:cTn>
                              </p:par>
                              <p:par>
                                <p:cTn id="1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8" dur="2000" fill="hold"/>
                                        <p:tgtEl>
                                          <p:spTgt spid="114"/>
                                        </p:tgtEl>
                                        <p:attrNameLst>
                                          <p:attrName>ppt_x</p:attrName>
                                          <p:attrName>ppt_y</p:attrName>
                                        </p:attrNameLst>
                                      </p:cBhvr>
                                    </p:animMotion>
                                  </p:childTnLst>
                                </p:cTn>
                              </p:par>
                              <p:par>
                                <p:cTn id="19"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20" dur="2000" fill="hold"/>
                                        <p:tgtEl>
                                          <p:spTgt spid="104"/>
                                        </p:tgtEl>
                                        <p:attrNameLst>
                                          <p:attrName>ppt_x</p:attrName>
                                          <p:attrName>ppt_y</p:attrName>
                                        </p:attrNameLst>
                                      </p:cBhvr>
                                    </p:animMotion>
                                  </p:childTnLst>
                                </p:cTn>
                              </p:par>
                              <p:par>
                                <p:cTn id="21"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22" dur="2000" fill="hold"/>
                                        <p:tgtEl>
                                          <p:spTgt spid="115"/>
                                        </p:tgtEl>
                                        <p:attrNameLst>
                                          <p:attrName>ppt_x</p:attrName>
                                          <p:attrName>ppt_y</p:attrName>
                                        </p:attrNameLst>
                                      </p:cBhvr>
                                    </p:animMotion>
                                  </p:childTnLst>
                                </p:cTn>
                              </p:par>
                              <p:par>
                                <p:cTn id="23"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24" dur="2000" fill="hold"/>
                                        <p:tgtEl>
                                          <p:spTgt spid="116"/>
                                        </p:tgtEl>
                                        <p:attrNameLst>
                                          <p:attrName>ppt_x</p:attrName>
                                          <p:attrName>ppt_y</p:attrName>
                                        </p:attrNameLst>
                                      </p:cBhvr>
                                      <p:rCtr x="-4792" y="65810"/>
                                    </p:animMotion>
                                  </p:childTnLst>
                                </p:cTn>
                              </p:par>
                              <p:par>
                                <p:cTn id="25"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26" dur="2000" fill="hold"/>
                                        <p:tgtEl>
                                          <p:spTgt spid="120"/>
                                        </p:tgtEl>
                                        <p:attrNameLst>
                                          <p:attrName>ppt_x</p:attrName>
                                          <p:attrName>ppt_y</p:attrName>
                                        </p:attrNameLst>
                                      </p:cBhvr>
                                    </p:animMotion>
                                  </p:childTnLst>
                                </p:cTn>
                              </p:par>
                              <p:par>
                                <p:cTn id="2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8" dur="2000" fill="hold"/>
                                        <p:tgtEl>
                                          <p:spTgt spid="117"/>
                                        </p:tgtEl>
                                        <p:attrNameLst>
                                          <p:attrName>ppt_x</p:attrName>
                                          <p:attrName>ppt_y</p:attrName>
                                        </p:attrNameLst>
                                      </p:cBhvr>
                                    </p:animMotion>
                                  </p:childTnLst>
                                </p:cTn>
                              </p:par>
                              <p:par>
                                <p:cTn id="29"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30" dur="2000" fill="hold"/>
                                        <p:tgtEl>
                                          <p:spTgt spid="118"/>
                                        </p:tgtEl>
                                        <p:attrNameLst>
                                          <p:attrName>ppt_x</p:attrName>
                                          <p:attrName>ppt_y</p:attrName>
                                        </p:attrNameLst>
                                      </p:cBhvr>
                                    </p:animMotion>
                                  </p:childTnLst>
                                </p:cTn>
                              </p:par>
                              <p:par>
                                <p:cTn id="31"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32" dur="2000" fill="hold"/>
                                        <p:tgtEl>
                                          <p:spTgt spid="119"/>
                                        </p:tgtEl>
                                        <p:attrNameLst>
                                          <p:attrName>ppt_x</p:attrName>
                                          <p:attrName>ppt_y</p:attrName>
                                        </p:attrNameLst>
                                      </p:cBhvr>
                                    </p:animMotion>
                                  </p:childTnLst>
                                </p:cTn>
                              </p:par>
                              <p:par>
                                <p:cTn id="3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4" dur="2000" fill="hold"/>
                                        <p:tgtEl>
                                          <p:spTgt spid="122"/>
                                        </p:tgtEl>
                                        <p:attrNameLst>
                                          <p:attrName>ppt_x</p:attrName>
                                          <p:attrName>ppt_y</p:attrName>
                                        </p:attrNameLst>
                                      </p:cBhvr>
                                    </p:animMotion>
                                  </p:childTnLst>
                                </p:cTn>
                              </p:par>
                              <p:par>
                                <p:cTn id="3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36" dur="2000" fill="hold"/>
                                        <p:tgtEl>
                                          <p:spTgt spid="124"/>
                                        </p:tgtEl>
                                        <p:attrNameLst>
                                          <p:attrName>ppt_x</p:attrName>
                                          <p:attrName>ppt_y</p:attrName>
                                        </p:attrNameLst>
                                      </p:cBhvr>
                                    </p:animMotion>
                                  </p:childTnLst>
                                </p:cTn>
                              </p:par>
                              <p:par>
                                <p:cTn id="3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8" dur="2000" fill="hold"/>
                                        <p:tgtEl>
                                          <p:spTgt spid="123"/>
                                        </p:tgtEl>
                                        <p:attrNameLst>
                                          <p:attrName>ppt_x</p:attrName>
                                          <p:attrName>ppt_y</p:attrName>
                                        </p:attrNameLst>
                                      </p:cBhvr>
                                    </p:animMotion>
                                  </p:childTnLst>
                                </p:cTn>
                              </p:par>
                              <p:par>
                                <p:cTn id="39"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40" dur="2000" fill="hold"/>
                                        <p:tgtEl>
                                          <p:spTgt spid="125"/>
                                        </p:tgtEl>
                                        <p:attrNameLst>
                                          <p:attrName>ppt_x</p:attrName>
                                          <p:attrName>ppt_y</p:attrName>
                                        </p:attrNameLst>
                                      </p:cBhvr>
                                      <p:rCtr x="18750" y="58287"/>
                                    </p:animMotion>
                                  </p:childTnLst>
                                </p:cTn>
                              </p:par>
                              <p:par>
                                <p:cTn id="41"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2" dur="2000" fill="hold"/>
                                        <p:tgtEl>
                                          <p:spTgt spid="126"/>
                                        </p:tgtEl>
                                        <p:attrNameLst>
                                          <p:attrName>ppt_x</p:attrName>
                                          <p:attrName>ppt_y</p:attrName>
                                        </p:attrNameLst>
                                      </p:cBhvr>
                                    </p:animMotion>
                                  </p:childTnLst>
                                </p:cTn>
                              </p:par>
                              <p:par>
                                <p:cTn id="4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4" dur="2000" fill="hold"/>
                                        <p:tgtEl>
                                          <p:spTgt spid="127"/>
                                        </p:tgtEl>
                                        <p:attrNameLst>
                                          <p:attrName>ppt_x</p:attrName>
                                          <p:attrName>ppt_y</p:attrName>
                                        </p:attrNameLst>
                                      </p:cBhvr>
                                    </p:animMotion>
                                  </p:childTnLst>
                                </p:cTn>
                              </p:par>
                              <p:par>
                                <p:cTn id="4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6" dur="2000" fill="hold"/>
                                        <p:tgtEl>
                                          <p:spTgt spid="128"/>
                                        </p:tgtEl>
                                        <p:attrNameLst>
                                          <p:attrName>ppt_x</p:attrName>
                                          <p:attrName>ppt_y</p:attrName>
                                        </p:attrNameLst>
                                      </p:cBhvr>
                                    </p:animMotion>
                                  </p:childTnLst>
                                </p:cTn>
                              </p:par>
                              <p:par>
                                <p:cTn id="4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8" dur="2000" fill="hold"/>
                                        <p:tgtEl>
                                          <p:spTgt spid="130"/>
                                        </p:tgtEl>
                                        <p:attrNameLst>
                                          <p:attrName>ppt_x</p:attrName>
                                          <p:attrName>ppt_y</p:attrName>
                                        </p:attrNameLst>
                                      </p:cBhvr>
                                    </p:animMotion>
                                  </p:childTnLst>
                                </p:cTn>
                              </p:par>
                              <p:par>
                                <p:cTn id="4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2000" fill="hold"/>
                                        <p:tgtEl>
                                          <p:spTgt spid="129"/>
                                        </p:tgtEl>
                                        <p:attrNameLst>
                                          <p:attrName>ppt_x</p:attrName>
                                          <p:attrName>ppt_y</p:attrName>
                                        </p:attrNameLst>
                                      </p:cBhvr>
                                    </p:animMotion>
                                  </p:childTnLst>
                                </p:cTn>
                              </p:par>
                              <p:par>
                                <p:cTn id="5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2" dur="2000" fill="hold"/>
                                        <p:tgtEl>
                                          <p:spTgt spid="131"/>
                                        </p:tgtEl>
                                        <p:attrNameLst>
                                          <p:attrName>ppt_x</p:attrName>
                                          <p:attrName>ppt_y</p:attrName>
                                        </p:attrNameLst>
                                      </p:cBhvr>
                                    </p:animMotion>
                                  </p:childTnLst>
                                </p:cTn>
                              </p:par>
                              <p:par>
                                <p:cTn id="53"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4" dur="2000" fill="hold"/>
                                        <p:tgtEl>
                                          <p:spTgt spid="132"/>
                                        </p:tgtEl>
                                        <p:attrNameLst>
                                          <p:attrName>ppt_x</p:attrName>
                                          <p:attrName>ppt_y</p:attrName>
                                        </p:attrNameLst>
                                      </p:cBhvr>
                                    </p:animMotion>
                                  </p:childTnLst>
                                </p:cTn>
                              </p:par>
                              <p:par>
                                <p:cTn id="5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6" dur="2000" fill="hold"/>
                                        <p:tgtEl>
                                          <p:spTgt spid="133"/>
                                        </p:tgtEl>
                                        <p:attrNameLst>
                                          <p:attrName>ppt_x</p:attrName>
                                          <p:attrName>ppt_y</p:attrName>
                                        </p:attrNameLst>
                                      </p:cBhvr>
                                    </p:animMotion>
                                  </p:childTnLst>
                                </p:cTn>
                              </p:par>
                              <p:par>
                                <p:cTn id="5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2000" fill="hold"/>
                                        <p:tgtEl>
                                          <p:spTgt spid="134"/>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0" dur="2000" fill="hold"/>
                                        <p:tgtEl>
                                          <p:spTgt spid="135"/>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2" dur="2000" fill="hold"/>
                                        <p:tgtEl>
                                          <p:spTgt spid="136"/>
                                        </p:tgtEl>
                                        <p:attrNameLst>
                                          <p:attrName>ppt_x</p:attrName>
                                          <p:attrName>ppt_y</p:attrName>
                                        </p:attrNameLst>
                                      </p:cBhvr>
                                    </p:animMotion>
                                  </p:childTnLst>
                                </p:cTn>
                              </p:par>
                              <p:par>
                                <p:cTn id="6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4" dur="2000" fill="hold"/>
                                        <p:tgtEl>
                                          <p:spTgt spid="138"/>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6" dur="2000" fill="hold"/>
                                        <p:tgtEl>
                                          <p:spTgt spid="137"/>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8" dur="2000" fill="hold"/>
                                        <p:tgtEl>
                                          <p:spTgt spid="139"/>
                                        </p:tgtEl>
                                        <p:attrNameLst>
                                          <p:attrName>ppt_x</p:attrName>
                                          <p:attrName>ppt_y</p:attrName>
                                        </p:attrNameLst>
                                      </p:cBhvr>
                                    </p:animMotion>
                                  </p:childTnLst>
                                </p:cTn>
                              </p:par>
                              <p:par>
                                <p:cTn id="6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0" dur="2000" fill="hold"/>
                                        <p:tgtEl>
                                          <p:spTgt spid="140"/>
                                        </p:tgtEl>
                                        <p:attrNameLst>
                                          <p:attrName>ppt_x</p:attrName>
                                          <p:attrName>ppt_y</p:attrName>
                                        </p:attrNameLst>
                                      </p:cBhvr>
                                    </p:animMotion>
                                  </p:childTnLst>
                                </p:cTn>
                              </p:par>
                            </p:childTnLst>
                          </p:cTn>
                        </p:par>
                      </p:childTnLst>
                    </p:cTn>
                  </p:par>
                </p:childTnLst>
              </p:cTn>
              <p:nextCondLst>
                <p:cond evt="onClick" delay="0">
                  <p:tgtEl>
                    <p:spTgt spid="106"/>
                  </p:tgtEl>
                </p:cond>
              </p:nextCondLst>
            </p:seq>
            <p:seq concurrent="1" nextAc="seek">
              <p:cTn id="71" restart="whenNotActive" fill="hold" evtFilter="cancelBubble" nodeType="interactiveSeq">
                <p:stCondLst>
                  <p:cond evt="onClick" delay="0">
                    <p:tgtEl>
                      <p:spTgt spid="108"/>
                    </p:tgtEl>
                  </p:cond>
                </p:stCondLst>
                <p:endSync evt="end" delay="0">
                  <p:rtn val="all"/>
                </p:endSync>
                <p:childTnLst>
                  <p:par>
                    <p:cTn id="72" fill="hold">
                      <p:stCondLst>
                        <p:cond delay="0"/>
                      </p:stCondLst>
                      <p:childTnLst>
                        <p:par>
                          <p:cTn id="73" fill="hold">
                            <p:stCondLst>
                              <p:cond delay="0"/>
                            </p:stCondLst>
                            <p:childTnLst>
                              <p:par>
                                <p:cTn id="74" presetID="53" presetClass="entr" presetSubtype="16" fill="hold" grpId="0" nodeType="withEffect">
                                  <p:stCondLst>
                                    <p:cond delay="0"/>
                                  </p:stCondLst>
                                  <p:childTnLst>
                                    <p:set>
                                      <p:cBhvr>
                                        <p:cTn id="75" dur="1" fill="hold">
                                          <p:stCondLst>
                                            <p:cond delay="0"/>
                                          </p:stCondLst>
                                        </p:cTn>
                                        <p:tgtEl>
                                          <p:spTgt spid="109"/>
                                        </p:tgtEl>
                                        <p:attrNameLst>
                                          <p:attrName>style.visibility</p:attrName>
                                        </p:attrNameLst>
                                      </p:cBhvr>
                                      <p:to>
                                        <p:strVal val="visible"/>
                                      </p:to>
                                    </p:set>
                                    <p:anim calcmode="lin" valueType="num">
                                      <p:cBhvr>
                                        <p:cTn id="76" dur="500" fill="hold"/>
                                        <p:tgtEl>
                                          <p:spTgt spid="109"/>
                                        </p:tgtEl>
                                        <p:attrNameLst>
                                          <p:attrName>ppt_w</p:attrName>
                                        </p:attrNameLst>
                                      </p:cBhvr>
                                      <p:tavLst>
                                        <p:tav tm="0">
                                          <p:val>
                                            <p:fltVal val="0"/>
                                          </p:val>
                                        </p:tav>
                                        <p:tav tm="100000">
                                          <p:val>
                                            <p:strVal val="#ppt_w"/>
                                          </p:val>
                                        </p:tav>
                                      </p:tavLst>
                                    </p:anim>
                                    <p:anim calcmode="lin" valueType="num">
                                      <p:cBhvr>
                                        <p:cTn id="77" dur="500" fill="hold"/>
                                        <p:tgtEl>
                                          <p:spTgt spid="109"/>
                                        </p:tgtEl>
                                        <p:attrNameLst>
                                          <p:attrName>ppt_h</p:attrName>
                                        </p:attrNameLst>
                                      </p:cBhvr>
                                      <p:tavLst>
                                        <p:tav tm="0">
                                          <p:val>
                                            <p:fltVal val="0"/>
                                          </p:val>
                                        </p:tav>
                                        <p:tav tm="100000">
                                          <p:val>
                                            <p:strVal val="#ppt_h"/>
                                          </p:val>
                                        </p:tav>
                                      </p:tavLst>
                                    </p:anim>
                                    <p:animEffect transition="in" filter="fade">
                                      <p:cBhvr>
                                        <p:cTn id="78" dur="500"/>
                                        <p:tgtEl>
                                          <p:spTgt spid="109"/>
                                        </p:tgtEl>
                                      </p:cBhvr>
                                    </p:animEffect>
                                  </p:childTnLst>
                                  <p:subTnLst>
                                    <p:audio>
                                      <p:cMediaNode>
                                        <p:cTn display="0" masterRel="sameClick">
                                          <p:stCondLst>
                                            <p:cond evt="begin" delay="0">
                                              <p:tn val="74"/>
                                            </p:cond>
                                          </p:stCondLst>
                                          <p:endCondLst>
                                            <p:cond evt="onStopAudio" delay="0">
                                              <p:tgtEl>
                                                <p:sldTgt/>
                                              </p:tgtEl>
                                            </p:cond>
                                          </p:endCondLst>
                                        </p:cTn>
                                        <p:tgtEl>
                                          <p:sndTgt r:embed="rId3" name="Bling.wav"/>
                                        </p:tgtEl>
                                      </p:cMediaNode>
                                    </p:audio>
                                  </p:subTnLst>
                                </p:cTn>
                              </p:par>
                              <p:par>
                                <p:cTn id="79" presetID="26" presetClass="emph" presetSubtype="0" fill="hold" grpId="1" nodeType="withEffect">
                                  <p:stCondLst>
                                    <p:cond delay="500"/>
                                  </p:stCondLst>
                                  <p:childTnLst>
                                    <p:animEffect transition="out" filter="fade">
                                      <p:cBhvr>
                                        <p:cTn id="80" dur="500" tmFilter="0, 0; .2, .5; .8, .5; 1, 0"/>
                                        <p:tgtEl>
                                          <p:spTgt spid="109"/>
                                        </p:tgtEl>
                                      </p:cBhvr>
                                    </p:animEffect>
                                    <p:animScale>
                                      <p:cBhvr>
                                        <p:cTn id="81" dur="250" autoRev="1" fill="hold"/>
                                        <p:tgtEl>
                                          <p:spTgt spid="109"/>
                                        </p:tgtEl>
                                      </p:cBhvr>
                                      <p:by x="105000" y="105000"/>
                                    </p:animScale>
                                  </p:childTnLst>
                                </p:cTn>
                              </p:par>
                            </p:childTnLst>
                          </p:cTn>
                        </p:par>
                      </p:childTnLst>
                    </p:cTn>
                  </p:par>
                </p:childTnLst>
              </p:cTn>
              <p:nextCondLst>
                <p:cond evt="onClick" delay="0">
                  <p:tgtEl>
                    <p:spTgt spid="108"/>
                  </p:tgtEl>
                </p:cond>
              </p:nextCondLst>
            </p:seq>
            <p:seq concurrent="1" nextAc="seek">
              <p:cTn id="82" restart="whenNotActive" fill="hold" evtFilter="cancelBubble" nodeType="interactiveSeq">
                <p:stCondLst>
                  <p:cond evt="onClick" delay="0">
                    <p:tgtEl>
                      <p:spTgt spid="110"/>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grpId="0" nodeType="withEffect">
                                  <p:stCondLst>
                                    <p:cond delay="0"/>
                                  </p:stCondLst>
                                  <p:childTnLst>
                                    <p:set>
                                      <p:cBhvr>
                                        <p:cTn id="86" dur="1" fill="hold">
                                          <p:stCondLst>
                                            <p:cond delay="0"/>
                                          </p:stCondLst>
                                        </p:cTn>
                                        <p:tgtEl>
                                          <p:spTgt spid="111"/>
                                        </p:tgtEl>
                                        <p:attrNameLst>
                                          <p:attrName>style.visibility</p:attrName>
                                        </p:attrNameLst>
                                      </p:cBhvr>
                                      <p:to>
                                        <p:strVal val="visible"/>
                                      </p:to>
                                    </p:set>
                                    <p:anim calcmode="lin" valueType="num">
                                      <p:cBhvr>
                                        <p:cTn id="87" dur="500" fill="hold"/>
                                        <p:tgtEl>
                                          <p:spTgt spid="111"/>
                                        </p:tgtEl>
                                        <p:attrNameLst>
                                          <p:attrName>ppt_w</p:attrName>
                                        </p:attrNameLst>
                                      </p:cBhvr>
                                      <p:tavLst>
                                        <p:tav tm="0">
                                          <p:val>
                                            <p:fltVal val="0"/>
                                          </p:val>
                                        </p:tav>
                                        <p:tav tm="100000">
                                          <p:val>
                                            <p:strVal val="#ppt_w"/>
                                          </p:val>
                                        </p:tav>
                                      </p:tavLst>
                                    </p:anim>
                                    <p:anim calcmode="lin" valueType="num">
                                      <p:cBhvr>
                                        <p:cTn id="88" dur="500" fill="hold"/>
                                        <p:tgtEl>
                                          <p:spTgt spid="111"/>
                                        </p:tgtEl>
                                        <p:attrNameLst>
                                          <p:attrName>ppt_h</p:attrName>
                                        </p:attrNameLst>
                                      </p:cBhvr>
                                      <p:tavLst>
                                        <p:tav tm="0">
                                          <p:val>
                                            <p:fltVal val="0"/>
                                          </p:val>
                                        </p:tav>
                                        <p:tav tm="100000">
                                          <p:val>
                                            <p:strVal val="#ppt_h"/>
                                          </p:val>
                                        </p:tav>
                                      </p:tavLst>
                                    </p:anim>
                                    <p:animEffect transition="in" filter="fade">
                                      <p:cBhvr>
                                        <p:cTn id="89" dur="500"/>
                                        <p:tgtEl>
                                          <p:spTgt spid="111"/>
                                        </p:tgtEl>
                                      </p:cBhvr>
                                    </p:animEffect>
                                  </p:childTnLst>
                                  <p:subTnLst>
                                    <p:audio>
                                      <p:cMediaNode>
                                        <p:cTn display="0" masterRel="sameClick">
                                          <p:stCondLst>
                                            <p:cond evt="begin" delay="0">
                                              <p:tn val="85"/>
                                            </p:cond>
                                          </p:stCondLst>
                                          <p:endCondLst>
                                            <p:cond evt="onStopAudio" delay="0">
                                              <p:tgtEl>
                                                <p:sldTgt/>
                                              </p:tgtEl>
                                            </p:cond>
                                          </p:endCondLst>
                                        </p:cTn>
                                        <p:tgtEl>
                                          <p:sndTgt r:embed="rId3"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111"/>
                                        </p:tgtEl>
                                      </p:cBhvr>
                                    </p:animEffect>
                                    <p:animScale>
                                      <p:cBhvr>
                                        <p:cTn id="92" dur="250" autoRev="1" fill="hold"/>
                                        <p:tgtEl>
                                          <p:spTgt spid="111"/>
                                        </p:tgtEl>
                                      </p:cBhvr>
                                      <p:by x="105000" y="105000"/>
                                    </p:animScale>
                                  </p:childTnLst>
                                </p:cTn>
                              </p:par>
                            </p:childTnLst>
                          </p:cTn>
                        </p:par>
                      </p:childTnLst>
                    </p:cTn>
                  </p:par>
                </p:childTnLst>
              </p:cTn>
              <p:nextCondLst>
                <p:cond evt="onClick" delay="0">
                  <p:tgtEl>
                    <p:spTgt spid="110"/>
                  </p:tgtEl>
                </p:cond>
              </p:nextCondLst>
            </p:seq>
          </p:childTnLst>
        </p:cTn>
      </p:par>
    </p:tnLst>
    <p:bldLst>
      <p:bldP spid="107" grpId="0"/>
      <p:bldP spid="107" grpId="1"/>
      <p:bldP spid="109" grpId="0"/>
      <p:bldP spid="109" grpId="1"/>
      <p:bldP spid="111" grpId="0"/>
      <p:bldP spid="111"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8</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639725" y="1204382"/>
            <a:ext cx="9045161" cy="3153800"/>
          </a:xfrm>
          <a:prstGeom prst="roundRect">
            <a:avLst>
              <a:gd name="adj" fmla="val 11510"/>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516638" y="4576476"/>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pic>
        <p:nvPicPr>
          <p:cNvPr id="49" name="Picture 48">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50" name="Picture 49">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51" name="Picture 50">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52" name="Picture 51">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53" name="Picture 52">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54" name="Picture 53">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55" name="Picture 54">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56" name="Picture 55">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57" name="Picture 56">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58" name="Picture 57">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59" name="Picture 58">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60" name="Picture 59">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62" name="Picture 61">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65" name="Picture 64">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66" name="Picture 65">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67" name="Picture 66">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76" name="Picture 75">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77" name="Picture 76">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79" name="Picture 78">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80" name="Picture 79">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81" name="Picture 80">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82" name="Picture 81">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83" name="Picture 82">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84" name="Picture 83">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85" name="Picture 84">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86" name="Picture 85">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87" name="Picture 86">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88" name="Picture 87">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89" name="Picture 88">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3883013" y="-504088"/>
            <a:ext cx="360000" cy="218075"/>
          </a:xfrm>
          <a:prstGeom prst="rect">
            <a:avLst/>
          </a:prstGeom>
        </p:spPr>
      </p:pic>
      <p:sp>
        <p:nvSpPr>
          <p:cNvPr id="2" name="TextBox 1"/>
          <p:cNvSpPr txBox="1"/>
          <p:nvPr/>
        </p:nvSpPr>
        <p:spPr>
          <a:xfrm>
            <a:off x="4554156" y="1950799"/>
            <a:ext cx="6130729" cy="1938992"/>
          </a:xfrm>
          <a:prstGeom prst="rect">
            <a:avLst/>
          </a:prstGeom>
          <a:noFill/>
        </p:spPr>
        <p:txBody>
          <a:bodyPr wrap="square" rtlCol="0">
            <a:spAutoFit/>
          </a:bodyPr>
          <a:lstStyle/>
          <a:p>
            <a:pPr algn="ctr"/>
            <a:r>
              <a:rPr lang="en-US" sz="4000" dirty="0" err="1">
                <a:solidFill>
                  <a:srgbClr val="EE4036"/>
                </a:solidFill>
                <a:latin typeface="Averta Std ExtraBold" panose="00000900000000000000" pitchFamily="50" charset="0"/>
              </a:rPr>
              <a:t>Chuẩn</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độ</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là</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phương</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pháp</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để</a:t>
            </a:r>
            <a:r>
              <a:rPr lang="en-US" sz="4000" dirty="0">
                <a:solidFill>
                  <a:srgbClr val="EE4036"/>
                </a:solidFill>
                <a:latin typeface="Averta Std ExtraBold" panose="00000900000000000000" pitchFamily="50" charset="0"/>
              </a:rPr>
              <a:t>___</a:t>
            </a:r>
            <a:r>
              <a:rPr lang="en-US" sz="4000" dirty="0" err="1">
                <a:solidFill>
                  <a:srgbClr val="EE4036"/>
                </a:solidFill>
                <a:latin typeface="Averta Std ExtraBold" panose="00000900000000000000" pitchFamily="50" charset="0"/>
              </a:rPr>
              <a:t>nồng</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độ</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của</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một</a:t>
            </a:r>
            <a:r>
              <a:rPr lang="en-US" sz="4000" dirty="0">
                <a:solidFill>
                  <a:srgbClr val="EE4036"/>
                </a:solidFill>
                <a:latin typeface="Averta Std ExtraBold" panose="00000900000000000000" pitchFamily="50" charset="0"/>
              </a:rPr>
              <a:t> dung </a:t>
            </a:r>
            <a:r>
              <a:rPr lang="en-US" sz="4000" dirty="0" err="1">
                <a:solidFill>
                  <a:srgbClr val="EE4036"/>
                </a:solidFill>
                <a:latin typeface="Averta Std ExtraBold" panose="00000900000000000000" pitchFamily="50" charset="0"/>
              </a:rPr>
              <a:t>dịch</a:t>
            </a:r>
            <a:endParaRPr lang="en-US" sz="4000" dirty="0">
              <a:solidFill>
                <a:srgbClr val="EE4036"/>
              </a:solidFill>
              <a:latin typeface="Averta Std ExtraBold" panose="00000900000000000000" pitchFamily="50" charset="0"/>
            </a:endParaRPr>
          </a:p>
        </p:txBody>
      </p:sp>
      <p:sp>
        <p:nvSpPr>
          <p:cNvPr id="78" name="!!o3b">
            <a:extLst>
              <a:ext uri="{FF2B5EF4-FFF2-40B4-BE49-F238E27FC236}">
                <a16:creationId xmlns:a16="http://schemas.microsoft.com/office/drawing/2014/main" id="{727977B5-F189-4A81-8746-8651162923AF}"/>
              </a:ext>
            </a:extLst>
          </p:cNvPr>
          <p:cNvSpPr/>
          <p:nvPr/>
        </p:nvSpPr>
        <p:spPr>
          <a:xfrm>
            <a:off x="7988350"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o3c">
            <a:extLst>
              <a:ext uri="{FF2B5EF4-FFF2-40B4-BE49-F238E27FC236}">
                <a16:creationId xmlns:a16="http://schemas.microsoft.com/office/drawing/2014/main" id="{FF9E2E47-AF30-4140-9174-D1F1B2A7ACE4}"/>
              </a:ext>
            </a:extLst>
          </p:cNvPr>
          <p:cNvSpPr/>
          <p:nvPr/>
        </p:nvSpPr>
        <p:spPr>
          <a:xfrm>
            <a:off x="9159089"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o3a">
            <a:extLst>
              <a:ext uri="{FF2B5EF4-FFF2-40B4-BE49-F238E27FC236}">
                <a16:creationId xmlns:a16="http://schemas.microsoft.com/office/drawing/2014/main" id="{1966C6BC-5829-4F16-A504-4CE1C7609161}"/>
              </a:ext>
            </a:extLst>
          </p:cNvPr>
          <p:cNvSpPr/>
          <p:nvPr/>
        </p:nvSpPr>
        <p:spPr>
          <a:xfrm>
            <a:off x="6826267"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3a">
            <a:extLst>
              <a:ext uri="{FF2B5EF4-FFF2-40B4-BE49-F238E27FC236}">
                <a16:creationId xmlns:a16="http://schemas.microsoft.com/office/drawing/2014/main" id="{3AFE8AE5-A9AA-4637-A979-EE1B11736C0D}"/>
              </a:ext>
            </a:extLst>
          </p:cNvPr>
          <p:cNvSpPr txBox="1"/>
          <p:nvPr/>
        </p:nvSpPr>
        <p:spPr>
          <a:xfrm>
            <a:off x="6985903" y="5707645"/>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ị</a:t>
            </a:r>
          </a:p>
        </p:txBody>
      </p:sp>
      <p:sp>
        <p:nvSpPr>
          <p:cNvPr id="99" name="!!3b">
            <a:extLst>
              <a:ext uri="{FF2B5EF4-FFF2-40B4-BE49-F238E27FC236}">
                <a16:creationId xmlns:a16="http://schemas.microsoft.com/office/drawing/2014/main" id="{1A273D81-3FC5-40F3-8DBC-43408EECA659}"/>
              </a:ext>
            </a:extLst>
          </p:cNvPr>
          <p:cNvSpPr txBox="1"/>
          <p:nvPr/>
        </p:nvSpPr>
        <p:spPr>
          <a:xfrm>
            <a:off x="8145394" y="5701770"/>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00" name="!!3c">
            <a:extLst>
              <a:ext uri="{FF2B5EF4-FFF2-40B4-BE49-F238E27FC236}">
                <a16:creationId xmlns:a16="http://schemas.microsoft.com/office/drawing/2014/main" id="{47834679-DA72-43D6-958F-A53074407007}"/>
              </a:ext>
            </a:extLst>
          </p:cNvPr>
          <p:cNvSpPr txBox="1"/>
          <p:nvPr/>
        </p:nvSpPr>
        <p:spPr>
          <a:xfrm>
            <a:off x="9332378" y="5701770"/>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90" name="!!o3b">
            <a:extLst>
              <a:ext uri="{FF2B5EF4-FFF2-40B4-BE49-F238E27FC236}">
                <a16:creationId xmlns:a16="http://schemas.microsoft.com/office/drawing/2014/main" id="{727977B5-F189-4A81-8746-8651162923AF}"/>
              </a:ext>
            </a:extLst>
          </p:cNvPr>
          <p:cNvSpPr/>
          <p:nvPr/>
        </p:nvSpPr>
        <p:spPr>
          <a:xfrm>
            <a:off x="5664184"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2" name="!!o3a">
            <a:extLst>
              <a:ext uri="{FF2B5EF4-FFF2-40B4-BE49-F238E27FC236}">
                <a16:creationId xmlns:a16="http://schemas.microsoft.com/office/drawing/2014/main" id="{1966C6BC-5829-4F16-A504-4CE1C7609161}"/>
              </a:ext>
            </a:extLst>
          </p:cNvPr>
          <p:cNvSpPr/>
          <p:nvPr/>
        </p:nvSpPr>
        <p:spPr>
          <a:xfrm>
            <a:off x="4502101"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3a">
            <a:extLst>
              <a:ext uri="{FF2B5EF4-FFF2-40B4-BE49-F238E27FC236}">
                <a16:creationId xmlns:a16="http://schemas.microsoft.com/office/drawing/2014/main" id="{3AFE8AE5-A9AA-4637-A979-EE1B11736C0D}"/>
              </a:ext>
            </a:extLst>
          </p:cNvPr>
          <p:cNvSpPr txBox="1"/>
          <p:nvPr/>
        </p:nvSpPr>
        <p:spPr>
          <a:xfrm>
            <a:off x="4657585" y="5699332"/>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94" name="!!3b">
            <a:extLst>
              <a:ext uri="{FF2B5EF4-FFF2-40B4-BE49-F238E27FC236}">
                <a16:creationId xmlns:a16="http://schemas.microsoft.com/office/drawing/2014/main" id="{1A273D81-3FC5-40F3-8DBC-43408EECA659}"/>
              </a:ext>
            </a:extLst>
          </p:cNvPr>
          <p:cNvSpPr txBox="1"/>
          <p:nvPr/>
        </p:nvSpPr>
        <p:spPr>
          <a:xfrm>
            <a:off x="5820295" y="5716084"/>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đ</a:t>
            </a:r>
          </a:p>
        </p:txBody>
      </p:sp>
      <p:pic>
        <p:nvPicPr>
          <p:cNvPr id="4104" name="Picture 8" descr="Principle, Types And Application Of Acid-base Titration - Pharmabeej"/>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94887" y="867728"/>
            <a:ext cx="1829462" cy="3433596"/>
          </a:xfrm>
          <a:prstGeom prst="rect">
            <a:avLst/>
          </a:prstGeom>
          <a:noFill/>
          <a:extLst>
            <a:ext uri="{909E8E84-426E-40DD-AFC4-6F175D3DCCD1}">
              <a14:hiddenFill xmlns:a14="http://schemas.microsoft.com/office/drawing/2010/main">
                <a:solidFill>
                  <a:srgbClr val="FFFFFF"/>
                </a:solidFill>
              </a14:hiddenFill>
            </a:ext>
          </a:extLst>
        </p:spPr>
      </p:pic>
      <p:sp>
        <p:nvSpPr>
          <p:cNvPr id="91" name="!!o3b">
            <a:extLst>
              <a:ext uri="{FF2B5EF4-FFF2-40B4-BE49-F238E27FC236}">
                <a16:creationId xmlns:a16="http://schemas.microsoft.com/office/drawing/2014/main" id="{727977B5-F189-4A81-8746-8651162923AF}"/>
              </a:ext>
            </a:extLst>
          </p:cNvPr>
          <p:cNvSpPr/>
          <p:nvPr/>
        </p:nvSpPr>
        <p:spPr>
          <a:xfrm>
            <a:off x="3340018"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5" name="!!o3a">
            <a:extLst>
              <a:ext uri="{FF2B5EF4-FFF2-40B4-BE49-F238E27FC236}">
                <a16:creationId xmlns:a16="http://schemas.microsoft.com/office/drawing/2014/main" id="{1966C6BC-5829-4F16-A504-4CE1C7609161}"/>
              </a:ext>
            </a:extLst>
          </p:cNvPr>
          <p:cNvSpPr/>
          <p:nvPr/>
        </p:nvSpPr>
        <p:spPr>
          <a:xfrm>
            <a:off x="2177935" y="564621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1" name="!!3a">
            <a:extLst>
              <a:ext uri="{FF2B5EF4-FFF2-40B4-BE49-F238E27FC236}">
                <a16:creationId xmlns:a16="http://schemas.microsoft.com/office/drawing/2014/main" id="{3AFE8AE5-A9AA-4637-A979-EE1B11736C0D}"/>
              </a:ext>
            </a:extLst>
          </p:cNvPr>
          <p:cNvSpPr txBox="1"/>
          <p:nvPr/>
        </p:nvSpPr>
        <p:spPr>
          <a:xfrm>
            <a:off x="2312632" y="5699332"/>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102" name="!!3b">
            <a:extLst>
              <a:ext uri="{FF2B5EF4-FFF2-40B4-BE49-F238E27FC236}">
                <a16:creationId xmlns:a16="http://schemas.microsoft.com/office/drawing/2014/main" id="{1A273D81-3FC5-40F3-8DBC-43408EECA659}"/>
              </a:ext>
            </a:extLst>
          </p:cNvPr>
          <p:cNvSpPr txBox="1"/>
          <p:nvPr/>
        </p:nvSpPr>
        <p:spPr>
          <a:xfrm>
            <a:off x="3496129" y="5716084"/>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á</a:t>
            </a:r>
          </a:p>
        </p:txBody>
      </p:sp>
    </p:spTree>
    <p:extLst>
      <p:ext uri="{BB962C8B-B14F-4D97-AF65-F5344CB8AC3E}">
        <p14:creationId xmlns:p14="http://schemas.microsoft.com/office/powerpoint/2010/main" val="2026774744"/>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97"/>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p:cTn id="7" dur="500" fill="hold"/>
                                        <p:tgtEl>
                                          <p:spTgt spid="98"/>
                                        </p:tgtEl>
                                        <p:attrNameLst>
                                          <p:attrName>ppt_w</p:attrName>
                                        </p:attrNameLst>
                                      </p:cBhvr>
                                      <p:tavLst>
                                        <p:tav tm="0">
                                          <p:val>
                                            <p:fltVal val="0"/>
                                          </p:val>
                                        </p:tav>
                                        <p:tav tm="100000">
                                          <p:val>
                                            <p:strVal val="#ppt_w"/>
                                          </p:val>
                                        </p:tav>
                                      </p:tavLst>
                                    </p:anim>
                                    <p:anim calcmode="lin" valueType="num">
                                      <p:cBhvr>
                                        <p:cTn id="8" dur="500" fill="hold"/>
                                        <p:tgtEl>
                                          <p:spTgt spid="98"/>
                                        </p:tgtEl>
                                        <p:attrNameLst>
                                          <p:attrName>ppt_h</p:attrName>
                                        </p:attrNameLst>
                                      </p:cBhvr>
                                      <p:tavLst>
                                        <p:tav tm="0">
                                          <p:val>
                                            <p:fltVal val="0"/>
                                          </p:val>
                                        </p:tav>
                                        <p:tav tm="100000">
                                          <p:val>
                                            <p:strVal val="#ppt_h"/>
                                          </p:val>
                                        </p:tav>
                                      </p:tavLst>
                                    </p:anim>
                                    <p:animEffect transition="in" filter="fade">
                                      <p:cBhvr>
                                        <p:cTn id="9" dur="500"/>
                                        <p:tgtEl>
                                          <p:spTgt spid="98"/>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98"/>
                                        </p:tgtEl>
                                      </p:cBhvr>
                                    </p:animEffect>
                                    <p:animScale>
                                      <p:cBhvr>
                                        <p:cTn id="12" dur="250" autoRev="1" fill="hold"/>
                                        <p:tgtEl>
                                          <p:spTgt spid="98"/>
                                        </p:tgtEl>
                                      </p:cBhvr>
                                      <p:by x="105000" y="105000"/>
                                    </p:animScale>
                                  </p:childTnLst>
                                </p:cTn>
                              </p:par>
                            </p:childTnLst>
                          </p:cTn>
                        </p:par>
                      </p:childTnLst>
                    </p:cTn>
                  </p:par>
                </p:childTnLst>
              </p:cTn>
              <p:nextCondLst>
                <p:cond evt="onClick" delay="0">
                  <p:tgtEl>
                    <p:spTgt spid="97"/>
                  </p:tgtEl>
                </p:cond>
              </p:nextCondLst>
            </p:seq>
            <p:seq concurrent="1" nextAc="seek">
              <p:cTn id="13" restart="whenNotActive" fill="hold" evtFilter="cancelBubble" nodeType="interactiveSeq">
                <p:stCondLst>
                  <p:cond evt="onClick" delay="0">
                    <p:tgtEl>
                      <p:spTgt spid="78"/>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9"/>
                                        </p:tgtEl>
                                        <p:attrNameLst>
                                          <p:attrName>style.visibility</p:attrName>
                                        </p:attrNameLst>
                                      </p:cBhvr>
                                      <p:to>
                                        <p:strVal val="visible"/>
                                      </p:to>
                                    </p:set>
                                    <p:anim calcmode="lin" valueType="num">
                                      <p:cBhvr>
                                        <p:cTn id="18" dur="500" fill="hold"/>
                                        <p:tgtEl>
                                          <p:spTgt spid="99"/>
                                        </p:tgtEl>
                                        <p:attrNameLst>
                                          <p:attrName>ppt_w</p:attrName>
                                        </p:attrNameLst>
                                      </p:cBhvr>
                                      <p:tavLst>
                                        <p:tav tm="0">
                                          <p:val>
                                            <p:fltVal val="0"/>
                                          </p:val>
                                        </p:tav>
                                        <p:tav tm="100000">
                                          <p:val>
                                            <p:strVal val="#ppt_w"/>
                                          </p:val>
                                        </p:tav>
                                      </p:tavLst>
                                    </p:anim>
                                    <p:anim calcmode="lin" valueType="num">
                                      <p:cBhvr>
                                        <p:cTn id="19" dur="500" fill="hold"/>
                                        <p:tgtEl>
                                          <p:spTgt spid="99"/>
                                        </p:tgtEl>
                                        <p:attrNameLst>
                                          <p:attrName>ppt_h</p:attrName>
                                        </p:attrNameLst>
                                      </p:cBhvr>
                                      <p:tavLst>
                                        <p:tav tm="0">
                                          <p:val>
                                            <p:fltVal val="0"/>
                                          </p:val>
                                        </p:tav>
                                        <p:tav tm="100000">
                                          <p:val>
                                            <p:strVal val="#ppt_h"/>
                                          </p:val>
                                        </p:tav>
                                      </p:tavLst>
                                    </p:anim>
                                    <p:animEffect transition="in" filter="fade">
                                      <p:cBhvr>
                                        <p:cTn id="20" dur="500"/>
                                        <p:tgtEl>
                                          <p:spTgt spid="99"/>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9"/>
                                        </p:tgtEl>
                                      </p:cBhvr>
                                    </p:animEffect>
                                    <p:animScale>
                                      <p:cBhvr>
                                        <p:cTn id="23" dur="250" autoRev="1" fill="hold"/>
                                        <p:tgtEl>
                                          <p:spTgt spid="99"/>
                                        </p:tgtEl>
                                      </p:cBhvr>
                                      <p:by x="105000" y="105000"/>
                                    </p:animScale>
                                  </p:childTnLst>
                                </p:cTn>
                              </p:par>
                            </p:childTnLst>
                          </p:cTn>
                        </p:par>
                      </p:childTnLst>
                    </p:cTn>
                  </p:par>
                </p:childTnLst>
              </p:cTn>
              <p:nextCondLst>
                <p:cond evt="onClick" delay="0">
                  <p:tgtEl>
                    <p:spTgt spid="78"/>
                  </p:tgtEl>
                </p:cond>
              </p:nextCondLst>
            </p:seq>
            <p:seq concurrent="1" nextAc="seek">
              <p:cTn id="24" restart="whenNotActive" fill="hold" evtFilter="cancelBubble" nodeType="interactiveSeq">
                <p:stCondLst>
                  <p:cond evt="onClick" delay="0">
                    <p:tgtEl>
                      <p:spTgt spid="96"/>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 calcmode="lin" valueType="num">
                                      <p:cBhvr>
                                        <p:cTn id="29" dur="500" fill="hold"/>
                                        <p:tgtEl>
                                          <p:spTgt spid="100"/>
                                        </p:tgtEl>
                                        <p:attrNameLst>
                                          <p:attrName>ppt_w</p:attrName>
                                        </p:attrNameLst>
                                      </p:cBhvr>
                                      <p:tavLst>
                                        <p:tav tm="0">
                                          <p:val>
                                            <p:fltVal val="0"/>
                                          </p:val>
                                        </p:tav>
                                        <p:tav tm="100000">
                                          <p:val>
                                            <p:strVal val="#ppt_w"/>
                                          </p:val>
                                        </p:tav>
                                      </p:tavLst>
                                    </p:anim>
                                    <p:anim calcmode="lin" valueType="num">
                                      <p:cBhvr>
                                        <p:cTn id="30" dur="500" fill="hold"/>
                                        <p:tgtEl>
                                          <p:spTgt spid="100"/>
                                        </p:tgtEl>
                                        <p:attrNameLst>
                                          <p:attrName>ppt_h</p:attrName>
                                        </p:attrNameLst>
                                      </p:cBhvr>
                                      <p:tavLst>
                                        <p:tav tm="0">
                                          <p:val>
                                            <p:fltVal val="0"/>
                                          </p:val>
                                        </p:tav>
                                        <p:tav tm="100000">
                                          <p:val>
                                            <p:strVal val="#ppt_h"/>
                                          </p:val>
                                        </p:tav>
                                      </p:tavLst>
                                    </p:anim>
                                    <p:animEffect transition="in" filter="fade">
                                      <p:cBhvr>
                                        <p:cTn id="31" dur="500"/>
                                        <p:tgtEl>
                                          <p:spTgt spid="100"/>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00"/>
                                        </p:tgtEl>
                                      </p:cBhvr>
                                    </p:animEffect>
                                    <p:animScale>
                                      <p:cBhvr>
                                        <p:cTn id="34" dur="250" autoRev="1" fill="hold"/>
                                        <p:tgtEl>
                                          <p:spTgt spid="100"/>
                                        </p:tgtEl>
                                      </p:cBhvr>
                                      <p:by x="105000" y="105000"/>
                                    </p:animScale>
                                  </p:childTnLst>
                                </p:cTn>
                              </p:par>
                              <p:par>
                                <p:cTn id="3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6" dur="2000" fill="hold"/>
                                        <p:tgtEl>
                                          <p:spTgt spid="50"/>
                                        </p:tgtEl>
                                        <p:attrNameLst>
                                          <p:attrName>ppt_x</p:attrName>
                                          <p:attrName>ppt_y</p:attrName>
                                        </p:attrNameLst>
                                      </p:cBhvr>
                                    </p:animMotion>
                                  </p:childTnLst>
                                </p:cTn>
                              </p:par>
                              <p:par>
                                <p:cTn id="3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38" dur="2000" fill="hold"/>
                                        <p:tgtEl>
                                          <p:spTgt spid="58"/>
                                        </p:tgtEl>
                                        <p:attrNameLst>
                                          <p:attrName>ppt_x</p:attrName>
                                          <p:attrName>ppt_y</p:attrName>
                                        </p:attrNameLst>
                                      </p:cBhvr>
                                    </p:animMotion>
                                  </p:childTnLst>
                                </p:cTn>
                              </p:par>
                              <p:par>
                                <p:cTn id="3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0" dur="2000" fill="hold"/>
                                        <p:tgtEl>
                                          <p:spTgt spid="51"/>
                                        </p:tgtEl>
                                        <p:attrNameLst>
                                          <p:attrName>ppt_x</p:attrName>
                                          <p:attrName>ppt_y</p:attrName>
                                        </p:attrNameLst>
                                      </p:cBhvr>
                                    </p:animMotion>
                                  </p:childTnLst>
                                </p:cTn>
                              </p:par>
                              <p:par>
                                <p:cTn id="41"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42" dur="2000" fill="hold"/>
                                        <p:tgtEl>
                                          <p:spTgt spid="49"/>
                                        </p:tgtEl>
                                        <p:attrNameLst>
                                          <p:attrName>ppt_x</p:attrName>
                                          <p:attrName>ppt_y</p:attrName>
                                        </p:attrNameLst>
                                      </p:cBhvr>
                                    </p:animMotion>
                                  </p:childTnLst>
                                </p:cTn>
                              </p:par>
                              <p:par>
                                <p:cTn id="43"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44" dur="2000" fill="hold"/>
                                        <p:tgtEl>
                                          <p:spTgt spid="52"/>
                                        </p:tgtEl>
                                        <p:attrNameLst>
                                          <p:attrName>ppt_x</p:attrName>
                                          <p:attrName>ppt_y</p:attrName>
                                        </p:attrNameLst>
                                      </p:cBhvr>
                                    </p:animMotion>
                                  </p:childTnLst>
                                </p:cTn>
                              </p:par>
                              <p:par>
                                <p:cTn id="45"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46" dur="2000" fill="hold"/>
                                        <p:tgtEl>
                                          <p:spTgt spid="53"/>
                                        </p:tgtEl>
                                        <p:attrNameLst>
                                          <p:attrName>ppt_x</p:attrName>
                                          <p:attrName>ppt_y</p:attrName>
                                        </p:attrNameLst>
                                      </p:cBhvr>
                                      <p:rCtr x="-4792" y="65810"/>
                                    </p:animMotion>
                                  </p:childTnLst>
                                </p:cTn>
                              </p:par>
                              <p:par>
                                <p:cTn id="47"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48" dur="2000" fill="hold"/>
                                        <p:tgtEl>
                                          <p:spTgt spid="57"/>
                                        </p:tgtEl>
                                        <p:attrNameLst>
                                          <p:attrName>ppt_x</p:attrName>
                                          <p:attrName>ppt_y</p:attrName>
                                        </p:attrNameLst>
                                      </p:cBhvr>
                                    </p:animMotion>
                                  </p:childTnLst>
                                </p:cTn>
                              </p:par>
                              <p:par>
                                <p:cTn id="4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0" dur="2000" fill="hold"/>
                                        <p:tgtEl>
                                          <p:spTgt spid="54"/>
                                        </p:tgtEl>
                                        <p:attrNameLst>
                                          <p:attrName>ppt_x</p:attrName>
                                          <p:attrName>ppt_y</p:attrName>
                                        </p:attrNameLst>
                                      </p:cBhvr>
                                    </p:animMotion>
                                  </p:childTnLst>
                                </p:cTn>
                              </p:par>
                              <p:par>
                                <p:cTn id="51"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52" dur="2000" fill="hold"/>
                                        <p:tgtEl>
                                          <p:spTgt spid="55"/>
                                        </p:tgtEl>
                                        <p:attrNameLst>
                                          <p:attrName>ppt_x</p:attrName>
                                          <p:attrName>ppt_y</p:attrName>
                                        </p:attrNameLst>
                                      </p:cBhvr>
                                    </p:animMotion>
                                  </p:childTnLst>
                                </p:cTn>
                              </p:par>
                              <p:par>
                                <p:cTn id="53"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54" dur="2000" fill="hold"/>
                                        <p:tgtEl>
                                          <p:spTgt spid="56"/>
                                        </p:tgtEl>
                                        <p:attrNameLst>
                                          <p:attrName>ppt_x</p:attrName>
                                          <p:attrName>ppt_y</p:attrName>
                                        </p:attrNameLst>
                                      </p:cBhvr>
                                    </p:animMotion>
                                  </p:childTnLst>
                                </p:cTn>
                              </p:par>
                              <p:par>
                                <p:cTn id="5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6" dur="2000" fill="hold"/>
                                        <p:tgtEl>
                                          <p:spTgt spid="59"/>
                                        </p:tgtEl>
                                        <p:attrNameLst>
                                          <p:attrName>ppt_x</p:attrName>
                                          <p:attrName>ppt_y</p:attrName>
                                        </p:attrNameLst>
                                      </p:cBhvr>
                                    </p:animMotion>
                                  </p:childTnLst>
                                </p:cTn>
                              </p:par>
                              <p:par>
                                <p:cTn id="5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8" dur="2000" fill="hold"/>
                                        <p:tgtEl>
                                          <p:spTgt spid="62"/>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2000" fill="hold"/>
                                        <p:tgtEl>
                                          <p:spTgt spid="60"/>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62" dur="2000" fill="hold"/>
                                        <p:tgtEl>
                                          <p:spTgt spid="65"/>
                                        </p:tgtEl>
                                        <p:attrNameLst>
                                          <p:attrName>ppt_x</p:attrName>
                                          <p:attrName>ppt_y</p:attrName>
                                        </p:attrNameLst>
                                      </p:cBhvr>
                                      <p:rCtr x="18750" y="58287"/>
                                    </p:animMotion>
                                  </p:childTnLst>
                                </p:cTn>
                              </p:par>
                              <p:par>
                                <p:cTn id="63"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4" dur="2000" fill="hold"/>
                                        <p:tgtEl>
                                          <p:spTgt spid="66"/>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6" dur="2000" fill="hold"/>
                                        <p:tgtEl>
                                          <p:spTgt spid="67"/>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8" dur="2000" fill="hold"/>
                                        <p:tgtEl>
                                          <p:spTgt spid="76"/>
                                        </p:tgtEl>
                                        <p:attrNameLst>
                                          <p:attrName>ppt_x</p:attrName>
                                          <p:attrName>ppt_y</p:attrName>
                                        </p:attrNameLst>
                                      </p:cBhvr>
                                    </p:animMotion>
                                  </p:childTnLst>
                                </p:cTn>
                              </p:par>
                              <p:par>
                                <p:cTn id="6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0" dur="2000" fill="hold"/>
                                        <p:tgtEl>
                                          <p:spTgt spid="79"/>
                                        </p:tgtEl>
                                        <p:attrNameLst>
                                          <p:attrName>ppt_x</p:attrName>
                                          <p:attrName>ppt_y</p:attrName>
                                        </p:attrNameLst>
                                      </p:cBhvr>
                                    </p:animMotion>
                                  </p:childTnLst>
                                </p:cTn>
                              </p:par>
                              <p:par>
                                <p:cTn id="7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2" dur="2000" fill="hold"/>
                                        <p:tgtEl>
                                          <p:spTgt spid="77"/>
                                        </p:tgtEl>
                                        <p:attrNameLst>
                                          <p:attrName>ppt_x</p:attrName>
                                          <p:attrName>ppt_y</p:attrName>
                                        </p:attrNameLst>
                                      </p:cBhvr>
                                    </p:animMotion>
                                  </p:childTnLst>
                                </p:cTn>
                              </p:par>
                              <p:par>
                                <p:cTn id="7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4" dur="2000" fill="hold"/>
                                        <p:tgtEl>
                                          <p:spTgt spid="80"/>
                                        </p:tgtEl>
                                        <p:attrNameLst>
                                          <p:attrName>ppt_x</p:attrName>
                                          <p:attrName>ppt_y</p:attrName>
                                        </p:attrNameLst>
                                      </p:cBhvr>
                                    </p:animMotion>
                                  </p:childTnLst>
                                </p:cTn>
                              </p:par>
                              <p:par>
                                <p:cTn id="75"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76" dur="2000" fill="hold"/>
                                        <p:tgtEl>
                                          <p:spTgt spid="81"/>
                                        </p:tgtEl>
                                        <p:attrNameLst>
                                          <p:attrName>ppt_x</p:attrName>
                                          <p:attrName>ppt_y</p:attrName>
                                        </p:attrNameLst>
                                      </p:cBhvr>
                                    </p:animMotion>
                                  </p:childTnLst>
                                </p:cTn>
                              </p:par>
                              <p:par>
                                <p:cTn id="7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8" dur="2000" fill="hold"/>
                                        <p:tgtEl>
                                          <p:spTgt spid="82"/>
                                        </p:tgtEl>
                                        <p:attrNameLst>
                                          <p:attrName>ppt_x</p:attrName>
                                          <p:attrName>ppt_y</p:attrName>
                                        </p:attrNameLst>
                                      </p:cBhvr>
                                    </p:animMotion>
                                  </p:childTnLst>
                                </p:cTn>
                              </p:par>
                              <p:par>
                                <p:cTn id="7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0" dur="2000" fill="hold"/>
                                        <p:tgtEl>
                                          <p:spTgt spid="83"/>
                                        </p:tgtEl>
                                        <p:attrNameLst>
                                          <p:attrName>ppt_x</p:attrName>
                                          <p:attrName>ppt_y</p:attrName>
                                        </p:attrNameLst>
                                      </p:cBhvr>
                                    </p:animMotion>
                                  </p:childTnLst>
                                </p:cTn>
                              </p:par>
                              <p:par>
                                <p:cTn id="8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2" dur="2000" fill="hold"/>
                                        <p:tgtEl>
                                          <p:spTgt spid="84"/>
                                        </p:tgtEl>
                                        <p:attrNameLst>
                                          <p:attrName>ppt_x</p:attrName>
                                          <p:attrName>ppt_y</p:attrName>
                                        </p:attrNameLst>
                                      </p:cBhvr>
                                    </p:animMotion>
                                  </p:childTnLst>
                                </p:cTn>
                              </p:par>
                              <p:par>
                                <p:cTn id="8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4" dur="2000" fill="hold"/>
                                        <p:tgtEl>
                                          <p:spTgt spid="85"/>
                                        </p:tgtEl>
                                        <p:attrNameLst>
                                          <p:attrName>ppt_x</p:attrName>
                                          <p:attrName>ppt_y</p:attrName>
                                        </p:attrNameLst>
                                      </p:cBhvr>
                                    </p:animMotion>
                                  </p:childTnLst>
                                </p:cTn>
                              </p:par>
                              <p:par>
                                <p:cTn id="8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6" dur="2000" fill="hold"/>
                                        <p:tgtEl>
                                          <p:spTgt spid="87"/>
                                        </p:tgtEl>
                                        <p:attrNameLst>
                                          <p:attrName>ppt_x</p:attrName>
                                          <p:attrName>ppt_y</p:attrName>
                                        </p:attrNameLst>
                                      </p:cBhvr>
                                    </p:animMotion>
                                  </p:childTnLst>
                                </p:cTn>
                              </p:par>
                              <p:par>
                                <p:cTn id="8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8" dur="2000" fill="hold"/>
                                        <p:tgtEl>
                                          <p:spTgt spid="86"/>
                                        </p:tgtEl>
                                        <p:attrNameLst>
                                          <p:attrName>ppt_x</p:attrName>
                                          <p:attrName>ppt_y</p:attrName>
                                        </p:attrNameLst>
                                      </p:cBhvr>
                                    </p:animMotion>
                                  </p:childTnLst>
                                </p:cTn>
                              </p:par>
                              <p:par>
                                <p:cTn id="8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0" dur="2000" fill="hold"/>
                                        <p:tgtEl>
                                          <p:spTgt spid="88"/>
                                        </p:tgtEl>
                                        <p:attrNameLst>
                                          <p:attrName>ppt_x</p:attrName>
                                          <p:attrName>ppt_y</p:attrName>
                                        </p:attrNameLst>
                                      </p:cBhvr>
                                    </p:animMotion>
                                  </p:childTnLst>
                                </p:cTn>
                              </p:par>
                              <p:par>
                                <p:cTn id="9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2" dur="2000" fill="hold"/>
                                        <p:tgtEl>
                                          <p:spTgt spid="89"/>
                                        </p:tgtEl>
                                        <p:attrNameLst>
                                          <p:attrName>ppt_x</p:attrName>
                                          <p:attrName>ppt_y</p:attrName>
                                        </p:attrNameLst>
                                      </p:cBhvr>
                                    </p:animMotion>
                                  </p:childTnLst>
                                </p:cTn>
                              </p:par>
                            </p:childTnLst>
                          </p:cTn>
                        </p:par>
                      </p:childTnLst>
                    </p:cTn>
                  </p:par>
                </p:childTnLst>
              </p:cTn>
              <p:nextCondLst>
                <p:cond evt="onClick" delay="0">
                  <p:tgtEl>
                    <p:spTgt spid="96"/>
                  </p:tgtEl>
                </p:cond>
              </p:nextCondLst>
            </p:seq>
            <p:seq concurrent="1" nextAc="seek">
              <p:cTn id="93" restart="whenNotActive" fill="hold" evtFilter="cancelBubble" nodeType="interactiveSeq">
                <p:stCondLst>
                  <p:cond evt="onClick" delay="0">
                    <p:tgtEl>
                      <p:spTgt spid="92"/>
                    </p:tgtEl>
                  </p:cond>
                </p:stCondLst>
                <p:endSync evt="end" delay="0">
                  <p:rtn val="all"/>
                </p:endSync>
                <p:childTnLst>
                  <p:par>
                    <p:cTn id="94" fill="hold">
                      <p:stCondLst>
                        <p:cond delay="0"/>
                      </p:stCondLst>
                      <p:childTnLst>
                        <p:par>
                          <p:cTn id="95" fill="hold">
                            <p:stCondLst>
                              <p:cond delay="0"/>
                            </p:stCondLst>
                            <p:childTnLst>
                              <p:par>
                                <p:cTn id="96" presetID="53" presetClass="entr" presetSubtype="16" fill="hold" grpId="0" nodeType="withEffect">
                                  <p:stCondLst>
                                    <p:cond delay="0"/>
                                  </p:stCondLst>
                                  <p:childTnLst>
                                    <p:set>
                                      <p:cBhvr>
                                        <p:cTn id="97" dur="1" fill="hold">
                                          <p:stCondLst>
                                            <p:cond delay="0"/>
                                          </p:stCondLst>
                                        </p:cTn>
                                        <p:tgtEl>
                                          <p:spTgt spid="93"/>
                                        </p:tgtEl>
                                        <p:attrNameLst>
                                          <p:attrName>style.visibility</p:attrName>
                                        </p:attrNameLst>
                                      </p:cBhvr>
                                      <p:to>
                                        <p:strVal val="visible"/>
                                      </p:to>
                                    </p:set>
                                    <p:anim calcmode="lin" valueType="num">
                                      <p:cBhvr>
                                        <p:cTn id="98" dur="500" fill="hold"/>
                                        <p:tgtEl>
                                          <p:spTgt spid="93"/>
                                        </p:tgtEl>
                                        <p:attrNameLst>
                                          <p:attrName>ppt_w</p:attrName>
                                        </p:attrNameLst>
                                      </p:cBhvr>
                                      <p:tavLst>
                                        <p:tav tm="0">
                                          <p:val>
                                            <p:fltVal val="0"/>
                                          </p:val>
                                        </p:tav>
                                        <p:tav tm="100000">
                                          <p:val>
                                            <p:strVal val="#ppt_w"/>
                                          </p:val>
                                        </p:tav>
                                      </p:tavLst>
                                    </p:anim>
                                    <p:anim calcmode="lin" valueType="num">
                                      <p:cBhvr>
                                        <p:cTn id="99" dur="500" fill="hold"/>
                                        <p:tgtEl>
                                          <p:spTgt spid="93"/>
                                        </p:tgtEl>
                                        <p:attrNameLst>
                                          <p:attrName>ppt_h</p:attrName>
                                        </p:attrNameLst>
                                      </p:cBhvr>
                                      <p:tavLst>
                                        <p:tav tm="0">
                                          <p:val>
                                            <p:fltVal val="0"/>
                                          </p:val>
                                        </p:tav>
                                        <p:tav tm="100000">
                                          <p:val>
                                            <p:strVal val="#ppt_h"/>
                                          </p:val>
                                        </p:tav>
                                      </p:tavLst>
                                    </p:anim>
                                    <p:animEffect transition="in" filter="fade">
                                      <p:cBhvr>
                                        <p:cTn id="100" dur="500"/>
                                        <p:tgtEl>
                                          <p:spTgt spid="93"/>
                                        </p:tgtEl>
                                      </p:cBhvr>
                                    </p:animEffect>
                                  </p:childTnLst>
                                  <p:subTnLst>
                                    <p:audio>
                                      <p:cMediaNode>
                                        <p:cTn display="0" masterRel="sameClick">
                                          <p:stCondLst>
                                            <p:cond evt="begin" delay="0">
                                              <p:tn val="96"/>
                                            </p:cond>
                                          </p:stCondLst>
                                          <p:endCondLst>
                                            <p:cond evt="onStopAudio" delay="0">
                                              <p:tgtEl>
                                                <p:sldTgt/>
                                              </p:tgtEl>
                                            </p:cond>
                                          </p:endCondLst>
                                        </p:cTn>
                                        <p:tgtEl>
                                          <p:sndTgt r:embed="rId3" name="Bling.wav"/>
                                        </p:tgtEl>
                                      </p:cMediaNode>
                                    </p:audio>
                                  </p:subTnLst>
                                </p:cTn>
                              </p:par>
                              <p:par>
                                <p:cTn id="101" presetID="26" presetClass="emph" presetSubtype="0" fill="hold" grpId="1" nodeType="withEffect">
                                  <p:stCondLst>
                                    <p:cond delay="500"/>
                                  </p:stCondLst>
                                  <p:childTnLst>
                                    <p:animEffect transition="out" filter="fade">
                                      <p:cBhvr>
                                        <p:cTn id="102" dur="500" tmFilter="0, 0; .2, .5; .8, .5; 1, 0"/>
                                        <p:tgtEl>
                                          <p:spTgt spid="93"/>
                                        </p:tgtEl>
                                      </p:cBhvr>
                                    </p:animEffect>
                                    <p:animScale>
                                      <p:cBhvr>
                                        <p:cTn id="103" dur="250" autoRev="1" fill="hold"/>
                                        <p:tgtEl>
                                          <p:spTgt spid="93"/>
                                        </p:tgtEl>
                                      </p:cBhvr>
                                      <p:by x="105000" y="105000"/>
                                    </p:animScale>
                                  </p:childTnLst>
                                </p:cTn>
                              </p:par>
                            </p:childTnLst>
                          </p:cTn>
                        </p:par>
                      </p:childTnLst>
                    </p:cTn>
                  </p:par>
                </p:childTnLst>
              </p:cTn>
              <p:nextCondLst>
                <p:cond evt="onClick" delay="0">
                  <p:tgtEl>
                    <p:spTgt spid="92"/>
                  </p:tgtEl>
                </p:cond>
              </p:nextCondLst>
            </p:seq>
            <p:seq concurrent="1" nextAc="seek">
              <p:cTn id="104" restart="whenNotActive" fill="hold" evtFilter="cancelBubble" nodeType="interactiveSeq">
                <p:stCondLst>
                  <p:cond evt="onClick" delay="0">
                    <p:tgtEl>
                      <p:spTgt spid="90"/>
                    </p:tgtEl>
                  </p:cond>
                </p:stCondLst>
                <p:endSync evt="end" delay="0">
                  <p:rtn val="all"/>
                </p:endSync>
                <p:childTnLst>
                  <p:par>
                    <p:cTn id="105" fill="hold">
                      <p:stCondLst>
                        <p:cond delay="0"/>
                      </p:stCondLst>
                      <p:childTnLst>
                        <p:par>
                          <p:cTn id="106" fill="hold">
                            <p:stCondLst>
                              <p:cond delay="0"/>
                            </p:stCondLst>
                            <p:childTnLst>
                              <p:par>
                                <p:cTn id="107" presetID="53" presetClass="entr" presetSubtype="16" fill="hold" grpId="0" nodeType="withEffect">
                                  <p:stCondLst>
                                    <p:cond delay="0"/>
                                  </p:stCondLst>
                                  <p:childTnLst>
                                    <p:set>
                                      <p:cBhvr>
                                        <p:cTn id="108" dur="1" fill="hold">
                                          <p:stCondLst>
                                            <p:cond delay="0"/>
                                          </p:stCondLst>
                                        </p:cTn>
                                        <p:tgtEl>
                                          <p:spTgt spid="94"/>
                                        </p:tgtEl>
                                        <p:attrNameLst>
                                          <p:attrName>style.visibility</p:attrName>
                                        </p:attrNameLst>
                                      </p:cBhvr>
                                      <p:to>
                                        <p:strVal val="visible"/>
                                      </p:to>
                                    </p:set>
                                    <p:anim calcmode="lin" valueType="num">
                                      <p:cBhvr>
                                        <p:cTn id="109" dur="500" fill="hold"/>
                                        <p:tgtEl>
                                          <p:spTgt spid="94"/>
                                        </p:tgtEl>
                                        <p:attrNameLst>
                                          <p:attrName>ppt_w</p:attrName>
                                        </p:attrNameLst>
                                      </p:cBhvr>
                                      <p:tavLst>
                                        <p:tav tm="0">
                                          <p:val>
                                            <p:fltVal val="0"/>
                                          </p:val>
                                        </p:tav>
                                        <p:tav tm="100000">
                                          <p:val>
                                            <p:strVal val="#ppt_w"/>
                                          </p:val>
                                        </p:tav>
                                      </p:tavLst>
                                    </p:anim>
                                    <p:anim calcmode="lin" valueType="num">
                                      <p:cBhvr>
                                        <p:cTn id="110" dur="500" fill="hold"/>
                                        <p:tgtEl>
                                          <p:spTgt spid="94"/>
                                        </p:tgtEl>
                                        <p:attrNameLst>
                                          <p:attrName>ppt_h</p:attrName>
                                        </p:attrNameLst>
                                      </p:cBhvr>
                                      <p:tavLst>
                                        <p:tav tm="0">
                                          <p:val>
                                            <p:fltVal val="0"/>
                                          </p:val>
                                        </p:tav>
                                        <p:tav tm="100000">
                                          <p:val>
                                            <p:strVal val="#ppt_h"/>
                                          </p:val>
                                        </p:tav>
                                      </p:tavLst>
                                    </p:anim>
                                    <p:animEffect transition="in" filter="fade">
                                      <p:cBhvr>
                                        <p:cTn id="111" dur="500"/>
                                        <p:tgtEl>
                                          <p:spTgt spid="94"/>
                                        </p:tgtEl>
                                      </p:cBhvr>
                                    </p:animEffect>
                                  </p:childTnLst>
                                  <p:subTnLst>
                                    <p:audio>
                                      <p:cMediaNode>
                                        <p:cTn display="0" masterRel="sameClick">
                                          <p:stCondLst>
                                            <p:cond evt="begin" delay="0">
                                              <p:tn val="107"/>
                                            </p:cond>
                                          </p:stCondLst>
                                          <p:endCondLst>
                                            <p:cond evt="onStopAudio" delay="0">
                                              <p:tgtEl>
                                                <p:sldTgt/>
                                              </p:tgtEl>
                                            </p:cond>
                                          </p:endCondLst>
                                        </p:cTn>
                                        <p:tgtEl>
                                          <p:sndTgt r:embed="rId3" name="Bling.wav"/>
                                        </p:tgtEl>
                                      </p:cMediaNode>
                                    </p:audio>
                                  </p:subTnLst>
                                </p:cTn>
                              </p:par>
                              <p:par>
                                <p:cTn id="112" presetID="26" presetClass="emph" presetSubtype="0" fill="hold" grpId="1" nodeType="withEffect">
                                  <p:stCondLst>
                                    <p:cond delay="500"/>
                                  </p:stCondLst>
                                  <p:childTnLst>
                                    <p:animEffect transition="out" filter="fade">
                                      <p:cBhvr>
                                        <p:cTn id="113" dur="500" tmFilter="0, 0; .2, .5; .8, .5; 1, 0"/>
                                        <p:tgtEl>
                                          <p:spTgt spid="94"/>
                                        </p:tgtEl>
                                      </p:cBhvr>
                                    </p:animEffect>
                                    <p:animScale>
                                      <p:cBhvr>
                                        <p:cTn id="114" dur="250" autoRev="1" fill="hold"/>
                                        <p:tgtEl>
                                          <p:spTgt spid="94"/>
                                        </p:tgtEl>
                                      </p:cBhvr>
                                      <p:by x="105000" y="105000"/>
                                    </p:animScale>
                                  </p:childTnLst>
                                </p:cTn>
                              </p:par>
                            </p:childTnLst>
                          </p:cTn>
                        </p:par>
                      </p:childTnLst>
                    </p:cTn>
                  </p:par>
                </p:childTnLst>
              </p:cTn>
              <p:nextCondLst>
                <p:cond evt="onClick" delay="0">
                  <p:tgtEl>
                    <p:spTgt spid="90"/>
                  </p:tgtEl>
                </p:cond>
              </p:nextCondLst>
            </p:seq>
            <p:seq concurrent="1" nextAc="seek">
              <p:cTn id="115" restart="whenNotActive" fill="hold" evtFilter="cancelBubble" nodeType="interactiveSeq">
                <p:stCondLst>
                  <p:cond evt="onClick" delay="0">
                    <p:tgtEl>
                      <p:spTgt spid="95"/>
                    </p:tgtEl>
                  </p:cond>
                </p:stCondLst>
                <p:endSync evt="end" delay="0">
                  <p:rtn val="all"/>
                </p:endSync>
                <p:childTnLst>
                  <p:par>
                    <p:cTn id="116" fill="hold">
                      <p:stCondLst>
                        <p:cond delay="0"/>
                      </p:stCondLst>
                      <p:childTnLst>
                        <p:par>
                          <p:cTn id="117" fill="hold">
                            <p:stCondLst>
                              <p:cond delay="0"/>
                            </p:stCondLst>
                            <p:childTnLst>
                              <p:par>
                                <p:cTn id="118" presetID="53" presetClass="entr" presetSubtype="16" fill="hold" grpId="0" nodeType="withEffect">
                                  <p:stCondLst>
                                    <p:cond delay="0"/>
                                  </p:stCondLst>
                                  <p:childTnLst>
                                    <p:set>
                                      <p:cBhvr>
                                        <p:cTn id="119" dur="1" fill="hold">
                                          <p:stCondLst>
                                            <p:cond delay="0"/>
                                          </p:stCondLst>
                                        </p:cTn>
                                        <p:tgtEl>
                                          <p:spTgt spid="101"/>
                                        </p:tgtEl>
                                        <p:attrNameLst>
                                          <p:attrName>style.visibility</p:attrName>
                                        </p:attrNameLst>
                                      </p:cBhvr>
                                      <p:to>
                                        <p:strVal val="visible"/>
                                      </p:to>
                                    </p:set>
                                    <p:anim calcmode="lin" valueType="num">
                                      <p:cBhvr>
                                        <p:cTn id="120" dur="500" fill="hold"/>
                                        <p:tgtEl>
                                          <p:spTgt spid="101"/>
                                        </p:tgtEl>
                                        <p:attrNameLst>
                                          <p:attrName>ppt_w</p:attrName>
                                        </p:attrNameLst>
                                      </p:cBhvr>
                                      <p:tavLst>
                                        <p:tav tm="0">
                                          <p:val>
                                            <p:fltVal val="0"/>
                                          </p:val>
                                        </p:tav>
                                        <p:tav tm="100000">
                                          <p:val>
                                            <p:strVal val="#ppt_w"/>
                                          </p:val>
                                        </p:tav>
                                      </p:tavLst>
                                    </p:anim>
                                    <p:anim calcmode="lin" valueType="num">
                                      <p:cBhvr>
                                        <p:cTn id="121" dur="500" fill="hold"/>
                                        <p:tgtEl>
                                          <p:spTgt spid="101"/>
                                        </p:tgtEl>
                                        <p:attrNameLst>
                                          <p:attrName>ppt_h</p:attrName>
                                        </p:attrNameLst>
                                      </p:cBhvr>
                                      <p:tavLst>
                                        <p:tav tm="0">
                                          <p:val>
                                            <p:fltVal val="0"/>
                                          </p:val>
                                        </p:tav>
                                        <p:tav tm="100000">
                                          <p:val>
                                            <p:strVal val="#ppt_h"/>
                                          </p:val>
                                        </p:tav>
                                      </p:tavLst>
                                    </p:anim>
                                    <p:animEffect transition="in" filter="fade">
                                      <p:cBhvr>
                                        <p:cTn id="122" dur="500"/>
                                        <p:tgtEl>
                                          <p:spTgt spid="101"/>
                                        </p:tgtEl>
                                      </p:cBhvr>
                                    </p:animEffect>
                                  </p:childTnLst>
                                  <p:subTnLst>
                                    <p:audio>
                                      <p:cMediaNode>
                                        <p:cTn display="0" masterRel="sameClick">
                                          <p:stCondLst>
                                            <p:cond evt="begin" delay="0">
                                              <p:tn val="118"/>
                                            </p:cond>
                                          </p:stCondLst>
                                          <p:endCondLst>
                                            <p:cond evt="onStopAudio" delay="0">
                                              <p:tgtEl>
                                                <p:sldTgt/>
                                              </p:tgtEl>
                                            </p:cond>
                                          </p:endCondLst>
                                        </p:cTn>
                                        <p:tgtEl>
                                          <p:sndTgt r:embed="rId3" name="Bling.wav"/>
                                        </p:tgtEl>
                                      </p:cMediaNode>
                                    </p:audio>
                                  </p:subTnLst>
                                </p:cTn>
                              </p:par>
                              <p:par>
                                <p:cTn id="123" presetID="26" presetClass="emph" presetSubtype="0" fill="hold" grpId="1" nodeType="withEffect">
                                  <p:stCondLst>
                                    <p:cond delay="500"/>
                                  </p:stCondLst>
                                  <p:childTnLst>
                                    <p:animEffect transition="out" filter="fade">
                                      <p:cBhvr>
                                        <p:cTn id="124" dur="500" tmFilter="0, 0; .2, .5; .8, .5; 1, 0"/>
                                        <p:tgtEl>
                                          <p:spTgt spid="101"/>
                                        </p:tgtEl>
                                      </p:cBhvr>
                                    </p:animEffect>
                                    <p:animScale>
                                      <p:cBhvr>
                                        <p:cTn id="125" dur="250" autoRev="1" fill="hold"/>
                                        <p:tgtEl>
                                          <p:spTgt spid="101"/>
                                        </p:tgtEl>
                                      </p:cBhvr>
                                      <p:by x="105000" y="105000"/>
                                    </p:animScale>
                                  </p:childTnLst>
                                </p:cTn>
                              </p:par>
                            </p:childTnLst>
                          </p:cTn>
                        </p:par>
                      </p:childTnLst>
                    </p:cTn>
                  </p:par>
                </p:childTnLst>
              </p:cTn>
              <p:nextCondLst>
                <p:cond evt="onClick" delay="0">
                  <p:tgtEl>
                    <p:spTgt spid="95"/>
                  </p:tgtEl>
                </p:cond>
              </p:nextCondLst>
            </p:seq>
            <p:seq concurrent="1" nextAc="seek">
              <p:cTn id="126" restart="whenNotActive" fill="hold" evtFilter="cancelBubble" nodeType="interactiveSeq">
                <p:stCondLst>
                  <p:cond evt="onClick" delay="0">
                    <p:tgtEl>
                      <p:spTgt spid="91"/>
                    </p:tgtEl>
                  </p:cond>
                </p:stCondLst>
                <p:endSync evt="end" delay="0">
                  <p:rtn val="all"/>
                </p:endSync>
                <p:childTnLst>
                  <p:par>
                    <p:cTn id="127" fill="hold">
                      <p:stCondLst>
                        <p:cond delay="0"/>
                      </p:stCondLst>
                      <p:childTnLst>
                        <p:par>
                          <p:cTn id="128" fill="hold">
                            <p:stCondLst>
                              <p:cond delay="0"/>
                            </p:stCondLst>
                            <p:childTnLst>
                              <p:par>
                                <p:cTn id="129" presetID="53" presetClass="entr" presetSubtype="16" fill="hold" grpId="0" nodeType="withEffect">
                                  <p:stCondLst>
                                    <p:cond delay="0"/>
                                  </p:stCondLst>
                                  <p:childTnLst>
                                    <p:set>
                                      <p:cBhvr>
                                        <p:cTn id="130" dur="1" fill="hold">
                                          <p:stCondLst>
                                            <p:cond delay="0"/>
                                          </p:stCondLst>
                                        </p:cTn>
                                        <p:tgtEl>
                                          <p:spTgt spid="102"/>
                                        </p:tgtEl>
                                        <p:attrNameLst>
                                          <p:attrName>style.visibility</p:attrName>
                                        </p:attrNameLst>
                                      </p:cBhvr>
                                      <p:to>
                                        <p:strVal val="visible"/>
                                      </p:to>
                                    </p:set>
                                    <p:anim calcmode="lin" valueType="num">
                                      <p:cBhvr>
                                        <p:cTn id="131" dur="500" fill="hold"/>
                                        <p:tgtEl>
                                          <p:spTgt spid="102"/>
                                        </p:tgtEl>
                                        <p:attrNameLst>
                                          <p:attrName>ppt_w</p:attrName>
                                        </p:attrNameLst>
                                      </p:cBhvr>
                                      <p:tavLst>
                                        <p:tav tm="0">
                                          <p:val>
                                            <p:fltVal val="0"/>
                                          </p:val>
                                        </p:tav>
                                        <p:tav tm="100000">
                                          <p:val>
                                            <p:strVal val="#ppt_w"/>
                                          </p:val>
                                        </p:tav>
                                      </p:tavLst>
                                    </p:anim>
                                    <p:anim calcmode="lin" valueType="num">
                                      <p:cBhvr>
                                        <p:cTn id="132" dur="500" fill="hold"/>
                                        <p:tgtEl>
                                          <p:spTgt spid="102"/>
                                        </p:tgtEl>
                                        <p:attrNameLst>
                                          <p:attrName>ppt_h</p:attrName>
                                        </p:attrNameLst>
                                      </p:cBhvr>
                                      <p:tavLst>
                                        <p:tav tm="0">
                                          <p:val>
                                            <p:fltVal val="0"/>
                                          </p:val>
                                        </p:tav>
                                        <p:tav tm="100000">
                                          <p:val>
                                            <p:strVal val="#ppt_h"/>
                                          </p:val>
                                        </p:tav>
                                      </p:tavLst>
                                    </p:anim>
                                    <p:animEffect transition="in" filter="fade">
                                      <p:cBhvr>
                                        <p:cTn id="133" dur="500"/>
                                        <p:tgtEl>
                                          <p:spTgt spid="102"/>
                                        </p:tgtEl>
                                      </p:cBhvr>
                                    </p:animEffect>
                                  </p:childTnLst>
                                  <p:subTnLst>
                                    <p:audio>
                                      <p:cMediaNode>
                                        <p:cTn display="0" masterRel="sameClick">
                                          <p:stCondLst>
                                            <p:cond evt="begin" delay="0">
                                              <p:tn val="129"/>
                                            </p:cond>
                                          </p:stCondLst>
                                          <p:endCondLst>
                                            <p:cond evt="onStopAudio" delay="0">
                                              <p:tgtEl>
                                                <p:sldTgt/>
                                              </p:tgtEl>
                                            </p:cond>
                                          </p:endCondLst>
                                        </p:cTn>
                                        <p:tgtEl>
                                          <p:sndTgt r:embed="rId3" name="Bling.wav"/>
                                        </p:tgtEl>
                                      </p:cMediaNode>
                                    </p:audio>
                                  </p:subTnLst>
                                </p:cTn>
                              </p:par>
                              <p:par>
                                <p:cTn id="134" presetID="26" presetClass="emph" presetSubtype="0" fill="hold" grpId="1" nodeType="withEffect">
                                  <p:stCondLst>
                                    <p:cond delay="500"/>
                                  </p:stCondLst>
                                  <p:childTnLst>
                                    <p:animEffect transition="out" filter="fade">
                                      <p:cBhvr>
                                        <p:cTn id="135" dur="500" tmFilter="0, 0; .2, .5; .8, .5; 1, 0"/>
                                        <p:tgtEl>
                                          <p:spTgt spid="102"/>
                                        </p:tgtEl>
                                      </p:cBhvr>
                                    </p:animEffect>
                                    <p:animScale>
                                      <p:cBhvr>
                                        <p:cTn id="136" dur="250" autoRev="1" fill="hold"/>
                                        <p:tgtEl>
                                          <p:spTgt spid="102"/>
                                        </p:tgtEl>
                                      </p:cBhvr>
                                      <p:by x="105000" y="105000"/>
                                    </p:animScale>
                                  </p:childTnLst>
                                </p:cTn>
                              </p:par>
                            </p:childTnLst>
                          </p:cTn>
                        </p:par>
                      </p:childTnLst>
                    </p:cTn>
                  </p:par>
                </p:childTnLst>
              </p:cTn>
              <p:nextCondLst>
                <p:cond evt="onClick" delay="0">
                  <p:tgtEl>
                    <p:spTgt spid="91"/>
                  </p:tgtEl>
                </p:cond>
              </p:nextCondLst>
            </p:seq>
          </p:childTnLst>
        </p:cTn>
      </p:par>
    </p:tnLst>
    <p:bldLst>
      <p:bldP spid="98" grpId="0"/>
      <p:bldP spid="98" grpId="1"/>
      <p:bldP spid="99" grpId="0"/>
      <p:bldP spid="99" grpId="1"/>
      <p:bldP spid="100" grpId="0"/>
      <p:bldP spid="100" grpId="1"/>
      <p:bldP spid="93" grpId="0"/>
      <p:bldP spid="93" grpId="1"/>
      <p:bldP spid="94" grpId="0"/>
      <p:bldP spid="94" grpId="1"/>
      <p:bldP spid="101" grpId="0"/>
      <p:bldP spid="101" grpId="1"/>
      <p:bldP spid="102" grpId="0"/>
      <p:bldP spid="102"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3975100" y="1549655"/>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4216400" y="1737085"/>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ĐƠN CHẤT </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9" name="Channel URL">
            <a:extLst>
              <a:ext uri="{FF2B5EF4-FFF2-40B4-BE49-F238E27FC236}">
                <a16:creationId xmlns:a16="http://schemas.microsoft.com/office/drawing/2014/main" id="{DF500944-D81A-9694-5544-3294C7A039E2}"/>
              </a:ext>
            </a:extLst>
          </p:cNvPr>
          <p:cNvSpPr txBox="1"/>
          <p:nvPr/>
        </p:nvSpPr>
        <p:spPr>
          <a:xfrm>
            <a:off x="4369249" y="324758"/>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BÀI 3</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128061641"/>
      </p:ext>
    </p:extLst>
  </p:cSld>
  <p:clrMapOvr>
    <a:masterClrMapping/>
  </p:clrMapOvr>
  <p:transition spd="slow">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898C81-04C9-76AA-5C16-8432E7E762B1}"/>
              </a:ext>
            </a:extLst>
          </p:cNvPr>
          <p:cNvPicPr>
            <a:picLocks noChangeAspect="1"/>
          </p:cNvPicPr>
          <p:nvPr/>
        </p:nvPicPr>
        <p:blipFill rotWithShape="1">
          <a:blip r:embed="rId2">
            <a:extLst>
              <a:ext uri="{28A0092B-C50C-407E-A947-70E740481C1C}">
                <a14:useLocalDpi xmlns:a14="http://schemas.microsoft.com/office/drawing/2010/main" val="0"/>
              </a:ext>
            </a:extLst>
          </a:blip>
          <a:srcRect l="15929" r="843"/>
          <a:stretch/>
        </p:blipFill>
        <p:spPr>
          <a:xfrm>
            <a:off x="0" y="0"/>
            <a:ext cx="12192000" cy="6857999"/>
          </a:xfrm>
          <a:prstGeom prst="rect">
            <a:avLst/>
          </a:prstGeom>
        </p:spPr>
      </p:pic>
      <p:grpSp>
        <p:nvGrpSpPr>
          <p:cNvPr id="19" name="Group 18">
            <a:extLst>
              <a:ext uri="{FF2B5EF4-FFF2-40B4-BE49-F238E27FC236}">
                <a16:creationId xmlns:a16="http://schemas.microsoft.com/office/drawing/2014/main" id="{87F22D75-B5BF-F17B-1297-F41E9FF2BF19}"/>
              </a:ext>
            </a:extLst>
          </p:cNvPr>
          <p:cNvGrpSpPr/>
          <p:nvPr/>
        </p:nvGrpSpPr>
        <p:grpSpPr>
          <a:xfrm>
            <a:off x="304800" y="152400"/>
            <a:ext cx="11582400" cy="6553200"/>
            <a:chOff x="304800" y="152400"/>
            <a:chExt cx="11582400" cy="6553200"/>
          </a:xfrm>
        </p:grpSpPr>
        <p:sp>
          <p:nvSpPr>
            <p:cNvPr id="5" name="Rectangle 4">
              <a:extLst>
                <a:ext uri="{FF2B5EF4-FFF2-40B4-BE49-F238E27FC236}">
                  <a16:creationId xmlns:a16="http://schemas.microsoft.com/office/drawing/2014/main" id="{E643745F-9E7A-0DAD-CF55-D99FD6B15AB7}"/>
                </a:ext>
              </a:extLst>
            </p:cNvPr>
            <p:cNvSpPr/>
            <p:nvPr/>
          </p:nvSpPr>
          <p:spPr>
            <a:xfrm>
              <a:off x="304800" y="152400"/>
              <a:ext cx="11582400" cy="6553200"/>
            </a:xfrm>
            <a:prstGeom prst="rect">
              <a:avLst/>
            </a:prstGeom>
            <a:solidFill>
              <a:schemeClr val="bg1">
                <a:alpha val="95000"/>
              </a:schemeClr>
            </a:solid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B14280B-7602-C2C4-00C5-0B66A6680EFB}"/>
                </a:ext>
              </a:extLst>
            </p:cNvPr>
            <p:cNvGrpSpPr/>
            <p:nvPr/>
          </p:nvGrpSpPr>
          <p:grpSpPr>
            <a:xfrm>
              <a:off x="568974" y="433337"/>
              <a:ext cx="702924" cy="869683"/>
              <a:chOff x="665601" y="308500"/>
              <a:chExt cx="787400" cy="974200"/>
            </a:xfrm>
          </p:grpSpPr>
          <p:grpSp>
            <p:nvGrpSpPr>
              <p:cNvPr id="7" name="Google Shape;30510;p89">
                <a:extLst>
                  <a:ext uri="{FF2B5EF4-FFF2-40B4-BE49-F238E27FC236}">
                    <a16:creationId xmlns:a16="http://schemas.microsoft.com/office/drawing/2014/main" id="{6F9F0E34-469E-0E2C-54A7-DD4DB6BA18A9}"/>
                  </a:ext>
                </a:extLst>
              </p:cNvPr>
              <p:cNvGrpSpPr/>
              <p:nvPr/>
            </p:nvGrpSpPr>
            <p:grpSpPr>
              <a:xfrm>
                <a:off x="896971" y="308500"/>
                <a:ext cx="324660" cy="679110"/>
                <a:chOff x="-39205336" y="3220175"/>
                <a:chExt cx="185100" cy="318225"/>
              </a:xfrm>
              <a:solidFill>
                <a:srgbClr val="00B0F0"/>
              </a:solidFill>
            </p:grpSpPr>
            <p:sp>
              <p:nvSpPr>
                <p:cNvPr id="9" name="Google Shape;30511;p89">
                  <a:extLst>
                    <a:ext uri="{FF2B5EF4-FFF2-40B4-BE49-F238E27FC236}">
                      <a16:creationId xmlns:a16="http://schemas.microsoft.com/office/drawing/2014/main" id="{B89E6B3E-1C8E-E49A-BF19-4252FF59FBC3}"/>
                    </a:ext>
                  </a:extLst>
                </p:cNvPr>
                <p:cNvSpPr/>
                <p:nvPr/>
              </p:nvSpPr>
              <p:spPr>
                <a:xfrm>
                  <a:off x="-39205336"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0512;p89">
                  <a:extLst>
                    <a:ext uri="{FF2B5EF4-FFF2-40B4-BE49-F238E27FC236}">
                      <a16:creationId xmlns:a16="http://schemas.microsoft.com/office/drawing/2014/main" id="{3FB0DADE-A5D5-C749-86F8-6616D0593A58}"/>
                    </a:ext>
                  </a:extLst>
                </p:cNvPr>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 name="Picture 7">
                <a:extLst>
                  <a:ext uri="{FF2B5EF4-FFF2-40B4-BE49-F238E27FC236}">
                    <a16:creationId xmlns:a16="http://schemas.microsoft.com/office/drawing/2014/main" id="{A382FF65-BD94-F29E-79F6-78CCADE1FB2B}"/>
                  </a:ext>
                </a:extLst>
              </p:cNvPr>
              <p:cNvPicPr>
                <a:picLocks noChangeAspect="1"/>
              </p:cNvPicPr>
              <p:nvPr/>
            </p:nvPicPr>
            <p:blipFill>
              <a:blip r:embed="rId3"/>
              <a:srcRect/>
              <a:stretch>
                <a:fillRect/>
              </a:stretch>
            </p:blipFill>
            <p:spPr>
              <a:xfrm>
                <a:off x="665601" y="495300"/>
                <a:ext cx="787400" cy="787400"/>
              </a:xfrm>
              <a:custGeom>
                <a:avLst/>
                <a:gdLst>
                  <a:gd name="connsiteX0" fmla="*/ 0 w 787400"/>
                  <a:gd name="connsiteY0" fmla="*/ 0 h 787400"/>
                  <a:gd name="connsiteX1" fmla="*/ 217132 w 787400"/>
                  <a:gd name="connsiteY1" fmla="*/ 0 h 787400"/>
                  <a:gd name="connsiteX2" fmla="*/ 217132 w 787400"/>
                  <a:gd name="connsiteY2" fmla="*/ 547689 h 787400"/>
                  <a:gd name="connsiteX3" fmla="*/ 570268 w 787400"/>
                  <a:gd name="connsiteY3" fmla="*/ 547689 h 787400"/>
                  <a:gd name="connsiteX4" fmla="*/ 570268 w 787400"/>
                  <a:gd name="connsiteY4" fmla="*/ 0 h 787400"/>
                  <a:gd name="connsiteX5" fmla="*/ 787400 w 787400"/>
                  <a:gd name="connsiteY5" fmla="*/ 0 h 787400"/>
                  <a:gd name="connsiteX6" fmla="*/ 787400 w 787400"/>
                  <a:gd name="connsiteY6" fmla="*/ 787400 h 787400"/>
                  <a:gd name="connsiteX7" fmla="*/ 0 w 787400"/>
                  <a:gd name="connsiteY7" fmla="*/ 787400 h 7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400" h="787400">
                    <a:moveTo>
                      <a:pt x="0" y="0"/>
                    </a:moveTo>
                    <a:lnTo>
                      <a:pt x="217132" y="0"/>
                    </a:lnTo>
                    <a:lnTo>
                      <a:pt x="217132" y="547689"/>
                    </a:lnTo>
                    <a:lnTo>
                      <a:pt x="570268" y="547689"/>
                    </a:lnTo>
                    <a:lnTo>
                      <a:pt x="570268" y="0"/>
                    </a:lnTo>
                    <a:lnTo>
                      <a:pt x="787400" y="0"/>
                    </a:lnTo>
                    <a:lnTo>
                      <a:pt x="787400" y="787400"/>
                    </a:lnTo>
                    <a:lnTo>
                      <a:pt x="0" y="787400"/>
                    </a:lnTo>
                    <a:close/>
                  </a:path>
                </a:pathLst>
              </a:custGeom>
            </p:spPr>
          </p:pic>
        </p:grpSp>
        <p:sp>
          <p:nvSpPr>
            <p:cNvPr id="11" name="Rectangle: Rounded Corners 10">
              <a:extLst>
                <a:ext uri="{FF2B5EF4-FFF2-40B4-BE49-F238E27FC236}">
                  <a16:creationId xmlns:a16="http://schemas.microsoft.com/office/drawing/2014/main" id="{2C817381-5A2B-BC69-9D4A-6A604A9EC2C5}"/>
                </a:ext>
              </a:extLst>
            </p:cNvPr>
            <p:cNvSpPr/>
            <p:nvPr/>
          </p:nvSpPr>
          <p:spPr>
            <a:xfrm>
              <a:off x="1407135" y="583097"/>
              <a:ext cx="2413427" cy="648175"/>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KHỞI ĐỘNG</a:t>
              </a:r>
            </a:p>
          </p:txBody>
        </p:sp>
      </p:grpSp>
      <p:sp>
        <p:nvSpPr>
          <p:cNvPr id="12" name="TextBox 11">
            <a:extLst>
              <a:ext uri="{FF2B5EF4-FFF2-40B4-BE49-F238E27FC236}">
                <a16:creationId xmlns:a16="http://schemas.microsoft.com/office/drawing/2014/main" id="{E8517747-2CFC-1DD1-EDBE-16280F7B378B}"/>
              </a:ext>
            </a:extLst>
          </p:cNvPr>
          <p:cNvSpPr txBox="1"/>
          <p:nvPr/>
        </p:nvSpPr>
        <p:spPr>
          <a:xfrm>
            <a:off x="1612859" y="1383547"/>
            <a:ext cx="8966282" cy="1431930"/>
          </a:xfrm>
          <a:prstGeom prst="rect">
            <a:avLst/>
          </a:prstGeom>
          <a:noFill/>
        </p:spPr>
        <p:txBody>
          <a:bodyPr wrap="square" rtlCol="0">
            <a:spAutoFit/>
          </a:bodyPr>
          <a:lstStyle/>
          <a:p>
            <a:pPr>
              <a:lnSpc>
                <a:spcPct val="125000"/>
              </a:lnSpc>
            </a:pPr>
            <a:r>
              <a:rPr lang="vi-VN" sz="2400" b="1" dirty="0"/>
              <a:t>Nitrogen là khí có hàm lượng lớn nhất trong không khí, có vai trò cung cấp đạm tự nhiên cho cây trồng. Nitrogen có tính chất gì và có những ứng dụng nào trong cuộc sống?</a:t>
            </a:r>
          </a:p>
        </p:txBody>
      </p:sp>
      <p:grpSp>
        <p:nvGrpSpPr>
          <p:cNvPr id="18" name="Group 17">
            <a:extLst>
              <a:ext uri="{FF2B5EF4-FFF2-40B4-BE49-F238E27FC236}">
                <a16:creationId xmlns:a16="http://schemas.microsoft.com/office/drawing/2014/main" id="{CE9F14F2-3031-D49A-4C90-24C74E2F9886}"/>
              </a:ext>
            </a:extLst>
          </p:cNvPr>
          <p:cNvGrpSpPr/>
          <p:nvPr/>
        </p:nvGrpSpPr>
        <p:grpSpPr>
          <a:xfrm>
            <a:off x="1792938" y="3650361"/>
            <a:ext cx="4706184" cy="1889259"/>
            <a:chOff x="4549998" y="3234576"/>
            <a:chExt cx="6460902" cy="2810624"/>
          </a:xfrm>
        </p:grpSpPr>
        <p:sp>
          <p:nvSpPr>
            <p:cNvPr id="16" name="Rectangle: Rounded Corners 15">
              <a:extLst>
                <a:ext uri="{FF2B5EF4-FFF2-40B4-BE49-F238E27FC236}">
                  <a16:creationId xmlns:a16="http://schemas.microsoft.com/office/drawing/2014/main" id="{7184DCFD-BDA3-9549-6A3E-F372588D7320}"/>
                </a:ext>
              </a:extLst>
            </p:cNvPr>
            <p:cNvSpPr/>
            <p:nvPr/>
          </p:nvSpPr>
          <p:spPr>
            <a:xfrm>
              <a:off x="4549998" y="3234576"/>
              <a:ext cx="6460902" cy="2810624"/>
            </a:xfrm>
            <a:prstGeom prst="roundRect">
              <a:avLst>
                <a:gd name="adj" fmla="val 10707"/>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17" name="TextBox 16">
              <a:extLst>
                <a:ext uri="{FF2B5EF4-FFF2-40B4-BE49-F238E27FC236}">
                  <a16:creationId xmlns:a16="http://schemas.microsoft.com/office/drawing/2014/main" id="{ABA67FA8-7855-18AB-B20B-0C6F08009A90}"/>
                </a:ext>
              </a:extLst>
            </p:cNvPr>
            <p:cNvSpPr txBox="1"/>
            <p:nvPr/>
          </p:nvSpPr>
          <p:spPr>
            <a:xfrm>
              <a:off x="4706539" y="3413824"/>
              <a:ext cx="6147819" cy="2370553"/>
            </a:xfrm>
            <a:prstGeom prst="rect">
              <a:avLst/>
            </a:prstGeom>
            <a:noFill/>
          </p:spPr>
          <p:txBody>
            <a:bodyPr wrap="square" rtlCol="0">
              <a:spAutoFit/>
            </a:bodyPr>
            <a:lstStyle/>
            <a:p>
              <a:pPr algn="just">
                <a:lnSpc>
                  <a:spcPct val="125000"/>
                </a:lnSpc>
              </a:pPr>
              <a:r>
                <a:rPr lang="vi-VN" sz="2000" b="0" i="0" dirty="0">
                  <a:solidFill>
                    <a:srgbClr val="333333"/>
                  </a:solidFill>
                  <a:effectLst/>
                </a:rPr>
                <a:t>Nitrogen là chất khí không màu không vị, có khả năng phản ứng với O</a:t>
              </a:r>
              <a:r>
                <a:rPr lang="vi-VN" sz="2000" b="0" i="0" baseline="-25000" dirty="0">
                  <a:solidFill>
                    <a:srgbClr val="333333"/>
                  </a:solidFill>
                  <a:effectLst/>
                </a:rPr>
                <a:t>2</a:t>
              </a:r>
              <a:r>
                <a:rPr lang="vi-VN" sz="2000" b="0" i="0" dirty="0">
                  <a:solidFill>
                    <a:srgbClr val="333333"/>
                  </a:solidFill>
                  <a:effectLst/>
                </a:rPr>
                <a:t>, H</a:t>
              </a:r>
              <a:r>
                <a:rPr lang="vi-VN" sz="2000" b="0" i="0" baseline="-25000" dirty="0">
                  <a:solidFill>
                    <a:srgbClr val="333333"/>
                  </a:solidFill>
                  <a:effectLst/>
                </a:rPr>
                <a:t>2</a:t>
              </a:r>
              <a:r>
                <a:rPr lang="vi-VN" sz="2000" b="0" i="0" dirty="0">
                  <a:solidFill>
                    <a:srgbClr val="333333"/>
                  </a:solidFill>
                  <a:effectLst/>
                </a:rPr>
                <a:t>, Kim loại,... được ứng dụng trong sản xuất phân bón,...</a:t>
              </a:r>
              <a:r>
                <a:rPr lang="vi-VN" sz="2000" dirty="0"/>
                <a:t>.</a:t>
              </a:r>
            </a:p>
          </p:txBody>
        </p:sp>
      </p:grpSp>
      <p:pic>
        <p:nvPicPr>
          <p:cNvPr id="2" name="Picture 2" descr="Fertilizer - Free farming and gardening icons">
            <a:extLst>
              <a:ext uri="{FF2B5EF4-FFF2-40B4-BE49-F238E27FC236}">
                <a16:creationId xmlns:a16="http://schemas.microsoft.com/office/drawing/2014/main" id="{D12E5FC6-A856-13E3-AE84-ACB8D212BB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4663" y="2967752"/>
            <a:ext cx="3254478" cy="32544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13647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decel="10000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250" fill="hold"/>
                                        <p:tgtEl>
                                          <p:spTgt spid="19"/>
                                        </p:tgtEl>
                                        <p:attrNameLst>
                                          <p:attrName>ppt_x</p:attrName>
                                        </p:attrNameLst>
                                      </p:cBhvr>
                                      <p:tavLst>
                                        <p:tav tm="0">
                                          <p:val>
                                            <p:strVal val="#ppt_x"/>
                                          </p:val>
                                        </p:tav>
                                        <p:tav tm="100000">
                                          <p:val>
                                            <p:strVal val="#ppt_x"/>
                                          </p:val>
                                        </p:tav>
                                      </p:tavLst>
                                    </p:anim>
                                    <p:anim calcmode="lin" valueType="num">
                                      <p:cBhvr additive="base">
                                        <p:cTn id="8" dur="125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9148276"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8779976" cy="1783630"/>
          </a:xfrm>
          <a:prstGeom prst="rect">
            <a:avLst/>
          </a:prstGeom>
          <a:noFill/>
        </p:spPr>
        <p:txBody>
          <a:bodyPr wrap="square" rtlCol="0">
            <a:spAutoFit/>
          </a:bodyPr>
          <a:lstStyle/>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TR</a:t>
            </a: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ẠNG THÁI TỰ NHIÊN</a:t>
            </a:r>
          </a:p>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CỦA NGUYÊN TỐ 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062524"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a:solidFill>
                  <a:srgbClr val="FFFF00"/>
                </a:solidFill>
                <a:latin typeface="Arial" panose="020B0604020202020204" pitchFamily="34" charset="0"/>
                <a:ea typeface="Tahoma" panose="020B0604030504040204" pitchFamily="34" charset="0"/>
                <a:cs typeface="Arial" panose="020B0604020202020204" pitchFamily="34" charset="0"/>
              </a:rPr>
              <a:t>PHẦN 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92685222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910EA603-5CA9-4E9F-CA27-D3F600D3FDB5}"/>
              </a:ext>
            </a:extLst>
          </p:cNvPr>
          <p:cNvGrpSpPr/>
          <p:nvPr/>
        </p:nvGrpSpPr>
        <p:grpSpPr>
          <a:xfrm>
            <a:off x="1527018" y="492575"/>
            <a:ext cx="9137964" cy="676160"/>
            <a:chOff x="3534907" y="4588965"/>
            <a:chExt cx="9137964" cy="676160"/>
          </a:xfrm>
        </p:grpSpPr>
        <p:sp>
          <p:nvSpPr>
            <p:cNvPr id="3" name="Rectangle: Rounded Corners 2">
              <a:extLst>
                <a:ext uri="{FF2B5EF4-FFF2-40B4-BE49-F238E27FC236}">
                  <a16:creationId xmlns:a16="http://schemas.microsoft.com/office/drawing/2014/main" id="{8AD71BB4-4042-68A3-B308-AB647333A049}"/>
                </a:ext>
              </a:extLst>
            </p:cNvPr>
            <p:cNvSpPr/>
            <p:nvPr/>
          </p:nvSpPr>
          <p:spPr>
            <a:xfrm>
              <a:off x="3534907" y="4588965"/>
              <a:ext cx="9137964" cy="676160"/>
            </a:xfrm>
            <a:prstGeom prst="roundRect">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C4F5E72-799B-C6D4-F50B-25EE65F78E53}"/>
                </a:ext>
              </a:extLst>
            </p:cNvPr>
            <p:cNvSpPr txBox="1"/>
            <p:nvPr/>
          </p:nvSpPr>
          <p:spPr>
            <a:xfrm>
              <a:off x="3622723" y="4672745"/>
              <a:ext cx="8962330" cy="508601"/>
            </a:xfrm>
            <a:prstGeom prst="rect">
              <a:avLst/>
            </a:prstGeom>
            <a:noFill/>
          </p:spPr>
          <p:txBody>
            <a:bodyPr wrap="square" rtlCol="0">
              <a:spAutoFit/>
            </a:bodyPr>
            <a:lstStyle/>
            <a:p>
              <a:pPr algn="ctr">
                <a:lnSpc>
                  <a:spcPct val="125000"/>
                </a:lnSpc>
              </a:pPr>
              <a:r>
                <a:rPr lang="vi-VN" sz="2400" dirty="0"/>
                <a:t>Trong tự nhiên, nitrogen tồn tại ở cả dạng đơn chất và hợp chất.</a:t>
              </a:r>
            </a:p>
          </p:txBody>
        </p:sp>
      </p:grpSp>
      <p:pic>
        <p:nvPicPr>
          <p:cNvPr id="67" name="Picture 66">
            <a:extLst>
              <a:ext uri="{FF2B5EF4-FFF2-40B4-BE49-F238E27FC236}">
                <a16:creationId xmlns:a16="http://schemas.microsoft.com/office/drawing/2014/main" id="{6906A189-CFAB-CFE6-3487-18F05484A993}"/>
              </a:ext>
            </a:extLst>
          </p:cNvPr>
          <p:cNvPicPr>
            <a:picLocks noChangeAspect="1"/>
          </p:cNvPicPr>
          <p:nvPr/>
        </p:nvPicPr>
        <p:blipFill>
          <a:blip r:embed="rId12"/>
          <a:stretch>
            <a:fillRect/>
          </a:stretch>
        </p:blipFill>
        <p:spPr>
          <a:xfrm>
            <a:off x="1726335" y="3353226"/>
            <a:ext cx="3198750" cy="2957460"/>
          </a:xfrm>
          <a:prstGeom prst="rect">
            <a:avLst/>
          </a:prstGeom>
        </p:spPr>
      </p:pic>
      <p:pic>
        <p:nvPicPr>
          <p:cNvPr id="69" name="Picture 68">
            <a:extLst>
              <a:ext uri="{FF2B5EF4-FFF2-40B4-BE49-F238E27FC236}">
                <a16:creationId xmlns:a16="http://schemas.microsoft.com/office/drawing/2014/main" id="{6FA1AAFE-FD52-F4EA-7A60-637EAB88012C}"/>
              </a:ext>
            </a:extLst>
          </p:cNvPr>
          <p:cNvPicPr>
            <a:picLocks noChangeAspect="1"/>
          </p:cNvPicPr>
          <p:nvPr/>
        </p:nvPicPr>
        <p:blipFill rotWithShape="1">
          <a:blip r:embed="rId13"/>
          <a:srcRect r="11926"/>
          <a:stretch/>
        </p:blipFill>
        <p:spPr>
          <a:xfrm>
            <a:off x="5876644" y="3054364"/>
            <a:ext cx="4554981" cy="3770208"/>
          </a:xfrm>
          <a:prstGeom prst="rect">
            <a:avLst/>
          </a:prstGeom>
        </p:spPr>
      </p:pic>
      <p:grpSp>
        <p:nvGrpSpPr>
          <p:cNvPr id="71" name="Group 70">
            <a:extLst>
              <a:ext uri="{FF2B5EF4-FFF2-40B4-BE49-F238E27FC236}">
                <a16:creationId xmlns:a16="http://schemas.microsoft.com/office/drawing/2014/main" id="{AC14D57C-6B2E-EED4-5BC4-FDE534E12F1D}"/>
              </a:ext>
            </a:extLst>
          </p:cNvPr>
          <p:cNvGrpSpPr/>
          <p:nvPr/>
        </p:nvGrpSpPr>
        <p:grpSpPr>
          <a:xfrm>
            <a:off x="1348048" y="1416122"/>
            <a:ext cx="4120430" cy="1709634"/>
            <a:chOff x="1348048" y="1416122"/>
            <a:chExt cx="4120430" cy="1709634"/>
          </a:xfrm>
        </p:grpSpPr>
        <p:sp>
          <p:nvSpPr>
            <p:cNvPr id="90" name="Rectangle 89">
              <a:extLst>
                <a:ext uri="{FF2B5EF4-FFF2-40B4-BE49-F238E27FC236}">
                  <a16:creationId xmlns:a16="http://schemas.microsoft.com/office/drawing/2014/main" id="{5E938203-356F-7CDA-38C5-4ECBB1A6A51C}"/>
                </a:ext>
              </a:extLst>
            </p:cNvPr>
            <p:cNvSpPr/>
            <p:nvPr/>
          </p:nvSpPr>
          <p:spPr>
            <a:xfrm>
              <a:off x="1348048" y="1416122"/>
              <a:ext cx="4120430" cy="1709634"/>
            </a:xfrm>
            <a:prstGeom prst="rect">
              <a:avLst/>
            </a:prstGeom>
            <a:solidFill>
              <a:schemeClr val="accent6">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4926977B-81AB-92F2-C108-FD5EF12AB1E5}"/>
                </a:ext>
              </a:extLst>
            </p:cNvPr>
            <p:cNvSpPr txBox="1"/>
            <p:nvPr/>
          </p:nvSpPr>
          <p:spPr>
            <a:xfrm>
              <a:off x="1443117" y="1551722"/>
              <a:ext cx="3930292" cy="1431930"/>
            </a:xfrm>
            <a:prstGeom prst="rect">
              <a:avLst/>
            </a:prstGeom>
            <a:noFill/>
          </p:spPr>
          <p:txBody>
            <a:bodyPr wrap="square" rtlCol="0">
              <a:spAutoFit/>
            </a:bodyPr>
            <a:lstStyle/>
            <a:p>
              <a:pPr>
                <a:lnSpc>
                  <a:spcPct val="125000"/>
                </a:lnSpc>
              </a:pPr>
              <a:r>
                <a:rPr lang="vi-VN" sz="2400" dirty="0"/>
                <a:t>Trong khí quyển, nguyên tố nitrogen tồn tại chủ yếu dưới dạng đơn chất, N</a:t>
              </a:r>
              <a:r>
                <a:rPr lang="vi-VN" sz="2400" baseline="-25000" dirty="0"/>
                <a:t>2</a:t>
              </a:r>
              <a:r>
                <a:rPr lang="vi-VN" sz="2400" dirty="0"/>
                <a:t>. </a:t>
              </a:r>
            </a:p>
          </p:txBody>
        </p:sp>
      </p:grpSp>
      <p:grpSp>
        <p:nvGrpSpPr>
          <p:cNvPr id="94" name="Group 93">
            <a:extLst>
              <a:ext uri="{FF2B5EF4-FFF2-40B4-BE49-F238E27FC236}">
                <a16:creationId xmlns:a16="http://schemas.microsoft.com/office/drawing/2014/main" id="{A703A7CC-0DA2-DF32-F904-448E2794D099}"/>
              </a:ext>
            </a:extLst>
          </p:cNvPr>
          <p:cNvGrpSpPr/>
          <p:nvPr/>
        </p:nvGrpSpPr>
        <p:grpSpPr>
          <a:xfrm>
            <a:off x="6704152" y="1652668"/>
            <a:ext cx="4120430" cy="1236543"/>
            <a:chOff x="6704152" y="1710663"/>
            <a:chExt cx="4120430" cy="1236543"/>
          </a:xfrm>
        </p:grpSpPr>
        <p:sp>
          <p:nvSpPr>
            <p:cNvPr id="92" name="Rectangle 91">
              <a:extLst>
                <a:ext uri="{FF2B5EF4-FFF2-40B4-BE49-F238E27FC236}">
                  <a16:creationId xmlns:a16="http://schemas.microsoft.com/office/drawing/2014/main" id="{DEECD21B-D637-4454-BD42-7B6BDC9DFB8F}"/>
                </a:ext>
              </a:extLst>
            </p:cNvPr>
            <p:cNvSpPr/>
            <p:nvPr/>
          </p:nvSpPr>
          <p:spPr>
            <a:xfrm>
              <a:off x="6704152" y="1710663"/>
              <a:ext cx="4120430" cy="1236543"/>
            </a:xfrm>
            <a:prstGeom prst="rect">
              <a:avLst/>
            </a:prstGeom>
            <a:solidFill>
              <a:schemeClr val="accent2">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C0266FE7-0565-35CA-4975-E2506DFF65CA}"/>
                </a:ext>
              </a:extLst>
            </p:cNvPr>
            <p:cNvSpPr txBox="1"/>
            <p:nvPr/>
          </p:nvSpPr>
          <p:spPr>
            <a:xfrm>
              <a:off x="6799221" y="1843801"/>
              <a:ext cx="3930292" cy="970266"/>
            </a:xfrm>
            <a:prstGeom prst="rect">
              <a:avLst/>
            </a:prstGeom>
            <a:noFill/>
          </p:spPr>
          <p:txBody>
            <a:bodyPr wrap="square" rtlCol="0">
              <a:spAutoFit/>
            </a:bodyPr>
            <a:lstStyle/>
            <a:p>
              <a:pPr>
                <a:lnSpc>
                  <a:spcPct val="125000"/>
                </a:lnSpc>
              </a:pPr>
              <a:r>
                <a:rPr lang="vi-VN" sz="2400" dirty="0"/>
                <a:t>Khí nitrogen chiếm khoảng 78% thể tích không khí.</a:t>
              </a:r>
            </a:p>
          </p:txBody>
        </p:sp>
      </p:grpSp>
    </p:spTree>
    <p:extLst>
      <p:ext uri="{BB962C8B-B14F-4D97-AF65-F5344CB8AC3E}">
        <p14:creationId xmlns:p14="http://schemas.microsoft.com/office/powerpoint/2010/main" val="5681936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fade">
                                      <p:cBhvr>
                                        <p:cTn id="12" dur="500"/>
                                        <p:tgtEl>
                                          <p:spTgt spid="71"/>
                                        </p:tgtEl>
                                      </p:cBhvr>
                                    </p:animEffect>
                                  </p:childTnLst>
                                </p:cTn>
                              </p:par>
                              <p:par>
                                <p:cTn id="13" presetID="10" presetClass="entr" presetSubtype="0" fill="hold" nodeType="with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fade">
                                      <p:cBhvr>
                                        <p:cTn id="15" dur="500"/>
                                        <p:tgtEl>
                                          <p:spTgt spid="6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0" presetClass="entr" presetSubtype="0" fill="hold" nodeType="with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051" name="Group 2050">
            <a:extLst>
              <a:ext uri="{FF2B5EF4-FFF2-40B4-BE49-F238E27FC236}">
                <a16:creationId xmlns:a16="http://schemas.microsoft.com/office/drawing/2014/main" id="{8508FB08-B6E3-EBB1-2A07-9CF4046DFA45}"/>
              </a:ext>
            </a:extLst>
          </p:cNvPr>
          <p:cNvGrpSpPr/>
          <p:nvPr/>
        </p:nvGrpSpPr>
        <p:grpSpPr>
          <a:xfrm>
            <a:off x="2717037" y="820457"/>
            <a:ext cx="6757926" cy="963280"/>
            <a:chOff x="1414344" y="742952"/>
            <a:chExt cx="4724926" cy="2154112"/>
          </a:xfrm>
        </p:grpSpPr>
        <p:sp>
          <p:nvSpPr>
            <p:cNvPr id="2049" name="Rectangle 2048">
              <a:extLst>
                <a:ext uri="{FF2B5EF4-FFF2-40B4-BE49-F238E27FC236}">
                  <a16:creationId xmlns:a16="http://schemas.microsoft.com/office/drawing/2014/main" id="{9938CCFD-A06E-DAB2-3ECC-8CB76481668D}"/>
                </a:ext>
              </a:extLst>
            </p:cNvPr>
            <p:cNvSpPr/>
            <p:nvPr/>
          </p:nvSpPr>
          <p:spPr>
            <a:xfrm>
              <a:off x="1414344" y="742952"/>
              <a:ext cx="4724926" cy="1652372"/>
            </a:xfrm>
            <a:prstGeom prst="rect">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8" name="TextBox 2047">
              <a:extLst>
                <a:ext uri="{FF2B5EF4-FFF2-40B4-BE49-F238E27FC236}">
                  <a16:creationId xmlns:a16="http://schemas.microsoft.com/office/drawing/2014/main" id="{C16D83CE-158C-E378-C62F-C335999A73DC}"/>
                </a:ext>
              </a:extLst>
            </p:cNvPr>
            <p:cNvSpPr txBox="1"/>
            <p:nvPr/>
          </p:nvSpPr>
          <p:spPr>
            <a:xfrm>
              <a:off x="1533398" y="1038767"/>
              <a:ext cx="4572000" cy="1858297"/>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hai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bền</a:t>
              </a:r>
              <a:endParaRPr lang="en-US" sz="2400" dirty="0">
                <a:latin typeface="Arial" panose="020B0604020202020204" pitchFamily="34" charset="0"/>
                <a:cs typeface="Arial" panose="020B0604020202020204" pitchFamily="34" charset="0"/>
              </a:endParaRPr>
            </a:p>
          </p:txBody>
        </p:sp>
      </p:grpSp>
      <p:grpSp>
        <p:nvGrpSpPr>
          <p:cNvPr id="2055" name="Group 2054">
            <a:extLst>
              <a:ext uri="{FF2B5EF4-FFF2-40B4-BE49-F238E27FC236}">
                <a16:creationId xmlns:a16="http://schemas.microsoft.com/office/drawing/2014/main" id="{AE175152-7FD2-0462-6F96-FFE5BC778785}"/>
              </a:ext>
            </a:extLst>
          </p:cNvPr>
          <p:cNvGrpSpPr/>
          <p:nvPr/>
        </p:nvGrpSpPr>
        <p:grpSpPr>
          <a:xfrm>
            <a:off x="2431187" y="2644877"/>
            <a:ext cx="2358998" cy="2358998"/>
            <a:chOff x="1937698" y="2644878"/>
            <a:chExt cx="2358998" cy="2358998"/>
          </a:xfrm>
        </p:grpSpPr>
        <p:sp>
          <p:nvSpPr>
            <p:cNvPr id="2050" name="Oval 2049">
              <a:extLst>
                <a:ext uri="{FF2B5EF4-FFF2-40B4-BE49-F238E27FC236}">
                  <a16:creationId xmlns:a16="http://schemas.microsoft.com/office/drawing/2014/main" id="{504C368D-E2C0-FAA3-A0CF-E479A9E69208}"/>
                </a:ext>
              </a:extLst>
            </p:cNvPr>
            <p:cNvSpPr/>
            <p:nvPr/>
          </p:nvSpPr>
          <p:spPr>
            <a:xfrm>
              <a:off x="1937698" y="2644878"/>
              <a:ext cx="2358998" cy="2358998"/>
            </a:xfrm>
            <a:prstGeom prst="ellipse">
              <a:avLst/>
            </a:prstGeom>
            <a:solidFill>
              <a:schemeClr val="accent6">
                <a:lumMod val="20000"/>
                <a:lumOff val="80000"/>
              </a:schemeClr>
            </a:solidFill>
            <a:ln w="762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TextBox 2053">
              <a:extLst>
                <a:ext uri="{FF2B5EF4-FFF2-40B4-BE49-F238E27FC236}">
                  <a16:creationId xmlns:a16="http://schemas.microsoft.com/office/drawing/2014/main" id="{CBAE39AD-517A-877A-CC1B-53F88FFC959E}"/>
                </a:ext>
              </a:extLst>
            </p:cNvPr>
            <p:cNvSpPr txBox="1"/>
            <p:nvPr/>
          </p:nvSpPr>
          <p:spPr>
            <a:xfrm>
              <a:off x="2154434" y="3162657"/>
              <a:ext cx="1925527" cy="1323439"/>
            </a:xfrm>
            <a:prstGeom prst="rect">
              <a:avLst/>
            </a:prstGeom>
            <a:noFill/>
          </p:spPr>
          <p:txBody>
            <a:bodyPr wrap="none" rtlCol="0">
              <a:spAutoFit/>
            </a:bodyPr>
            <a:lstStyle/>
            <a:p>
              <a:pPr algn="ctr"/>
              <a:r>
                <a:rPr lang="en-US" sz="4000" b="1" baseline="30000" dirty="0">
                  <a:solidFill>
                    <a:schemeClr val="accent6">
                      <a:lumMod val="50000"/>
                    </a:schemeClr>
                  </a:solidFill>
                  <a:latin typeface="Arial" panose="020B0604020202020204" pitchFamily="34" charset="0"/>
                  <a:cs typeface="Arial" panose="020B0604020202020204" pitchFamily="34" charset="0"/>
                </a:rPr>
                <a:t>14</a:t>
              </a:r>
              <a:r>
                <a:rPr lang="en-US" sz="4000" b="1" dirty="0">
                  <a:solidFill>
                    <a:schemeClr val="accent6">
                      <a:lumMod val="50000"/>
                    </a:schemeClr>
                  </a:solidFill>
                  <a:latin typeface="Arial" panose="020B0604020202020204" pitchFamily="34" charset="0"/>
                  <a:cs typeface="Arial" panose="020B0604020202020204" pitchFamily="34" charset="0"/>
                </a:rPr>
                <a:t>N</a:t>
              </a:r>
            </a:p>
            <a:p>
              <a:pPr algn="ctr"/>
              <a:r>
                <a:rPr lang="en-US" sz="4000" b="1" dirty="0">
                  <a:solidFill>
                    <a:schemeClr val="accent6">
                      <a:lumMod val="50000"/>
                    </a:schemeClr>
                  </a:solidFill>
                  <a:latin typeface="Arial" panose="020B0604020202020204" pitchFamily="34" charset="0"/>
                  <a:cs typeface="Arial" panose="020B0604020202020204" pitchFamily="34" charset="0"/>
                </a:rPr>
                <a:t>99,63%</a:t>
              </a:r>
            </a:p>
          </p:txBody>
        </p:sp>
      </p:grpSp>
      <p:grpSp>
        <p:nvGrpSpPr>
          <p:cNvPr id="2057" name="Group 2056">
            <a:extLst>
              <a:ext uri="{FF2B5EF4-FFF2-40B4-BE49-F238E27FC236}">
                <a16:creationId xmlns:a16="http://schemas.microsoft.com/office/drawing/2014/main" id="{819FB76F-F515-32EA-1894-0B0E75B2AFED}"/>
              </a:ext>
            </a:extLst>
          </p:cNvPr>
          <p:cNvGrpSpPr/>
          <p:nvPr/>
        </p:nvGrpSpPr>
        <p:grpSpPr>
          <a:xfrm>
            <a:off x="7401816" y="2644878"/>
            <a:ext cx="2358998" cy="2358998"/>
            <a:chOff x="7067519" y="2644878"/>
            <a:chExt cx="2358998" cy="2358998"/>
          </a:xfrm>
        </p:grpSpPr>
        <p:sp>
          <p:nvSpPr>
            <p:cNvPr id="2052" name="Oval 2051">
              <a:extLst>
                <a:ext uri="{FF2B5EF4-FFF2-40B4-BE49-F238E27FC236}">
                  <a16:creationId xmlns:a16="http://schemas.microsoft.com/office/drawing/2014/main" id="{D65E83FC-7DCF-41B1-2709-AA5757130DA3}"/>
                </a:ext>
              </a:extLst>
            </p:cNvPr>
            <p:cNvSpPr/>
            <p:nvPr/>
          </p:nvSpPr>
          <p:spPr>
            <a:xfrm>
              <a:off x="7067519" y="2644878"/>
              <a:ext cx="2358998" cy="2358998"/>
            </a:xfrm>
            <a:prstGeom prst="ellipse">
              <a:avLst/>
            </a:prstGeom>
            <a:solidFill>
              <a:schemeClr val="accent2">
                <a:lumMod val="20000"/>
                <a:lumOff val="80000"/>
              </a:schemeClr>
            </a:solidFill>
            <a:ln w="762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E6B3ED6F-B6A8-CFED-5BC1-3178637A6CF2}"/>
                </a:ext>
              </a:extLst>
            </p:cNvPr>
            <p:cNvSpPr txBox="1"/>
            <p:nvPr/>
          </p:nvSpPr>
          <p:spPr>
            <a:xfrm>
              <a:off x="7426921" y="3162657"/>
              <a:ext cx="1640194" cy="1323439"/>
            </a:xfrm>
            <a:prstGeom prst="rect">
              <a:avLst/>
            </a:prstGeom>
            <a:noFill/>
          </p:spPr>
          <p:txBody>
            <a:bodyPr wrap="none" rtlCol="0">
              <a:spAutoFit/>
            </a:bodyPr>
            <a:lstStyle/>
            <a:p>
              <a:pPr algn="ctr"/>
              <a:r>
                <a:rPr lang="en-US" sz="4000" b="1" baseline="30000" dirty="0">
                  <a:solidFill>
                    <a:schemeClr val="accent2">
                      <a:lumMod val="50000"/>
                    </a:schemeClr>
                  </a:solidFill>
                  <a:latin typeface="Arial" panose="020B0604020202020204" pitchFamily="34" charset="0"/>
                  <a:cs typeface="Arial" panose="020B0604020202020204" pitchFamily="34" charset="0"/>
                </a:rPr>
                <a:t>15</a:t>
              </a:r>
              <a:r>
                <a:rPr lang="en-US" sz="4000" b="1" dirty="0">
                  <a:solidFill>
                    <a:schemeClr val="accent2">
                      <a:lumMod val="50000"/>
                    </a:schemeClr>
                  </a:solidFill>
                  <a:latin typeface="Arial" panose="020B0604020202020204" pitchFamily="34" charset="0"/>
                  <a:cs typeface="Arial" panose="020B0604020202020204" pitchFamily="34" charset="0"/>
                </a:rPr>
                <a:t>N</a:t>
              </a:r>
            </a:p>
            <a:p>
              <a:pPr algn="ctr"/>
              <a:r>
                <a:rPr lang="en-US" sz="4000" b="1" dirty="0">
                  <a:solidFill>
                    <a:schemeClr val="accent2">
                      <a:lumMod val="50000"/>
                    </a:schemeClr>
                  </a:solidFill>
                  <a:latin typeface="Arial" panose="020B0604020202020204" pitchFamily="34" charset="0"/>
                  <a:cs typeface="Arial" panose="020B0604020202020204" pitchFamily="34" charset="0"/>
                </a:rPr>
                <a:t>0,37%</a:t>
              </a:r>
            </a:p>
          </p:txBody>
        </p:sp>
      </p:grpSp>
    </p:spTree>
    <p:extLst>
      <p:ext uri="{BB962C8B-B14F-4D97-AF65-F5344CB8AC3E}">
        <p14:creationId xmlns:p14="http://schemas.microsoft.com/office/powerpoint/2010/main" val="15965828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fade">
                                      <p:cBhvr>
                                        <p:cTn id="7" dur="500"/>
                                        <p:tgtEl>
                                          <p:spTgt spid="20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55"/>
                                        </p:tgtEl>
                                        <p:attrNameLst>
                                          <p:attrName>style.visibility</p:attrName>
                                        </p:attrNameLst>
                                      </p:cBhvr>
                                      <p:to>
                                        <p:strVal val="visible"/>
                                      </p:to>
                                    </p:set>
                                    <p:animEffect transition="in" filter="fade">
                                      <p:cBhvr>
                                        <p:cTn id="12" dur="500"/>
                                        <p:tgtEl>
                                          <p:spTgt spid="2055"/>
                                        </p:tgtEl>
                                      </p:cBhvr>
                                    </p:animEffect>
                                  </p:childTnLst>
                                </p:cTn>
                              </p:par>
                              <p:par>
                                <p:cTn id="13" presetID="10" presetClass="entr" presetSubtype="0" fill="hold" nodeType="withEffect">
                                  <p:stCondLst>
                                    <p:cond delay="0"/>
                                  </p:stCondLst>
                                  <p:childTnLst>
                                    <p:set>
                                      <p:cBhvr>
                                        <p:cTn id="14" dur="1" fill="hold">
                                          <p:stCondLst>
                                            <p:cond delay="0"/>
                                          </p:stCondLst>
                                        </p:cTn>
                                        <p:tgtEl>
                                          <p:spTgt spid="2057"/>
                                        </p:tgtEl>
                                        <p:attrNameLst>
                                          <p:attrName>style.visibility</p:attrName>
                                        </p:attrNameLst>
                                      </p:cBhvr>
                                      <p:to>
                                        <p:strVal val="visible"/>
                                      </p:to>
                                    </p:set>
                                    <p:animEffect transition="in" filter="fade">
                                      <p:cBhvr>
                                        <p:cTn id="15" dur="500"/>
                                        <p:tgtEl>
                                          <p:spTgt spid="20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71" name="Group 70">
            <a:extLst>
              <a:ext uri="{FF2B5EF4-FFF2-40B4-BE49-F238E27FC236}">
                <a16:creationId xmlns:a16="http://schemas.microsoft.com/office/drawing/2014/main" id="{AC14D57C-6B2E-EED4-5BC4-FDE534E12F1D}"/>
              </a:ext>
            </a:extLst>
          </p:cNvPr>
          <p:cNvGrpSpPr/>
          <p:nvPr/>
        </p:nvGrpSpPr>
        <p:grpSpPr>
          <a:xfrm>
            <a:off x="1307054" y="837056"/>
            <a:ext cx="4256339" cy="2113659"/>
            <a:chOff x="1348048" y="1416121"/>
            <a:chExt cx="4120430" cy="2113659"/>
          </a:xfrm>
        </p:grpSpPr>
        <p:sp>
          <p:nvSpPr>
            <p:cNvPr id="90" name="Rectangle 89">
              <a:extLst>
                <a:ext uri="{FF2B5EF4-FFF2-40B4-BE49-F238E27FC236}">
                  <a16:creationId xmlns:a16="http://schemas.microsoft.com/office/drawing/2014/main" id="{5E938203-356F-7CDA-38C5-4ECBB1A6A51C}"/>
                </a:ext>
              </a:extLst>
            </p:cNvPr>
            <p:cNvSpPr/>
            <p:nvPr/>
          </p:nvSpPr>
          <p:spPr>
            <a:xfrm>
              <a:off x="1348048" y="1416121"/>
              <a:ext cx="4120430" cy="2113659"/>
            </a:xfrm>
            <a:prstGeom prst="rect">
              <a:avLst/>
            </a:prstGeom>
            <a:solidFill>
              <a:schemeClr val="accent6">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4926977B-81AB-92F2-C108-FD5EF12AB1E5}"/>
                </a:ext>
              </a:extLst>
            </p:cNvPr>
            <p:cNvSpPr txBox="1"/>
            <p:nvPr/>
          </p:nvSpPr>
          <p:spPr>
            <a:xfrm>
              <a:off x="1443117" y="1551722"/>
              <a:ext cx="3930292" cy="1893595"/>
            </a:xfrm>
            <a:prstGeom prst="rect">
              <a:avLst/>
            </a:prstGeom>
            <a:noFill/>
          </p:spPr>
          <p:txBody>
            <a:bodyPr wrap="square" rtlCol="0">
              <a:spAutoFit/>
            </a:bodyPr>
            <a:lstStyle/>
            <a:p>
              <a:pPr>
                <a:lnSpc>
                  <a:spcPct val="125000"/>
                </a:lnSpc>
              </a:pPr>
              <a:r>
                <a:rPr lang="vi-VN" sz="2400" dirty="0"/>
                <a:t>Ở dạng hợp chất, nitrogen có nhiều trong khoáng vật sodium nitrate (NaNO</a:t>
              </a:r>
              <a:r>
                <a:rPr lang="vi-VN" sz="2400" baseline="-25000" dirty="0"/>
                <a:t>3</a:t>
              </a:r>
              <a:r>
                <a:rPr lang="vi-VN" sz="2400" dirty="0"/>
                <a:t>) với tên gọi là diêm tiêu natri.</a:t>
              </a:r>
            </a:p>
          </p:txBody>
        </p:sp>
      </p:grpSp>
      <p:grpSp>
        <p:nvGrpSpPr>
          <p:cNvPr id="94" name="Group 93">
            <a:extLst>
              <a:ext uri="{FF2B5EF4-FFF2-40B4-BE49-F238E27FC236}">
                <a16:creationId xmlns:a16="http://schemas.microsoft.com/office/drawing/2014/main" id="{A703A7CC-0DA2-DF32-F904-448E2794D099}"/>
              </a:ext>
            </a:extLst>
          </p:cNvPr>
          <p:cNvGrpSpPr/>
          <p:nvPr/>
        </p:nvGrpSpPr>
        <p:grpSpPr>
          <a:xfrm>
            <a:off x="6538534" y="837055"/>
            <a:ext cx="4540299" cy="2113659"/>
            <a:chOff x="6704151" y="1710663"/>
            <a:chExt cx="4540299" cy="2113659"/>
          </a:xfrm>
        </p:grpSpPr>
        <p:sp>
          <p:nvSpPr>
            <p:cNvPr id="92" name="Rectangle 91">
              <a:extLst>
                <a:ext uri="{FF2B5EF4-FFF2-40B4-BE49-F238E27FC236}">
                  <a16:creationId xmlns:a16="http://schemas.microsoft.com/office/drawing/2014/main" id="{DEECD21B-D637-4454-BD42-7B6BDC9DFB8F}"/>
                </a:ext>
              </a:extLst>
            </p:cNvPr>
            <p:cNvSpPr/>
            <p:nvPr/>
          </p:nvSpPr>
          <p:spPr>
            <a:xfrm>
              <a:off x="6704151" y="1710663"/>
              <a:ext cx="4508605" cy="2113659"/>
            </a:xfrm>
            <a:prstGeom prst="rect">
              <a:avLst/>
            </a:prstGeom>
            <a:solidFill>
              <a:schemeClr val="accent2">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C0266FE7-0565-35CA-4975-E2506DFF65CA}"/>
                </a:ext>
              </a:extLst>
            </p:cNvPr>
            <p:cNvSpPr txBox="1"/>
            <p:nvPr/>
          </p:nvSpPr>
          <p:spPr>
            <a:xfrm>
              <a:off x="7033108" y="1830781"/>
              <a:ext cx="4211342" cy="1893595"/>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còn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protein, nucleic acid,…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hữu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a:t>
              </a:r>
              <a:endParaRPr lang="vi-VN" sz="2400" dirty="0">
                <a:latin typeface="Arial" panose="020B0604020202020204" pitchFamily="34" charset="0"/>
                <a:cs typeface="Arial" panose="020B0604020202020204" pitchFamily="34" charset="0"/>
              </a:endParaRPr>
            </a:p>
          </p:txBody>
        </p:sp>
      </p:grpSp>
      <p:pic>
        <p:nvPicPr>
          <p:cNvPr id="2050" name="Picture 2" descr="Muối diêm là gì? Có độc không? Dùng làm gì? – Hoàng Anh Food">
            <a:extLst>
              <a:ext uri="{FF2B5EF4-FFF2-40B4-BE49-F238E27FC236}">
                <a16:creationId xmlns:a16="http://schemas.microsoft.com/office/drawing/2014/main" id="{5B5E80E4-8B4E-5CAC-5C83-C68424EE835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07054" y="3586034"/>
            <a:ext cx="4270034" cy="2392389"/>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a:extLst>
              <a:ext uri="{FF2B5EF4-FFF2-40B4-BE49-F238E27FC236}">
                <a16:creationId xmlns:a16="http://schemas.microsoft.com/office/drawing/2014/main" id="{3402DD08-F693-4A08-0E89-27A77F1BA93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38294" y="3078587"/>
            <a:ext cx="4540539" cy="36324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367024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500"/>
                                        <p:tgtEl>
                                          <p:spTgt spid="94"/>
                                        </p:tgtEl>
                                      </p:cBhvr>
                                    </p:animEffect>
                                  </p:childTnLst>
                                </p:cTn>
                              </p:par>
                              <p:par>
                                <p:cTn id="13" presetID="10" presetClass="entr" presetSubtype="0" fill="hold" nodeType="withEffect">
                                  <p:stCondLst>
                                    <p:cond delay="0"/>
                                  </p:stCondLst>
                                  <p:childTnLst>
                                    <p:set>
                                      <p:cBhvr>
                                        <p:cTn id="14" dur="1" fill="hold">
                                          <p:stCondLst>
                                            <p:cond delay="0"/>
                                          </p:stCondLst>
                                        </p:cTn>
                                        <p:tgtEl>
                                          <p:spTgt spid="2048"/>
                                        </p:tgtEl>
                                        <p:attrNameLst>
                                          <p:attrName>style.visibility</p:attrName>
                                        </p:attrNameLst>
                                      </p:cBhvr>
                                      <p:to>
                                        <p:strVal val="visible"/>
                                      </p:to>
                                    </p:set>
                                    <p:animEffect transition="in" filter="fade">
                                      <p:cBhvr>
                                        <p:cTn id="15" dur="500"/>
                                        <p:tgtEl>
                                          <p:spTgt spid="2048"/>
                                        </p:tgtEl>
                                      </p:cBhvr>
                                    </p:animEffect>
                                  </p:childTnLst>
                                </p:cTn>
                              </p:par>
                              <p:par>
                                <p:cTn id="16" presetID="10" presetClass="entr" presetSubtype="0" fill="hold" nodeType="withEffect">
                                  <p:stCondLst>
                                    <p:cond delay="0"/>
                                  </p:stCondLst>
                                  <p:childTnLst>
                                    <p:set>
                                      <p:cBhvr>
                                        <p:cTn id="17" dur="1" fill="hold">
                                          <p:stCondLst>
                                            <p:cond delay="0"/>
                                          </p:stCondLst>
                                        </p:cTn>
                                        <p:tgtEl>
                                          <p:spTgt spid="2050"/>
                                        </p:tgtEl>
                                        <p:attrNameLst>
                                          <p:attrName>style.visibility</p:attrName>
                                        </p:attrNameLst>
                                      </p:cBhvr>
                                      <p:to>
                                        <p:strVal val="visible"/>
                                      </p:to>
                                    </p:set>
                                    <p:animEffect transition="in" filter="fade">
                                      <p:cBhvr>
                                        <p:cTn id="18"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328401" y="1345347"/>
            <a:ext cx="7535198"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en-US" sz="2400" b="1" dirty="0">
                  <a:latin typeface="Arial" panose="020B0604020202020204" pitchFamily="34" charset="0"/>
                  <a:cs typeface="Arial" panose="020B0604020202020204" pitchFamily="34" charset="0"/>
                </a:rPr>
                <a:t>Quan </a:t>
              </a:r>
              <a:r>
                <a:rPr lang="en-US" sz="2400" b="1" dirty="0" err="1">
                  <a:latin typeface="Arial" panose="020B0604020202020204" pitchFamily="34" charset="0"/>
                  <a:cs typeface="Arial" panose="020B0604020202020204" pitchFamily="34" charset="0"/>
                </a:rPr>
                <a:t>sát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sau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biết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trong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không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chiếm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tỉ</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lệ</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tích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lớn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nhất</a:t>
              </a:r>
              <a:r>
                <a:rPr lang="en-US" sz="2400" b="1" dirty="0">
                  <a:latin typeface="Arial" panose="020B0604020202020204" pitchFamily="34" charset="0"/>
                  <a:cs typeface="Arial" panose="020B0604020202020204" pitchFamily="34" charset="0"/>
                </a:rPr>
                <a:t>?</a:t>
              </a:r>
              <a:endParaRPr lang="vi-VN" sz="2400" b="1" dirty="0">
                <a:latin typeface="Arial" panose="020B0604020202020204" pitchFamily="34" charset="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5320356" y="3991143"/>
            <a:ext cx="5246597" cy="1077122"/>
            <a:chOff x="1144083" y="3484429"/>
            <a:chExt cx="5246597" cy="1077122"/>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2" y="3664446"/>
              <a:ext cx="4448628" cy="897105"/>
            </a:xfrm>
            <a:prstGeom prst="rect">
              <a:avLst/>
            </a:prstGeom>
            <a:noFill/>
          </p:spPr>
          <p:txBody>
            <a:bodyPr wrap="square" rtlCol="0">
              <a:spAutoFit/>
            </a:bodyPr>
            <a:lstStyle/>
            <a:p>
              <a:pPr>
                <a:lnSpc>
                  <a:spcPct val="125000"/>
                </a:lnSpc>
              </a:pPr>
              <a:r>
                <a:rPr lang="vi-VN" sz="2200" dirty="0"/>
                <a:t>Khí nitrogen chiếm khoảng 78% thể tích không khí.</a:t>
              </a:r>
            </a:p>
          </p:txBody>
        </p:sp>
      </p:grpSp>
      <p:pic>
        <p:nvPicPr>
          <p:cNvPr id="2" name="Picture 1">
            <a:extLst>
              <a:ext uri="{FF2B5EF4-FFF2-40B4-BE49-F238E27FC236}">
                <a16:creationId xmlns:a16="http://schemas.microsoft.com/office/drawing/2014/main" id="{642FB81F-EA75-D737-305D-F2C554A1D9ED}"/>
              </a:ext>
            </a:extLst>
          </p:cNvPr>
          <p:cNvPicPr>
            <a:picLocks noChangeAspect="1"/>
          </p:cNvPicPr>
          <p:nvPr/>
        </p:nvPicPr>
        <p:blipFill rotWithShape="1">
          <a:blip r:embed="rId13"/>
          <a:srcRect r="11926"/>
          <a:stretch/>
        </p:blipFill>
        <p:spPr>
          <a:xfrm>
            <a:off x="-6661" y="2897658"/>
            <a:ext cx="4768088" cy="3946599"/>
          </a:xfrm>
          <a:prstGeom prst="rect">
            <a:avLst/>
          </a:prstGeom>
        </p:spPr>
      </p:pic>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531391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328401" y="1345347"/>
            <a:ext cx="7535198"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vi-VN" sz="2400" b="1" dirty="0"/>
                <a:t>Ngoài đơn chất nitrogen thì nguyên tố nitrogen còn tồn tại ở những dạng nào? Lấy ví dụ.</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158429" y="3609629"/>
            <a:ext cx="9509074" cy="1749677"/>
            <a:chOff x="1144083" y="3484429"/>
            <a:chExt cx="9509074" cy="1749677"/>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711106" cy="1569660"/>
            </a:xfrm>
            <a:prstGeom prst="rect">
              <a:avLst/>
            </a:prstGeom>
            <a:noFill/>
          </p:spPr>
          <p:txBody>
            <a:bodyPr wrap="square" rtlCol="0">
              <a:spAutoFit/>
            </a:bodyPr>
            <a:lstStyle/>
            <a:p>
              <a:pPr algn="l"/>
              <a:r>
                <a:rPr lang="vi-VN" sz="2400" b="0" i="0" dirty="0">
                  <a:solidFill>
                    <a:srgbClr val="333333"/>
                  </a:solidFill>
                  <a:effectLst/>
                </a:rPr>
                <a:t>Nitrogen còn tồn tại ở dạng hợp chất có nhiều trong khoáng vật sodium nitrate để còn gọi là diêm tiêu Natri</a:t>
              </a:r>
              <a:r>
                <a:rPr lang="en-US" sz="2400" b="0" i="0" dirty="0">
                  <a:solidFill>
                    <a:srgbClr val="333333"/>
                  </a:solidFill>
                  <a:effectLst/>
                </a:rPr>
                <a:t>.</a:t>
              </a:r>
              <a:endParaRPr lang="vi-VN" sz="2400" b="0" i="0" dirty="0">
                <a:solidFill>
                  <a:srgbClr val="333333"/>
                </a:solidFill>
                <a:effectLst/>
              </a:endParaRPr>
            </a:p>
            <a:p>
              <a:pPr algn="l"/>
              <a:r>
                <a:rPr lang="vi-VN" sz="2400" b="0" i="0" dirty="0">
                  <a:solidFill>
                    <a:srgbClr val="333333"/>
                  </a:solidFill>
                  <a:effectLst/>
                </a:rPr>
                <a:t>Ngoài ra nitrogen còn có trong thành phần của protein, nucle</a:t>
              </a:r>
              <a:r>
                <a:rPr lang="en-US" sz="2400" b="0" i="0" dirty="0" err="1">
                  <a:solidFill>
                    <a:srgbClr val="333333"/>
                  </a:solidFill>
                  <a:effectLst/>
                </a:rPr>
                <a:t>ic</a:t>
              </a:r>
              <a:r>
                <a:rPr lang="vi-VN" sz="2400" b="0" i="0" dirty="0">
                  <a:solidFill>
                    <a:srgbClr val="333333"/>
                  </a:solidFill>
                  <a:effectLst/>
                </a:rPr>
                <a:t> acid,...và nhiều chất hữu cơ khác</a:t>
              </a:r>
              <a:r>
                <a:rPr lang="en-US" sz="2400" b="0" i="0" dirty="0">
                  <a:solidFill>
                    <a:srgbClr val="333333"/>
                  </a:solidFill>
                  <a:effectLst/>
                </a:rPr>
                <a:t>.</a:t>
              </a:r>
              <a:endParaRPr lang="vi-VN" sz="2400" b="0" i="0" dirty="0">
                <a:solidFill>
                  <a:srgbClr val="333333"/>
                </a:solidFill>
                <a:effectLst/>
              </a:endParaRPr>
            </a:p>
          </p:txBody>
        </p:sp>
      </p:grpSp>
      <p:grpSp>
        <p:nvGrpSpPr>
          <p:cNvPr id="2" name="Group 1">
            <a:extLst>
              <a:ext uri="{FF2B5EF4-FFF2-40B4-BE49-F238E27FC236}">
                <a16:creationId xmlns:a16="http://schemas.microsoft.com/office/drawing/2014/main" id="{1BAEB5D3-1767-6E76-980D-2D9EE888B9E9}"/>
              </a:ext>
            </a:extLst>
          </p:cNvPr>
          <p:cNvGrpSpPr/>
          <p:nvPr/>
        </p:nvGrpSpPr>
        <p:grpSpPr>
          <a:xfrm>
            <a:off x="624072" y="259480"/>
            <a:ext cx="4696284" cy="979382"/>
            <a:chOff x="624072" y="259480"/>
            <a:chExt cx="4696284" cy="979382"/>
          </a:xfrm>
        </p:grpSpPr>
        <p:sp>
          <p:nvSpPr>
            <p:cNvPr id="2049" name="Rectangle: Rounded Corners 2048">
              <a:extLst>
                <a:ext uri="{FF2B5EF4-FFF2-40B4-BE49-F238E27FC236}">
                  <a16:creationId xmlns:a16="http://schemas.microsoft.com/office/drawing/2014/main" id="{5E9FD142-7F3C-0B0D-594B-431BE30937AD}"/>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0" name="Oval 2049">
              <a:extLst>
                <a:ext uri="{FF2B5EF4-FFF2-40B4-BE49-F238E27FC236}">
                  <a16:creationId xmlns:a16="http://schemas.microsoft.com/office/drawing/2014/main" id="{C8BE63A4-6B95-3217-CB32-C87130B298F4}"/>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TextBox 2050">
              <a:extLst>
                <a:ext uri="{FF2B5EF4-FFF2-40B4-BE49-F238E27FC236}">
                  <a16:creationId xmlns:a16="http://schemas.microsoft.com/office/drawing/2014/main" id="{C20222C6-2232-6676-E399-6FDBD0962D6C}"/>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2</a:t>
              </a:r>
            </a:p>
          </p:txBody>
        </p:sp>
        <p:pic>
          <p:nvPicPr>
            <p:cNvPr id="2052" name="Picture 2" descr="Discussion - Free user icons">
              <a:extLst>
                <a:ext uri="{FF2B5EF4-FFF2-40B4-BE49-F238E27FC236}">
                  <a16:creationId xmlns:a16="http://schemas.microsoft.com/office/drawing/2014/main" id="{FAC81645-5338-5CC5-C657-50B990C7DC0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572998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Rounded Corners 115">
            <a:extLst>
              <a:ext uri="{FF2B5EF4-FFF2-40B4-BE49-F238E27FC236}">
                <a16:creationId xmlns:a16="http://schemas.microsoft.com/office/drawing/2014/main" id="{82F53C26-248E-4AEB-9999-D41DB034BA6C}"/>
              </a:ext>
            </a:extLst>
          </p:cNvPr>
          <p:cNvSpPr/>
          <p:nvPr/>
        </p:nvSpPr>
        <p:spPr>
          <a:xfrm>
            <a:off x="2996778" y="2677019"/>
            <a:ext cx="5948561" cy="845046"/>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1a">
            <a:extLst>
              <a:ext uri="{FF2B5EF4-FFF2-40B4-BE49-F238E27FC236}">
                <a16:creationId xmlns:a16="http://schemas.microsoft.com/office/drawing/2014/main" id="{65DA152C-4C6C-4037-B246-7F8E64CF95AF}"/>
              </a:ext>
            </a:extLst>
          </p:cNvPr>
          <p:cNvSpPr txBox="1"/>
          <p:nvPr/>
        </p:nvSpPr>
        <p:spPr>
          <a:xfrm>
            <a:off x="3690990" y="2731441"/>
            <a:ext cx="4477658" cy="769441"/>
          </a:xfrm>
          <a:prstGeom prst="rect">
            <a:avLst/>
          </a:prstGeom>
          <a:noFill/>
        </p:spPr>
        <p:txBody>
          <a:bodyPr wrap="square" rtlCol="0">
            <a:spAutoFit/>
          </a:bodyPr>
          <a:lstStyle/>
          <a:p>
            <a:pPr algn="ctr"/>
            <a:r>
              <a:rPr lang="en-US" sz="4400" b="1" dirty="0">
                <a:solidFill>
                  <a:schemeClr val="bg1"/>
                </a:solidFill>
                <a:effectLst>
                  <a:outerShdw blurRad="38100" dist="38100" dir="2700000" algn="tl">
                    <a:srgbClr val="000000">
                      <a:alpha val="43137"/>
                    </a:srgbClr>
                  </a:outerShdw>
                </a:effectLst>
                <a:latin typeface="Averta Std ExtraBold" panose="00000900000000000000" pitchFamily="50" charset="0"/>
              </a:rPr>
              <a:t>GIẢI MÃ Ô CHỮ</a:t>
            </a:r>
          </a:p>
        </p:txBody>
      </p:sp>
      <p:grpSp>
        <p:nvGrpSpPr>
          <p:cNvPr id="125" name="Group 124">
            <a:extLst>
              <a:ext uri="{FF2B5EF4-FFF2-40B4-BE49-F238E27FC236}">
                <a16:creationId xmlns:a16="http://schemas.microsoft.com/office/drawing/2014/main" id="{9AE76C8D-9DAB-4AE4-B856-EF1264754410}"/>
              </a:ext>
            </a:extLst>
          </p:cNvPr>
          <p:cNvGrpSpPr/>
          <p:nvPr/>
        </p:nvGrpSpPr>
        <p:grpSpPr>
          <a:xfrm>
            <a:off x="8177498" y="2781656"/>
            <a:ext cx="641217" cy="638486"/>
            <a:chOff x="3626754" y="167081"/>
            <a:chExt cx="801748" cy="801748"/>
          </a:xfrm>
        </p:grpSpPr>
        <p:sp>
          <p:nvSpPr>
            <p:cNvPr id="120" name="Oval 119">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 name="Picture 121">
              <a:extLst>
                <a:ext uri="{FF2B5EF4-FFF2-40B4-BE49-F238E27FC236}">
                  <a16:creationId xmlns:a16="http://schemas.microsoft.com/office/drawing/2014/main" id="{0FCD2E41-0FD0-41DB-AD3C-1D1992610D7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129" name="Group 128">
            <a:extLst>
              <a:ext uri="{FF2B5EF4-FFF2-40B4-BE49-F238E27FC236}">
                <a16:creationId xmlns:a16="http://schemas.microsoft.com/office/drawing/2014/main" id="{80D076BC-083F-4DED-A9EC-590CC6F2322B}"/>
              </a:ext>
            </a:extLst>
          </p:cNvPr>
          <p:cNvGrpSpPr/>
          <p:nvPr/>
        </p:nvGrpSpPr>
        <p:grpSpPr>
          <a:xfrm>
            <a:off x="3121583" y="2781656"/>
            <a:ext cx="641217" cy="638486"/>
            <a:chOff x="7758026" y="167081"/>
            <a:chExt cx="801748" cy="801748"/>
          </a:xfrm>
        </p:grpSpPr>
        <p:sp>
          <p:nvSpPr>
            <p:cNvPr id="127" name="Oval 126">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a:extLst>
                <a:ext uri="{FF2B5EF4-FFF2-40B4-BE49-F238E27FC236}">
                  <a16:creationId xmlns:a16="http://schemas.microsoft.com/office/drawing/2014/main" id="{26DAE24C-9B8A-489A-AAEE-BFA50806E0A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pic>
        <p:nvPicPr>
          <p:cNvPr id="10" name="Picture 6"/>
          <p:cNvPicPr>
            <a:picLocks noChangeAspect="1"/>
          </p:cNvPicPr>
          <p:nvPr/>
        </p:nvPicPr>
        <p:blipFill>
          <a:blip r:embed="rId4"/>
          <a:srcRect l="64771" t="21970"/>
          <a:stretch>
            <a:fillRect/>
          </a:stretch>
        </p:blipFill>
        <p:spPr>
          <a:xfrm rot="5903759">
            <a:off x="478602" y="3474231"/>
            <a:ext cx="2730446" cy="5004543"/>
          </a:xfrm>
          <a:prstGeom prst="rect">
            <a:avLst/>
          </a:prstGeom>
        </p:spPr>
      </p:pic>
      <p:grpSp>
        <p:nvGrpSpPr>
          <p:cNvPr id="11" name="Group 7"/>
          <p:cNvGrpSpPr/>
          <p:nvPr/>
        </p:nvGrpSpPr>
        <p:grpSpPr>
          <a:xfrm>
            <a:off x="535726" y="516421"/>
            <a:ext cx="556926" cy="563073"/>
            <a:chOff x="0" y="0"/>
            <a:chExt cx="489869" cy="461803"/>
          </a:xfrm>
        </p:grpSpPr>
        <p:sp>
          <p:nvSpPr>
            <p:cNvPr id="12" name="AutoShape 8"/>
            <p:cNvSpPr/>
            <p:nvPr/>
          </p:nvSpPr>
          <p:spPr>
            <a:xfrm>
              <a:off x="0" y="0"/>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sp>
          <p:nvSpPr>
            <p:cNvPr id="13" name="AutoShape 9"/>
            <p:cNvSpPr/>
            <p:nvPr/>
          </p:nvSpPr>
          <p:spPr>
            <a:xfrm>
              <a:off x="0" y="205275"/>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sp>
          <p:nvSpPr>
            <p:cNvPr id="14" name="AutoShape 10"/>
            <p:cNvSpPr/>
            <p:nvPr/>
          </p:nvSpPr>
          <p:spPr>
            <a:xfrm>
              <a:off x="0" y="410931"/>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grpSp>
      <p:pic>
        <p:nvPicPr>
          <p:cNvPr id="15" name="Picture 13"/>
          <p:cNvPicPr>
            <a:picLocks noChangeAspect="1"/>
          </p:cNvPicPr>
          <p:nvPr/>
        </p:nvPicPr>
        <p:blipFill>
          <a:blip r:embed="rId5"/>
          <a:srcRect/>
          <a:stretch>
            <a:fillRect/>
          </a:stretch>
        </p:blipFill>
        <p:spPr>
          <a:xfrm rot="-7094170">
            <a:off x="9502977" y="-3747401"/>
            <a:ext cx="7036829" cy="7237544"/>
          </a:xfrm>
          <a:prstGeom prst="rect">
            <a:avLst/>
          </a:prstGeom>
        </p:spPr>
      </p:pic>
      <p:sp>
        <p:nvSpPr>
          <p:cNvPr id="16" name="!!1a">
            <a:extLst>
              <a:ext uri="{FF2B5EF4-FFF2-40B4-BE49-F238E27FC236}">
                <a16:creationId xmlns:a16="http://schemas.microsoft.com/office/drawing/2014/main" id="{65DA152C-4C6C-4037-B246-7F8E64CF95AF}"/>
              </a:ext>
            </a:extLst>
          </p:cNvPr>
          <p:cNvSpPr txBox="1"/>
          <p:nvPr/>
        </p:nvSpPr>
        <p:spPr>
          <a:xfrm>
            <a:off x="577128" y="310804"/>
            <a:ext cx="10787860" cy="2185214"/>
          </a:xfrm>
          <a:prstGeom prst="rect">
            <a:avLst/>
          </a:prstGeom>
          <a:noFill/>
        </p:spPr>
        <p:txBody>
          <a:bodyPr wrap="square" rtlCol="0">
            <a:spAutoFit/>
          </a:bodyPr>
          <a:lstStyle/>
          <a:p>
            <a:pPr algn="ctr"/>
            <a:r>
              <a:rPr lang="en-US" sz="2800" b="1" dirty="0">
                <a:solidFill>
                  <a:schemeClr val="accent5"/>
                </a:solidFill>
                <a:effectLst>
                  <a:outerShdw blurRad="38100" dist="38100" dir="2700000" algn="tl">
                    <a:srgbClr val="000000">
                      <a:alpha val="43137"/>
                    </a:srgbClr>
                  </a:outerShdw>
                </a:effectLst>
                <a:latin typeface="Averta Std ExtraBold" panose="00000900000000000000" pitchFamily="50" charset="0"/>
              </a:rPr>
              <a:t>HÓA HỌC </a:t>
            </a:r>
          </a:p>
          <a:p>
            <a:pPr algn="ctr"/>
            <a:r>
              <a:rPr lang="en-US" sz="5400" b="1" dirty="0">
                <a:solidFill>
                  <a:schemeClr val="accent5"/>
                </a:solidFill>
                <a:effectLst>
                  <a:outerShdw blurRad="38100" dist="38100" dir="2700000" algn="tl">
                    <a:srgbClr val="000000">
                      <a:alpha val="43137"/>
                    </a:srgbClr>
                  </a:outerShdw>
                </a:effectLst>
                <a:latin typeface="Averta Std ExtraBold" panose="00000900000000000000" pitchFamily="50" charset="0"/>
              </a:rPr>
              <a:t>pH CỦA DUNG DỊCH</a:t>
            </a:r>
          </a:p>
          <a:p>
            <a:pPr algn="ctr"/>
            <a:r>
              <a:rPr lang="en-US" sz="5400" b="1" dirty="0">
                <a:solidFill>
                  <a:schemeClr val="accent5"/>
                </a:solidFill>
                <a:effectLst>
                  <a:outerShdw blurRad="38100" dist="38100" dir="2700000" algn="tl">
                    <a:srgbClr val="000000">
                      <a:alpha val="43137"/>
                    </a:srgbClr>
                  </a:outerShdw>
                </a:effectLst>
                <a:latin typeface="Averta Std ExtraBold" panose="00000900000000000000" pitchFamily="50" charset="0"/>
              </a:rPr>
              <a:t>CHUẨN ĐỘ ACID- BASE</a:t>
            </a:r>
          </a:p>
        </p:txBody>
      </p:sp>
      <p:sp>
        <p:nvSpPr>
          <p:cNvPr id="17" name="!!1a">
            <a:extLst>
              <a:ext uri="{FF2B5EF4-FFF2-40B4-BE49-F238E27FC236}">
                <a16:creationId xmlns:a16="http://schemas.microsoft.com/office/drawing/2014/main" id="{65DA152C-4C6C-4037-B246-7F8E64CF95AF}"/>
              </a:ext>
            </a:extLst>
          </p:cNvPr>
          <p:cNvSpPr txBox="1"/>
          <p:nvPr/>
        </p:nvSpPr>
        <p:spPr>
          <a:xfrm>
            <a:off x="401828" y="3962983"/>
            <a:ext cx="11316259" cy="2308324"/>
          </a:xfrm>
          <a:prstGeom prst="rect">
            <a:avLst/>
          </a:prstGeom>
          <a:noFill/>
        </p:spPr>
        <p:txBody>
          <a:bodyPr wrap="square" rtlCol="0">
            <a:spAutoFit/>
          </a:bodyPr>
          <a:lstStyle/>
          <a:p>
            <a:pPr algn="ct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Chọn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1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tham</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gia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trả</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lời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câu</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hỏi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để</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điền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vào</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hoàn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tất</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8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câu</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hỏi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để</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tìm</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ra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từ</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khóa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của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a:t>
            </a:r>
          </a:p>
          <a:p>
            <a:pPr algn="ctr">
              <a:lnSpc>
                <a:spcPct val="150000"/>
              </a:lnSpc>
            </a:pPr>
            <a:r>
              <a:rPr lang="en-US" sz="2400" dirty="0" err="1">
                <a:solidFill>
                  <a:schemeClr val="accent3">
                    <a:lumMod val="75000"/>
                  </a:schemeClr>
                </a:solidFill>
                <a:latin typeface="Averta Std ExtraBold" panose="00000900000000000000" pitchFamily="50" charset="0"/>
              </a:rPr>
              <a:t>Câu</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trả</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lời</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đúng</a:t>
            </a:r>
            <a:r>
              <a:rPr lang="en-US" sz="2400" dirty="0">
                <a:solidFill>
                  <a:schemeClr val="accent3">
                    <a:lumMod val="75000"/>
                  </a:schemeClr>
                </a:solidFill>
                <a:latin typeface="Averta Std ExtraBold" panose="00000900000000000000" pitchFamily="50" charset="0"/>
              </a:rPr>
              <a:t> </a:t>
            </a:r>
            <a:r>
              <a:rPr lang="en-US" sz="2400" dirty="0">
                <a:solidFill>
                  <a:schemeClr val="accent5"/>
                </a:solidFill>
                <a:latin typeface="Averta Std ExtraBold" panose="00000900000000000000" pitchFamily="50" charset="0"/>
              </a:rPr>
              <a:t>+1đ</a:t>
            </a:r>
          </a:p>
          <a:p>
            <a:pPr algn="ctr">
              <a:lnSpc>
                <a:spcPct val="150000"/>
              </a:lnSpc>
            </a:pPr>
            <a:r>
              <a:rPr lang="en-US" sz="2400" dirty="0" err="1">
                <a:solidFill>
                  <a:schemeClr val="accent3">
                    <a:lumMod val="75000"/>
                  </a:schemeClr>
                </a:solidFill>
                <a:latin typeface="Averta Std ExtraBold" panose="00000900000000000000" pitchFamily="50" charset="0"/>
              </a:rPr>
              <a:t>Từ</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khóa</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đúng</a:t>
            </a:r>
            <a:r>
              <a:rPr lang="en-US" sz="2400" dirty="0">
                <a:solidFill>
                  <a:schemeClr val="accent3">
                    <a:lumMod val="75000"/>
                  </a:schemeClr>
                </a:solidFill>
                <a:latin typeface="Averta Std ExtraBold" panose="00000900000000000000" pitchFamily="50" charset="0"/>
              </a:rPr>
              <a:t> </a:t>
            </a:r>
            <a:r>
              <a:rPr lang="en-US" sz="2400" b="1" dirty="0">
                <a:solidFill>
                  <a:schemeClr val="accent5"/>
                </a:solidFill>
                <a:latin typeface="Averta Std ExtraBold" panose="00000900000000000000" pitchFamily="50" charset="0"/>
              </a:rPr>
              <a:t>+3đ</a:t>
            </a:r>
          </a:p>
        </p:txBody>
      </p:sp>
    </p:spTree>
    <p:extLst>
      <p:ext uri="{BB962C8B-B14F-4D97-AF65-F5344CB8AC3E}">
        <p14:creationId xmlns:p14="http://schemas.microsoft.com/office/powerpoint/2010/main" val="34812369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250" fill="hold"/>
                                        <p:tgtEl>
                                          <p:spTgt spid="116"/>
                                        </p:tgtEl>
                                        <p:attrNameLst>
                                          <p:attrName>ppt_x</p:attrName>
                                        </p:attrNameLst>
                                      </p:cBhvr>
                                      <p:tavLst>
                                        <p:tav tm="0">
                                          <p:val>
                                            <p:strVal val="#ppt_x"/>
                                          </p:val>
                                        </p:tav>
                                        <p:tav tm="100000">
                                          <p:val>
                                            <p:strVal val="#ppt_x"/>
                                          </p:val>
                                        </p:tav>
                                      </p:tavLst>
                                    </p:anim>
                                    <p:anim calcmode="lin" valueType="num">
                                      <p:cBhvr additive="base">
                                        <p:cTn id="8" dur="1250" fill="hold"/>
                                        <p:tgtEl>
                                          <p:spTgt spid="116"/>
                                        </p:tgtEl>
                                        <p:attrNameLst>
                                          <p:attrName>ppt_y</p:attrName>
                                        </p:attrNameLst>
                                      </p:cBhvr>
                                      <p:tavLst>
                                        <p:tav tm="0">
                                          <p:val>
                                            <p:strVal val="1+#ppt_h/2"/>
                                          </p:val>
                                        </p:tav>
                                        <p:tav tm="100000">
                                          <p:val>
                                            <p:strVal val="#ppt_y"/>
                                          </p:val>
                                        </p:tav>
                                      </p:tavLst>
                                    </p:anim>
                                  </p:childTnLst>
                                </p:cTn>
                              </p:par>
                              <p:par>
                                <p:cTn id="9" presetID="22" presetClass="entr" presetSubtype="4" fill="hold" grpId="2" nodeType="with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down)">
                                      <p:cBhvr>
                                        <p:cTn id="11" dur="500"/>
                                        <p:tgtEl>
                                          <p:spTgt spid="16"/>
                                        </p:tgtEl>
                                      </p:cBhvr>
                                    </p:animEffect>
                                  </p:childTnLst>
                                </p:cTn>
                              </p:par>
                              <p:par>
                                <p:cTn id="12" presetID="2" presetClass="entr" presetSubtype="4" fill="hold" grpId="1" nodeType="withEffect">
                                  <p:stCondLst>
                                    <p:cond delay="0"/>
                                  </p:stCondLst>
                                  <p:childTnLst>
                                    <p:set>
                                      <p:cBhvr>
                                        <p:cTn id="13" dur="1" fill="hold">
                                          <p:stCondLst>
                                            <p:cond delay="0"/>
                                          </p:stCondLst>
                                        </p:cTn>
                                        <p:tgtEl>
                                          <p:spTgt spid="117"/>
                                        </p:tgtEl>
                                        <p:attrNameLst>
                                          <p:attrName>style.visibility</p:attrName>
                                        </p:attrNameLst>
                                      </p:cBhvr>
                                      <p:to>
                                        <p:strVal val="visible"/>
                                      </p:to>
                                    </p:set>
                                    <p:anim calcmode="lin" valueType="num">
                                      <p:cBhvr additive="base">
                                        <p:cTn id="14" dur="1250" fill="hold"/>
                                        <p:tgtEl>
                                          <p:spTgt spid="117"/>
                                        </p:tgtEl>
                                        <p:attrNameLst>
                                          <p:attrName>ppt_x</p:attrName>
                                        </p:attrNameLst>
                                      </p:cBhvr>
                                      <p:tavLst>
                                        <p:tav tm="0">
                                          <p:val>
                                            <p:strVal val="#ppt_x"/>
                                          </p:val>
                                        </p:tav>
                                        <p:tav tm="100000">
                                          <p:val>
                                            <p:strVal val="#ppt_x"/>
                                          </p:val>
                                        </p:tav>
                                      </p:tavLst>
                                    </p:anim>
                                    <p:anim calcmode="lin" valueType="num">
                                      <p:cBhvr additive="base">
                                        <p:cTn id="15" dur="1250" fill="hold"/>
                                        <p:tgtEl>
                                          <p:spTgt spid="11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 calcmode="lin" valueType="num">
                                      <p:cBhvr additive="base">
                                        <p:cTn id="18" dur="1250" fill="hold"/>
                                        <p:tgtEl>
                                          <p:spTgt spid="125"/>
                                        </p:tgtEl>
                                        <p:attrNameLst>
                                          <p:attrName>ppt_x</p:attrName>
                                        </p:attrNameLst>
                                      </p:cBhvr>
                                      <p:tavLst>
                                        <p:tav tm="0">
                                          <p:val>
                                            <p:strVal val="#ppt_x"/>
                                          </p:val>
                                        </p:tav>
                                        <p:tav tm="100000">
                                          <p:val>
                                            <p:strVal val="#ppt_x"/>
                                          </p:val>
                                        </p:tav>
                                      </p:tavLst>
                                    </p:anim>
                                    <p:anim calcmode="lin" valueType="num">
                                      <p:cBhvr additive="base">
                                        <p:cTn id="19" dur="1250" fill="hold"/>
                                        <p:tgtEl>
                                          <p:spTgt spid="125"/>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9"/>
                                        </p:tgtEl>
                                        <p:attrNameLst>
                                          <p:attrName>style.visibility</p:attrName>
                                        </p:attrNameLst>
                                      </p:cBhvr>
                                      <p:to>
                                        <p:strVal val="visible"/>
                                      </p:to>
                                    </p:set>
                                    <p:anim calcmode="lin" valueType="num">
                                      <p:cBhvr additive="base">
                                        <p:cTn id="22" dur="1250" fill="hold"/>
                                        <p:tgtEl>
                                          <p:spTgt spid="129"/>
                                        </p:tgtEl>
                                        <p:attrNameLst>
                                          <p:attrName>ppt_x</p:attrName>
                                        </p:attrNameLst>
                                      </p:cBhvr>
                                      <p:tavLst>
                                        <p:tav tm="0">
                                          <p:val>
                                            <p:strVal val="#ppt_x"/>
                                          </p:val>
                                        </p:tav>
                                        <p:tav tm="100000">
                                          <p:val>
                                            <p:strVal val="#ppt_x"/>
                                          </p:val>
                                        </p:tav>
                                      </p:tavLst>
                                    </p:anim>
                                    <p:anim calcmode="lin" valueType="num">
                                      <p:cBhvr additive="base">
                                        <p:cTn id="23" dur="1250" fill="hold"/>
                                        <p:tgtEl>
                                          <p:spTgt spid="129"/>
                                        </p:tgtEl>
                                        <p:attrNameLst>
                                          <p:attrName>ppt_y</p:attrName>
                                        </p:attrNameLst>
                                      </p:cBhvr>
                                      <p:tavLst>
                                        <p:tav tm="0">
                                          <p:val>
                                            <p:strVal val="1+#ppt_h/2"/>
                                          </p:val>
                                        </p:tav>
                                        <p:tav tm="100000">
                                          <p:val>
                                            <p:strVal val="#ppt_y"/>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1000" fill="hold"/>
                                        <p:tgtEl>
                                          <p:spTgt spid="17"/>
                                        </p:tgtEl>
                                        <p:attrNameLst>
                                          <p:attrName>ppt_w</p:attrName>
                                        </p:attrNameLst>
                                      </p:cBhvr>
                                      <p:tavLst>
                                        <p:tav tm="0">
                                          <p:val>
                                            <p:fltVal val="0"/>
                                          </p:val>
                                        </p:tav>
                                        <p:tav tm="100000">
                                          <p:val>
                                            <p:strVal val="#ppt_w"/>
                                          </p:val>
                                        </p:tav>
                                      </p:tavLst>
                                    </p:anim>
                                    <p:anim calcmode="lin" valueType="num">
                                      <p:cBhvr>
                                        <p:cTn id="27" dur="1000" fill="hold"/>
                                        <p:tgtEl>
                                          <p:spTgt spid="17"/>
                                        </p:tgtEl>
                                        <p:attrNameLst>
                                          <p:attrName>ppt_h</p:attrName>
                                        </p:attrNameLst>
                                      </p:cBhvr>
                                      <p:tavLst>
                                        <p:tav tm="0">
                                          <p:val>
                                            <p:fltVal val="0"/>
                                          </p:val>
                                        </p:tav>
                                        <p:tav tm="100000">
                                          <p:val>
                                            <p:strVal val="#ppt_h"/>
                                          </p:val>
                                        </p:tav>
                                      </p:tavLst>
                                    </p:anim>
                                    <p:animEffect transition="in" filter="fade">
                                      <p:cBhvr>
                                        <p:cTn id="28" dur="1000"/>
                                        <p:tgtEl>
                                          <p:spTgt spid="17"/>
                                        </p:tgtEl>
                                      </p:cBhvr>
                                    </p:animEffect>
                                  </p:childTnLst>
                                </p:cTn>
                              </p:par>
                            </p:childTnLst>
                          </p:cTn>
                        </p:par>
                        <p:par>
                          <p:cTn id="29" fill="hold">
                            <p:stCondLst>
                              <p:cond delay="1250"/>
                            </p:stCondLst>
                            <p:childTnLst>
                              <p:par>
                                <p:cTn id="30" presetID="32" presetClass="emph" presetSubtype="0" repeatCount="4000" fill="hold" grpId="2" nodeType="afterEffect">
                                  <p:stCondLst>
                                    <p:cond delay="0"/>
                                  </p:stCondLst>
                                  <p:childTnLst>
                                    <p:animRot by="120000">
                                      <p:cBhvr>
                                        <p:cTn id="31" dur="100" fill="hold">
                                          <p:stCondLst>
                                            <p:cond delay="0"/>
                                          </p:stCondLst>
                                        </p:cTn>
                                        <p:tgtEl>
                                          <p:spTgt spid="116"/>
                                        </p:tgtEl>
                                        <p:attrNameLst>
                                          <p:attrName>r</p:attrName>
                                        </p:attrNameLst>
                                      </p:cBhvr>
                                    </p:animRot>
                                    <p:animRot by="-240000">
                                      <p:cBhvr>
                                        <p:cTn id="32" dur="200" fill="hold">
                                          <p:stCondLst>
                                            <p:cond delay="200"/>
                                          </p:stCondLst>
                                        </p:cTn>
                                        <p:tgtEl>
                                          <p:spTgt spid="116"/>
                                        </p:tgtEl>
                                        <p:attrNameLst>
                                          <p:attrName>r</p:attrName>
                                        </p:attrNameLst>
                                      </p:cBhvr>
                                    </p:animRot>
                                    <p:animRot by="240000">
                                      <p:cBhvr>
                                        <p:cTn id="33" dur="200" fill="hold">
                                          <p:stCondLst>
                                            <p:cond delay="400"/>
                                          </p:stCondLst>
                                        </p:cTn>
                                        <p:tgtEl>
                                          <p:spTgt spid="116"/>
                                        </p:tgtEl>
                                        <p:attrNameLst>
                                          <p:attrName>r</p:attrName>
                                        </p:attrNameLst>
                                      </p:cBhvr>
                                    </p:animRot>
                                    <p:animRot by="-240000">
                                      <p:cBhvr>
                                        <p:cTn id="34" dur="200" fill="hold">
                                          <p:stCondLst>
                                            <p:cond delay="600"/>
                                          </p:stCondLst>
                                        </p:cTn>
                                        <p:tgtEl>
                                          <p:spTgt spid="116"/>
                                        </p:tgtEl>
                                        <p:attrNameLst>
                                          <p:attrName>r</p:attrName>
                                        </p:attrNameLst>
                                      </p:cBhvr>
                                    </p:animRot>
                                    <p:animRot by="120000">
                                      <p:cBhvr>
                                        <p:cTn id="35" dur="200" fill="hold">
                                          <p:stCondLst>
                                            <p:cond delay="800"/>
                                          </p:stCondLst>
                                        </p:cTn>
                                        <p:tgtEl>
                                          <p:spTgt spid="116"/>
                                        </p:tgtEl>
                                        <p:attrNameLst>
                                          <p:attrName>r</p:attrName>
                                        </p:attrNameLst>
                                      </p:cBhvr>
                                    </p:animRot>
                                  </p:childTnLst>
                                </p:cTn>
                              </p:par>
                            </p:childTnLst>
                          </p:cTn>
                        </p:par>
                        <p:par>
                          <p:cTn id="36" fill="hold">
                            <p:stCondLst>
                              <p:cond delay="5250"/>
                            </p:stCondLst>
                            <p:childTnLst>
                              <p:par>
                                <p:cTn id="37" presetID="32" presetClass="emph" presetSubtype="0" repeatCount="4000" fill="hold" nodeType="afterEffect">
                                  <p:stCondLst>
                                    <p:cond delay="0"/>
                                  </p:stCondLst>
                                  <p:childTnLst>
                                    <p:animRot by="120000">
                                      <p:cBhvr>
                                        <p:cTn id="38" dur="100" fill="hold">
                                          <p:stCondLst>
                                            <p:cond delay="0"/>
                                          </p:stCondLst>
                                        </p:cTn>
                                        <p:tgtEl>
                                          <p:spTgt spid="129"/>
                                        </p:tgtEl>
                                        <p:attrNameLst>
                                          <p:attrName>r</p:attrName>
                                        </p:attrNameLst>
                                      </p:cBhvr>
                                    </p:animRot>
                                    <p:animRot by="-240000">
                                      <p:cBhvr>
                                        <p:cTn id="39" dur="200" fill="hold">
                                          <p:stCondLst>
                                            <p:cond delay="200"/>
                                          </p:stCondLst>
                                        </p:cTn>
                                        <p:tgtEl>
                                          <p:spTgt spid="129"/>
                                        </p:tgtEl>
                                        <p:attrNameLst>
                                          <p:attrName>r</p:attrName>
                                        </p:attrNameLst>
                                      </p:cBhvr>
                                    </p:animRot>
                                    <p:animRot by="240000">
                                      <p:cBhvr>
                                        <p:cTn id="40" dur="200" fill="hold">
                                          <p:stCondLst>
                                            <p:cond delay="400"/>
                                          </p:stCondLst>
                                        </p:cTn>
                                        <p:tgtEl>
                                          <p:spTgt spid="129"/>
                                        </p:tgtEl>
                                        <p:attrNameLst>
                                          <p:attrName>r</p:attrName>
                                        </p:attrNameLst>
                                      </p:cBhvr>
                                    </p:animRot>
                                    <p:animRot by="-240000">
                                      <p:cBhvr>
                                        <p:cTn id="41" dur="200" fill="hold">
                                          <p:stCondLst>
                                            <p:cond delay="600"/>
                                          </p:stCondLst>
                                        </p:cTn>
                                        <p:tgtEl>
                                          <p:spTgt spid="129"/>
                                        </p:tgtEl>
                                        <p:attrNameLst>
                                          <p:attrName>r</p:attrName>
                                        </p:attrNameLst>
                                      </p:cBhvr>
                                    </p:animRot>
                                    <p:animRot by="120000">
                                      <p:cBhvr>
                                        <p:cTn id="42" dur="200" fill="hold">
                                          <p:stCondLst>
                                            <p:cond delay="800"/>
                                          </p:stCondLst>
                                        </p:cTn>
                                        <p:tgtEl>
                                          <p:spTgt spid="129"/>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42" presetClass="path" presetSubtype="0" accel="50000" decel="50000" fill="hold" grpId="0" nodeType="clickEffect">
                                  <p:stCondLst>
                                    <p:cond delay="0"/>
                                  </p:stCondLst>
                                  <p:childTnLst>
                                    <p:animMotion origin="layout" path="M 1.875E-6 1.85185E-6 L 0.00117 -0.54607 " pathEditMode="relative" rAng="0" ptsTypes="AA">
                                      <p:cBhvr>
                                        <p:cTn id="46" dur="2000" fill="hold"/>
                                        <p:tgtEl>
                                          <p:spTgt spid="116"/>
                                        </p:tgtEl>
                                        <p:attrNameLst>
                                          <p:attrName>ppt_x</p:attrName>
                                          <p:attrName>ppt_y</p:attrName>
                                        </p:attrNameLst>
                                      </p:cBhvr>
                                      <p:rCtr x="52" y="-27315"/>
                                    </p:animMotion>
                                  </p:childTnLst>
                                </p:cTn>
                              </p:par>
                              <p:par>
                                <p:cTn id="47" presetID="42" presetClass="path" presetSubtype="0" accel="50000" decel="50000" fill="hold" grpId="0" nodeType="withEffect">
                                  <p:stCondLst>
                                    <p:cond delay="0"/>
                                  </p:stCondLst>
                                  <p:childTnLst>
                                    <p:animMotion origin="layout" path="M -3.33333E-6 -4.07407E-6 L 0.00417 -0.55185 " pathEditMode="relative" rAng="0" ptsTypes="AA">
                                      <p:cBhvr>
                                        <p:cTn id="48" dur="2000" fill="hold"/>
                                        <p:tgtEl>
                                          <p:spTgt spid="117"/>
                                        </p:tgtEl>
                                        <p:attrNameLst>
                                          <p:attrName>ppt_x</p:attrName>
                                          <p:attrName>ppt_y</p:attrName>
                                        </p:attrNameLst>
                                      </p:cBhvr>
                                      <p:rCtr x="208" y="-27593"/>
                                    </p:animMotion>
                                  </p:childTnLst>
                                </p:cTn>
                              </p:par>
                              <p:par>
                                <p:cTn id="49" presetID="42" presetClass="path" presetSubtype="0" accel="50000" decel="50000" fill="hold" nodeType="withEffect">
                                  <p:stCondLst>
                                    <p:cond delay="0"/>
                                  </p:stCondLst>
                                  <p:childTnLst>
                                    <p:animMotion origin="layout" path="M -1.66667E-6 -2.96296E-6 L 0.00287 -0.58426 " pathEditMode="relative" rAng="0" ptsTypes="AA">
                                      <p:cBhvr>
                                        <p:cTn id="50" dur="2000" fill="hold"/>
                                        <p:tgtEl>
                                          <p:spTgt spid="125"/>
                                        </p:tgtEl>
                                        <p:attrNameLst>
                                          <p:attrName>ppt_x</p:attrName>
                                          <p:attrName>ppt_y</p:attrName>
                                        </p:attrNameLst>
                                      </p:cBhvr>
                                      <p:rCtr x="143" y="-29213"/>
                                    </p:animMotion>
                                  </p:childTnLst>
                                </p:cTn>
                              </p:par>
                              <p:par>
                                <p:cTn id="51" presetID="42" presetClass="path" presetSubtype="0" accel="50000" decel="50000" fill="hold" nodeType="withEffect">
                                  <p:stCondLst>
                                    <p:cond delay="0"/>
                                  </p:stCondLst>
                                  <p:childTnLst>
                                    <p:animMotion origin="layout" path="M 1.66667E-6 -2.96296E-6 L -0.003 -0.58657 " pathEditMode="relative" rAng="0" ptsTypes="AA">
                                      <p:cBhvr>
                                        <p:cTn id="52" dur="2000" fill="hold"/>
                                        <p:tgtEl>
                                          <p:spTgt spid="129"/>
                                        </p:tgtEl>
                                        <p:attrNameLst>
                                          <p:attrName>ppt_x</p:attrName>
                                          <p:attrName>ppt_y</p:attrName>
                                        </p:attrNameLst>
                                      </p:cBhvr>
                                      <p:rCtr x="-156" y="-29329"/>
                                    </p:animMotion>
                                  </p:childTnLst>
                                </p:cTn>
                              </p:par>
                              <p:par>
                                <p:cTn id="53" presetID="2" presetClass="entr" presetSubtype="4" fill="hold" grpId="1"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250" fill="hold"/>
                                        <p:tgtEl>
                                          <p:spTgt spid="16"/>
                                        </p:tgtEl>
                                        <p:attrNameLst>
                                          <p:attrName>ppt_x</p:attrName>
                                        </p:attrNameLst>
                                      </p:cBhvr>
                                      <p:tavLst>
                                        <p:tav tm="0">
                                          <p:val>
                                            <p:strVal val="#ppt_x"/>
                                          </p:val>
                                        </p:tav>
                                        <p:tav tm="100000">
                                          <p:val>
                                            <p:strVal val="#ppt_x"/>
                                          </p:val>
                                        </p:tav>
                                      </p:tavLst>
                                    </p:anim>
                                    <p:anim calcmode="lin" valueType="num">
                                      <p:cBhvr additive="base">
                                        <p:cTn id="56" dur="1250" fill="hold"/>
                                        <p:tgtEl>
                                          <p:spTgt spid="16"/>
                                        </p:tgtEl>
                                        <p:attrNameLst>
                                          <p:attrName>ppt_y</p:attrName>
                                        </p:attrNameLst>
                                      </p:cBhvr>
                                      <p:tavLst>
                                        <p:tav tm="0">
                                          <p:val>
                                            <p:strVal val="1+#ppt_h/2"/>
                                          </p:val>
                                        </p:tav>
                                        <p:tav tm="100000">
                                          <p:val>
                                            <p:strVal val="#ppt_y"/>
                                          </p:val>
                                        </p:tav>
                                      </p:tavLst>
                                    </p:anim>
                                  </p:childTnLst>
                                </p:cTn>
                              </p:par>
                              <p:par>
                                <p:cTn id="57" presetID="42" presetClass="path" presetSubtype="0" accel="50000" decel="50000" fill="hold" grpId="0" nodeType="withEffect">
                                  <p:stCondLst>
                                    <p:cond delay="0"/>
                                  </p:stCondLst>
                                  <p:childTnLst>
                                    <p:animMotion origin="layout" path="M -3.54167E-6 3.7037E-7 L 0.00417 -0.55185 " pathEditMode="relative" rAng="0" ptsTypes="AA">
                                      <p:cBhvr>
                                        <p:cTn id="58" dur="2000" fill="hold"/>
                                        <p:tgtEl>
                                          <p:spTgt spid="16"/>
                                        </p:tgtEl>
                                        <p:attrNameLst>
                                          <p:attrName>ppt_x</p:attrName>
                                          <p:attrName>ppt_y</p:attrName>
                                        </p:attrNameLst>
                                      </p:cBhvr>
                                      <p:rCtr x="208" y="-27593"/>
                                    </p:animMotion>
                                  </p:childTnLst>
                                </p:cTn>
                              </p:par>
                              <p:par>
                                <p:cTn id="59" presetID="42" presetClass="path" presetSubtype="0" accel="50000" decel="50000" fill="hold" grpId="1" nodeType="withEffect">
                                  <p:stCondLst>
                                    <p:cond delay="0"/>
                                  </p:stCondLst>
                                  <p:childTnLst>
                                    <p:animMotion origin="layout" path="M -2.70833E-6 -3.7037E-7 L -0.00065 -0.82917 " pathEditMode="relative" rAng="0" ptsTypes="AA">
                                      <p:cBhvr>
                                        <p:cTn id="60" dur="2000" fill="hold"/>
                                        <p:tgtEl>
                                          <p:spTgt spid="17"/>
                                        </p:tgtEl>
                                        <p:attrNameLst>
                                          <p:attrName>ppt_x</p:attrName>
                                          <p:attrName>ppt_y</p:attrName>
                                        </p:attrNameLst>
                                      </p:cBhvr>
                                      <p:rCtr x="-39" y="-4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6" grpId="1" animBg="1"/>
      <p:bldP spid="116" grpId="2" animBg="1"/>
      <p:bldP spid="117" grpId="0"/>
      <p:bldP spid="117" grpId="1"/>
      <p:bldP spid="16" grpId="0"/>
      <p:bldP spid="16" grpId="1"/>
      <p:bldP spid="16" grpId="2"/>
      <p:bldP spid="17" grpId="0"/>
      <p:bldP spid="17"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VẬT L</a:t>
            </a: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Ý</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287527510"/>
      </p:ext>
    </p:extLst>
  </p:cSld>
  <p:clrMapOvr>
    <a:masterClrMapping/>
  </p:clrMapOvr>
  <p:transition spd="slow">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2" name="Picture 1">
            <a:extLst>
              <a:ext uri="{FF2B5EF4-FFF2-40B4-BE49-F238E27FC236}">
                <a16:creationId xmlns:a16="http://schemas.microsoft.com/office/drawing/2014/main" id="{D7CDFBE0-562F-2782-AFE4-9632E0DFBCA4}"/>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10000" b="90000" l="10000" r="90000">
                        <a14:foregroundMark x1="28802" y1="46759" x2="28802" y2="46759"/>
                        <a14:foregroundMark x1="27344" y1="41296" x2="27292" y2="49722"/>
                        <a14:foregroundMark x1="30312" y1="48148" x2="30625" y2="55833"/>
                        <a14:foregroundMark x1="27760" y1="57315" x2="31510" y2="59722"/>
                        <a14:foregroundMark x1="31510" y1="59722" x2="31979" y2="59537"/>
                        <a14:foregroundMark x1="34316" y1="39630" x2="34010" y2="60833"/>
                        <a14:foregroundMark x1="34323" y1="39167" x2="34316" y2="39630"/>
                        <a14:foregroundMark x1="26146" y1="38519" x2="26146" y2="38519"/>
                        <a14:foregroundMark x1="34792" y1="37870" x2="34792" y2="37870"/>
                        <a14:foregroundMark x1="25677" y1="41111" x2="25677" y2="41111"/>
                        <a14:foregroundMark x1="35833" y1="38148" x2="35833" y2="38148"/>
                        <a14:foregroundMark x1="35260" y1="39167" x2="35260" y2="39167"/>
                        <a14:foregroundMark x1="34948" y1="39074" x2="34948" y2="39074"/>
                        <a14:foregroundMark x1="35260" y1="37407" x2="35260" y2="37407"/>
                        <a14:foregroundMark x1="35469" y1="37407" x2="35469" y2="37407"/>
                        <a14:foregroundMark x1="25208" y1="37963" x2="25208" y2="37963"/>
                        <a14:foregroundMark x1="25833" y1="37222" x2="25833" y2="37222"/>
                        <a14:foregroundMark x1="26354" y1="34722" x2="26354" y2="34722"/>
                        <a14:foregroundMark x1="39375" y1="47593" x2="39375" y2="47593"/>
                        <a14:foregroundMark x1="50729" y1="39537" x2="50729" y2="39537"/>
                        <a14:foregroundMark x1="47240" y1="43241" x2="47240" y2="43241"/>
                        <a14:foregroundMark x1="47031" y1="39444" x2="47500" y2="52685"/>
                        <a14:foregroundMark x1="52917" y1="41204" x2="53021" y2="54444"/>
                        <a14:foregroundMark x1="46250" y1="38519" x2="46250" y2="38519"/>
                        <a14:foregroundMark x1="54792" y1="38333" x2="54792" y2="38333"/>
                        <a14:foregroundMark x1="55469" y1="37778" x2="55469" y2="37778"/>
                        <a14:foregroundMark x1="54375" y1="40741" x2="54375" y2="40741"/>
                        <a14:foregroundMark x1="54375" y1="42685" x2="53646" y2="51944"/>
                        <a14:foregroundMark x1="47396" y1="55556" x2="53177" y2="55833"/>
                        <a14:foregroundMark x1="47552" y1="60463" x2="51979" y2="60185"/>
                        <a14:foregroundMark x1="51979" y1="60185" x2="52031" y2="60185"/>
                        <a14:backgroundMark x1="26198" y1="39907" x2="26198" y2="39907"/>
                        <a14:backgroundMark x1="34948" y1="39630" x2="34948" y2="39630"/>
                        <a14:backgroundMark x1="25781" y1="37037" x2="25781" y2="37037"/>
                        <a14:backgroundMark x1="25885" y1="36944" x2="25885" y2="36944"/>
                        <a14:backgroundMark x1="25052" y1="37593" x2="25052" y2="37593"/>
                        <a14:backgroundMark x1="25000" y1="37963" x2="25000" y2="37963"/>
                      </a14:backgroundRemoval>
                    </a14:imgEffect>
                  </a14:imgLayer>
                </a14:imgProps>
              </a:ext>
            </a:extLst>
          </a:blip>
          <a:srcRect l="23901" t="33064" r="43625" b="36275"/>
          <a:stretch/>
        </p:blipFill>
        <p:spPr>
          <a:xfrm>
            <a:off x="1764564" y="3984892"/>
            <a:ext cx="3629604" cy="1964675"/>
          </a:xfrm>
          <a:prstGeom prst="rect">
            <a:avLst/>
          </a:prstGeom>
        </p:spPr>
      </p:pic>
      <p:grpSp>
        <p:nvGrpSpPr>
          <p:cNvPr id="2049" name="Group 2048">
            <a:extLst>
              <a:ext uri="{FF2B5EF4-FFF2-40B4-BE49-F238E27FC236}">
                <a16:creationId xmlns:a16="http://schemas.microsoft.com/office/drawing/2014/main" id="{374E669D-6CE0-D0F1-6674-70BD7820FF27}"/>
              </a:ext>
            </a:extLst>
          </p:cNvPr>
          <p:cNvGrpSpPr/>
          <p:nvPr/>
        </p:nvGrpSpPr>
        <p:grpSpPr>
          <a:xfrm>
            <a:off x="5961682" y="1853511"/>
            <a:ext cx="5550587" cy="3588386"/>
            <a:chOff x="-781052" y="1220683"/>
            <a:chExt cx="12544252" cy="1758759"/>
          </a:xfrm>
        </p:grpSpPr>
        <p:sp>
          <p:nvSpPr>
            <p:cNvPr id="2051" name="Rectangle: Rounded Corners 2050">
              <a:extLst>
                <a:ext uri="{FF2B5EF4-FFF2-40B4-BE49-F238E27FC236}">
                  <a16:creationId xmlns:a16="http://schemas.microsoft.com/office/drawing/2014/main" id="{8DAFC383-F324-1A07-AEC3-3524EE1AEB3F}"/>
                </a:ext>
              </a:extLst>
            </p:cNvPr>
            <p:cNvSpPr/>
            <p:nvPr/>
          </p:nvSpPr>
          <p:spPr>
            <a:xfrm>
              <a:off x="-781052" y="1220683"/>
              <a:ext cx="1242651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2052" name="TextBox 2051">
              <a:extLst>
                <a:ext uri="{FF2B5EF4-FFF2-40B4-BE49-F238E27FC236}">
                  <a16:creationId xmlns:a16="http://schemas.microsoft.com/office/drawing/2014/main" id="{F04C198B-B7DC-7861-FC39-CF5BE7C1E2AB}"/>
                </a:ext>
              </a:extLst>
            </p:cNvPr>
            <p:cNvSpPr txBox="1"/>
            <p:nvPr/>
          </p:nvSpPr>
          <p:spPr>
            <a:xfrm>
              <a:off x="-663316" y="1287818"/>
              <a:ext cx="12426516" cy="1606920"/>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thường</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mùi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ở -196</a:t>
              </a:r>
              <a:r>
                <a:rPr lang="en-US" sz="2400" baseline="30000" dirty="0">
                  <a:latin typeface="Arial" panose="020B0604020202020204" pitchFamily="34" charset="0"/>
                  <a:cs typeface="Arial" panose="020B0604020202020204" pitchFamily="34" charset="0"/>
                </a:rPr>
                <a:t>o</a:t>
              </a:r>
              <a:r>
                <a:rPr lang="en-US" sz="2400" dirty="0">
                  <a:latin typeface="Arial" panose="020B0604020202020204" pitchFamily="34" charset="0"/>
                  <a:cs typeface="Arial" panose="020B0604020202020204" pitchFamily="34" charset="0"/>
                </a:rPr>
                <a:t>C).</a:t>
              </a:r>
            </a:p>
            <a:p>
              <a:pPr marL="342900" indent="-342900">
                <a:lnSpc>
                  <a:spcPct val="125000"/>
                </a:lnSpc>
                <a:buFont typeface="Arial" panose="020B0604020202020204" pitchFamily="34" charset="0"/>
                <a:buChar char="•"/>
              </a:pPr>
              <a:r>
                <a:rPr lang="en-US" sz="2400" dirty="0">
                  <a:latin typeface="Arial" panose="020B0604020202020204" pitchFamily="34" charset="0"/>
                  <a:cs typeface="Arial" panose="020B0604020202020204" pitchFamily="34" charset="0"/>
                </a:rPr>
                <a:t>Tan </a:t>
              </a:r>
              <a:r>
                <a:rPr lang="en-US" sz="2400" dirty="0" err="1">
                  <a:latin typeface="Arial" panose="020B0604020202020204" pitchFamily="34" charset="0"/>
                  <a:cs typeface="Arial" panose="020B0604020202020204" pitchFamily="34" charset="0"/>
                </a:rPr>
                <a:t>rất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(1 </a:t>
              </a:r>
              <a:r>
                <a:rPr lang="en-US" sz="2400" dirty="0" err="1">
                  <a:latin typeface="Arial" panose="020B0604020202020204" pitchFamily="34" charset="0"/>
                  <a:cs typeface="Arial" panose="020B0604020202020204" pitchFamily="34" charset="0"/>
                </a:rPr>
                <a:t>lít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hòa</a:t>
              </a:r>
              <a:r>
                <a:rPr lang="en-US" sz="2400" dirty="0">
                  <a:latin typeface="Arial" panose="020B0604020202020204" pitchFamily="34" charset="0"/>
                  <a:cs typeface="Arial" panose="020B0604020202020204" pitchFamily="34" charset="0"/>
                </a:rPr>
                <a:t> tan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0,015l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hấp</a:t>
              </a:r>
              <a:endParaRPr lang="en-US" sz="2400" dirty="0">
                <a:latin typeface="Arial" panose="020B0604020202020204" pitchFamily="34" charset="0"/>
                <a:cs typeface="Arial" panose="020B0604020202020204" pitchFamily="34" charset="0"/>
              </a:endParaRPr>
            </a:p>
          </p:txBody>
        </p:sp>
      </p:grpSp>
      <p:pic>
        <p:nvPicPr>
          <p:cNvPr id="3076" name="Picture 4" descr="Bài 7: Nitơ - Hoc24">
            <a:extLst>
              <a:ext uri="{FF2B5EF4-FFF2-40B4-BE49-F238E27FC236}">
                <a16:creationId xmlns:a16="http://schemas.microsoft.com/office/drawing/2014/main" id="{8DD5A30D-7365-B04E-CA3F-A624FE86F39E}"/>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14569" y="1505280"/>
            <a:ext cx="4129594" cy="21511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1568043"/>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328399" y="1345347"/>
            <a:ext cx="8044631" cy="874447"/>
            <a:chOff x="2328400" y="2802955"/>
            <a:chExt cx="7535198" cy="1234891"/>
          </a:xfrm>
          <a:solidFill>
            <a:schemeClr val="accent5">
              <a:lumMod val="20000"/>
              <a:lumOff val="80000"/>
            </a:schemeClr>
          </a:solidFill>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grp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0" y="3013720"/>
              <a:ext cx="7535198" cy="970266"/>
            </a:xfrm>
            <a:prstGeom prst="rect">
              <a:avLst/>
            </a:prstGeom>
            <a:noFill/>
            <a:ln>
              <a:noFill/>
            </a:ln>
          </p:spPr>
          <p:txBody>
            <a:bodyPr wrap="square" rtlCol="0">
              <a:spAutoFit/>
            </a:bodyPr>
            <a:lstStyle/>
            <a:p>
              <a:pPr algn="ctr">
                <a:lnSpc>
                  <a:spcPct val="125000"/>
                </a:lnSpc>
              </a:pPr>
              <a:r>
                <a:rPr lang="vi-VN" sz="2400" b="1" dirty="0"/>
                <a:t>Quan sát hình 3.2, nêu hiện tượng xảy ra. Giải thích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68992" y="4220805"/>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168386" y="4955658"/>
            <a:ext cx="9509074" cy="1011014"/>
            <a:chOff x="1144083" y="3484429"/>
            <a:chExt cx="9509074" cy="1011014"/>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711106" cy="830997"/>
            </a:xfrm>
            <a:prstGeom prst="rect">
              <a:avLst/>
            </a:prstGeom>
            <a:noFill/>
          </p:spPr>
          <p:txBody>
            <a:bodyPr wrap="square" rtlCol="0">
              <a:spAutoFit/>
            </a:bodyPr>
            <a:lstStyle/>
            <a:p>
              <a:pPr algn="l"/>
              <a:r>
                <a:rPr lang="vi-VN" sz="2400" b="0" i="0" dirty="0">
                  <a:solidFill>
                    <a:srgbClr val="333333"/>
                  </a:solidFill>
                  <a:effectLst/>
                </a:rPr>
                <a:t>Hiện tượng cây nến bị tắt khi cho vào lọ đựng N</a:t>
              </a:r>
              <a:r>
                <a:rPr lang="vi-VN" sz="2400" b="0" i="0" baseline="-25000" dirty="0">
                  <a:solidFill>
                    <a:srgbClr val="333333"/>
                  </a:solidFill>
                  <a:effectLst/>
                </a:rPr>
                <a:t>2</a:t>
              </a:r>
              <a:r>
                <a:rPr lang="vi-VN" sz="2400" b="0" i="0" dirty="0">
                  <a:solidFill>
                    <a:srgbClr val="333333"/>
                  </a:solidFill>
                  <a:effectLst/>
                </a:rPr>
                <a:t>, do N</a:t>
              </a:r>
              <a:r>
                <a:rPr lang="vi-VN" sz="2400" b="0" i="0" baseline="-25000" dirty="0">
                  <a:solidFill>
                    <a:srgbClr val="333333"/>
                  </a:solidFill>
                  <a:effectLst/>
                </a:rPr>
                <a:t>2</a:t>
              </a:r>
              <a:r>
                <a:rPr lang="vi-VN" sz="2400" b="0" i="0" dirty="0">
                  <a:solidFill>
                    <a:srgbClr val="333333"/>
                  </a:solidFill>
                  <a:effectLst/>
                </a:rPr>
                <a:t> không duy trì sự cháy</a:t>
              </a:r>
              <a:r>
                <a:rPr lang="en-US" sz="2400" b="0" i="0" dirty="0">
                  <a:solidFill>
                    <a:srgbClr val="333333"/>
                  </a:solidFill>
                  <a:effectLst/>
                </a:rPr>
                <a:t>.</a:t>
              </a:r>
              <a:endParaRPr lang="vi-VN" sz="2400" b="0" i="0" dirty="0">
                <a:solidFill>
                  <a:srgbClr val="333333"/>
                </a:solidFill>
                <a:effectLst/>
              </a:endParaRPr>
            </a:p>
          </p:txBody>
        </p:sp>
      </p:grpSp>
      <p:pic>
        <p:nvPicPr>
          <p:cNvPr id="4098" name="Picture 2" descr="Quan sát hình 3.2, nêu hiện tượng xảy ra. Giải thích">
            <a:extLst>
              <a:ext uri="{FF2B5EF4-FFF2-40B4-BE49-F238E27FC236}">
                <a16:creationId xmlns:a16="http://schemas.microsoft.com/office/drawing/2014/main" id="{7AF1F0A8-1B91-4F39-EED2-51B108361DF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847140" y="2282484"/>
            <a:ext cx="4497719" cy="1757869"/>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B4AE624C-459D-9C70-FC34-C44082220479}"/>
              </a:ext>
            </a:extLst>
          </p:cNvPr>
          <p:cNvGrpSpPr/>
          <p:nvPr/>
        </p:nvGrpSpPr>
        <p:grpSpPr>
          <a:xfrm>
            <a:off x="624072" y="259480"/>
            <a:ext cx="4696284" cy="979382"/>
            <a:chOff x="624072" y="259480"/>
            <a:chExt cx="4696284" cy="979382"/>
          </a:xfrm>
        </p:grpSpPr>
        <p:sp>
          <p:nvSpPr>
            <p:cNvPr id="2049" name="Rectangle: Rounded Corners 2048">
              <a:extLst>
                <a:ext uri="{FF2B5EF4-FFF2-40B4-BE49-F238E27FC236}">
                  <a16:creationId xmlns:a16="http://schemas.microsoft.com/office/drawing/2014/main" id="{D304BE77-91C0-FC59-0280-7485E0A8CB14}"/>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0" name="Oval 2049">
              <a:extLst>
                <a:ext uri="{FF2B5EF4-FFF2-40B4-BE49-F238E27FC236}">
                  <a16:creationId xmlns:a16="http://schemas.microsoft.com/office/drawing/2014/main" id="{DD5340A5-6BCA-BD96-9C32-8D7A53530F98}"/>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TextBox 2050">
              <a:extLst>
                <a:ext uri="{FF2B5EF4-FFF2-40B4-BE49-F238E27FC236}">
                  <a16:creationId xmlns:a16="http://schemas.microsoft.com/office/drawing/2014/main" id="{73CD48AB-2A88-814A-994E-2EE975070519}"/>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3</a:t>
              </a:r>
            </a:p>
          </p:txBody>
        </p:sp>
        <p:pic>
          <p:nvPicPr>
            <p:cNvPr id="2052" name="Picture 2" descr="Discussion - Free user icons">
              <a:extLst>
                <a:ext uri="{FF2B5EF4-FFF2-40B4-BE49-F238E27FC236}">
                  <a16:creationId xmlns:a16="http://schemas.microsoft.com/office/drawing/2014/main" id="{28C8A56B-0F2A-D5A8-32C5-B0B316A2B7A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946181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3140788" cy="718924"/>
          </a:xfrm>
          <a:prstGeom prst="roundRect">
            <a:avLst/>
          </a:prstGeom>
          <a:solidFill>
            <a:srgbClr val="B12F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662793" cy="523220"/>
          </a:xfrm>
          <a:prstGeom prst="rect">
            <a:avLst/>
          </a:prstGeom>
          <a:noFill/>
        </p:spPr>
        <p:txBody>
          <a:bodyPr wrap="square" rtlCol="0">
            <a:spAutoFit/>
          </a:bodyPr>
          <a:lstStyle/>
          <a:p>
            <a:r>
              <a:rPr lang="en-US" sz="2800" b="1">
                <a:solidFill>
                  <a:schemeClr val="bg1"/>
                </a:solidFill>
              </a:rPr>
              <a:t>LUYỆN TẬP 1</a:t>
            </a:r>
          </a:p>
        </p:txBody>
      </p:sp>
      <p:sp>
        <p:nvSpPr>
          <p:cNvPr id="3" name="Rectangle: Rounded Corners 2">
            <a:extLst>
              <a:ext uri="{FF2B5EF4-FFF2-40B4-BE49-F238E27FC236}">
                <a16:creationId xmlns:a16="http://schemas.microsoft.com/office/drawing/2014/main" id="{EF577136-AD2E-DE05-3162-2FD930527AF8}"/>
              </a:ext>
            </a:extLst>
          </p:cNvPr>
          <p:cNvSpPr/>
          <p:nvPr/>
        </p:nvSpPr>
        <p:spPr>
          <a:xfrm>
            <a:off x="2254313" y="1385180"/>
            <a:ext cx="7683374" cy="1053220"/>
          </a:xfrm>
          <a:prstGeom prst="roundRect">
            <a:avLst>
              <a:gd name="adj" fmla="val 14171"/>
            </a:avLst>
          </a:prstGeom>
          <a:solidFill>
            <a:srgbClr val="FEE6F7"/>
          </a:solidFill>
          <a:ln w="57150">
            <a:solidFill>
              <a:srgbClr val="B12FC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2" name="Group 2051">
            <a:extLst>
              <a:ext uri="{FF2B5EF4-FFF2-40B4-BE49-F238E27FC236}">
                <a16:creationId xmlns:a16="http://schemas.microsoft.com/office/drawing/2014/main" id="{892B69B3-5FCF-7BB8-9275-07F5B1735126}"/>
              </a:ext>
            </a:extLst>
          </p:cNvPr>
          <p:cNvGrpSpPr/>
          <p:nvPr/>
        </p:nvGrpSpPr>
        <p:grpSpPr>
          <a:xfrm>
            <a:off x="605868" y="259493"/>
            <a:ext cx="979356" cy="979356"/>
            <a:chOff x="1697831" y="4833618"/>
            <a:chExt cx="871538" cy="871538"/>
          </a:xfrm>
        </p:grpSpPr>
        <p:sp>
          <p:nvSpPr>
            <p:cNvPr id="2053" name="Oval 2052">
              <a:extLst>
                <a:ext uri="{FF2B5EF4-FFF2-40B4-BE49-F238E27FC236}">
                  <a16:creationId xmlns:a16="http://schemas.microsoft.com/office/drawing/2014/main" id="{3E13D838-8D01-0965-4F1B-7CC2EF4878E8}"/>
                </a:ext>
              </a:extLst>
            </p:cNvPr>
            <p:cNvSpPr/>
            <p:nvPr/>
          </p:nvSpPr>
          <p:spPr>
            <a:xfrm>
              <a:off x="1697831" y="4833618"/>
              <a:ext cx="871538" cy="871538"/>
            </a:xfrm>
            <a:prstGeom prst="ellipse">
              <a:avLst/>
            </a:prstGeom>
            <a:solidFill>
              <a:schemeClr val="bg1"/>
            </a:solidFill>
            <a:ln w="57150">
              <a:solidFill>
                <a:srgbClr val="911A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2053">
              <a:extLst>
                <a:ext uri="{FF2B5EF4-FFF2-40B4-BE49-F238E27FC236}">
                  <a16:creationId xmlns:a16="http://schemas.microsoft.com/office/drawing/2014/main" id="{4EEA9F8F-C0B3-CBCD-0A35-6B93CF46E07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784180" y="4893774"/>
              <a:ext cx="698841" cy="698841"/>
            </a:xfrm>
            <a:prstGeom prst="rect">
              <a:avLst/>
            </a:prstGeom>
          </p:spPr>
        </p:pic>
      </p:grpSp>
      <p:sp>
        <p:nvSpPr>
          <p:cNvPr id="2056" name="TextBox 2055">
            <a:extLst>
              <a:ext uri="{FF2B5EF4-FFF2-40B4-BE49-F238E27FC236}">
                <a16:creationId xmlns:a16="http://schemas.microsoft.com/office/drawing/2014/main" id="{F50EE60F-AC8C-9E53-975B-D42B3F2431DC}"/>
              </a:ext>
            </a:extLst>
          </p:cNvPr>
          <p:cNvSpPr txBox="1"/>
          <p:nvPr/>
        </p:nvSpPr>
        <p:spPr>
          <a:xfrm>
            <a:off x="2344849" y="1479655"/>
            <a:ext cx="7343278" cy="832536"/>
          </a:xfrm>
          <a:prstGeom prst="rect">
            <a:avLst/>
          </a:prstGeom>
          <a:noFill/>
        </p:spPr>
        <p:txBody>
          <a:bodyPr wrap="square" rtlCol="0">
            <a:spAutoFit/>
          </a:bodyPr>
          <a:lstStyle/>
          <a:p>
            <a:pPr algn="ctr">
              <a:lnSpc>
                <a:spcPct val="125000"/>
              </a:lnSpc>
            </a:pPr>
            <a:r>
              <a:rPr lang="vi-VN" sz="2000" b="0" i="0" dirty="0">
                <a:solidFill>
                  <a:srgbClr val="333333"/>
                </a:solidFill>
                <a:effectLst/>
              </a:rPr>
              <a:t>Người ta có thể thu khí nitrogen trong phòng thí nghiệm bằng phương pháp đẩy nước. Hãy giải thích điều này </a:t>
            </a:r>
            <a:endParaRPr lang="en-US" sz="2000" b="1" dirty="0">
              <a:ea typeface="Yu Gothic UI" panose="020B0500000000000000" pitchFamily="34" charset="-128"/>
            </a:endParaRPr>
          </a:p>
        </p:txBody>
      </p:sp>
    </p:spTree>
    <p:extLst>
      <p:ext uri="{BB962C8B-B14F-4D97-AF65-F5344CB8AC3E}">
        <p14:creationId xmlns:p14="http://schemas.microsoft.com/office/powerpoint/2010/main" val="2944996700"/>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3140788" cy="718924"/>
          </a:xfrm>
          <a:prstGeom prst="roundRect">
            <a:avLst/>
          </a:prstGeom>
          <a:solidFill>
            <a:srgbClr val="B12F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662793" cy="523220"/>
          </a:xfrm>
          <a:prstGeom prst="rect">
            <a:avLst/>
          </a:prstGeom>
          <a:noFill/>
        </p:spPr>
        <p:txBody>
          <a:bodyPr wrap="square" rtlCol="0">
            <a:spAutoFit/>
          </a:bodyPr>
          <a:lstStyle/>
          <a:p>
            <a:r>
              <a:rPr lang="en-US" sz="2800" b="1">
                <a:solidFill>
                  <a:schemeClr val="bg1"/>
                </a:solidFill>
              </a:rPr>
              <a:t>LUYỆN TẬP 1</a:t>
            </a:r>
          </a:p>
        </p:txBody>
      </p:sp>
      <p:sp>
        <p:nvSpPr>
          <p:cNvPr id="3" name="Rectangle: Rounded Corners 2">
            <a:extLst>
              <a:ext uri="{FF2B5EF4-FFF2-40B4-BE49-F238E27FC236}">
                <a16:creationId xmlns:a16="http://schemas.microsoft.com/office/drawing/2014/main" id="{EF577136-AD2E-DE05-3162-2FD930527AF8}"/>
              </a:ext>
            </a:extLst>
          </p:cNvPr>
          <p:cNvSpPr/>
          <p:nvPr/>
        </p:nvSpPr>
        <p:spPr>
          <a:xfrm>
            <a:off x="2254313" y="1385180"/>
            <a:ext cx="7683374" cy="1053220"/>
          </a:xfrm>
          <a:prstGeom prst="roundRect">
            <a:avLst>
              <a:gd name="adj" fmla="val 14171"/>
            </a:avLst>
          </a:prstGeom>
          <a:solidFill>
            <a:srgbClr val="FEE6F7"/>
          </a:solidFill>
          <a:ln w="57150">
            <a:solidFill>
              <a:srgbClr val="B12FC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2" name="Group 2051">
            <a:extLst>
              <a:ext uri="{FF2B5EF4-FFF2-40B4-BE49-F238E27FC236}">
                <a16:creationId xmlns:a16="http://schemas.microsoft.com/office/drawing/2014/main" id="{892B69B3-5FCF-7BB8-9275-07F5B1735126}"/>
              </a:ext>
            </a:extLst>
          </p:cNvPr>
          <p:cNvGrpSpPr/>
          <p:nvPr/>
        </p:nvGrpSpPr>
        <p:grpSpPr>
          <a:xfrm>
            <a:off x="605868" y="259493"/>
            <a:ext cx="979356" cy="979356"/>
            <a:chOff x="1697831" y="4833618"/>
            <a:chExt cx="871538" cy="871538"/>
          </a:xfrm>
        </p:grpSpPr>
        <p:sp>
          <p:nvSpPr>
            <p:cNvPr id="2053" name="Oval 2052">
              <a:extLst>
                <a:ext uri="{FF2B5EF4-FFF2-40B4-BE49-F238E27FC236}">
                  <a16:creationId xmlns:a16="http://schemas.microsoft.com/office/drawing/2014/main" id="{3E13D838-8D01-0965-4F1B-7CC2EF4878E8}"/>
                </a:ext>
              </a:extLst>
            </p:cNvPr>
            <p:cNvSpPr/>
            <p:nvPr/>
          </p:nvSpPr>
          <p:spPr>
            <a:xfrm>
              <a:off x="1697831" y="4833618"/>
              <a:ext cx="871538" cy="871538"/>
            </a:xfrm>
            <a:prstGeom prst="ellipse">
              <a:avLst/>
            </a:prstGeom>
            <a:solidFill>
              <a:schemeClr val="bg1"/>
            </a:solidFill>
            <a:ln w="57150">
              <a:solidFill>
                <a:srgbClr val="911A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2053">
              <a:extLst>
                <a:ext uri="{FF2B5EF4-FFF2-40B4-BE49-F238E27FC236}">
                  <a16:creationId xmlns:a16="http://schemas.microsoft.com/office/drawing/2014/main" id="{4EEA9F8F-C0B3-CBCD-0A35-6B93CF46E07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784180" y="4893774"/>
              <a:ext cx="698841" cy="698841"/>
            </a:xfrm>
            <a:prstGeom prst="rect">
              <a:avLst/>
            </a:prstGeom>
          </p:spPr>
        </p:pic>
      </p:grpSp>
      <p:sp>
        <p:nvSpPr>
          <p:cNvPr id="2056" name="TextBox 2055">
            <a:extLst>
              <a:ext uri="{FF2B5EF4-FFF2-40B4-BE49-F238E27FC236}">
                <a16:creationId xmlns:a16="http://schemas.microsoft.com/office/drawing/2014/main" id="{F50EE60F-AC8C-9E53-975B-D42B3F2431DC}"/>
              </a:ext>
            </a:extLst>
          </p:cNvPr>
          <p:cNvSpPr txBox="1"/>
          <p:nvPr/>
        </p:nvSpPr>
        <p:spPr>
          <a:xfrm>
            <a:off x="2344849" y="1479655"/>
            <a:ext cx="7343278" cy="832536"/>
          </a:xfrm>
          <a:prstGeom prst="rect">
            <a:avLst/>
          </a:prstGeom>
          <a:noFill/>
        </p:spPr>
        <p:txBody>
          <a:bodyPr wrap="square" rtlCol="0">
            <a:spAutoFit/>
          </a:bodyPr>
          <a:lstStyle/>
          <a:p>
            <a:pPr algn="ctr">
              <a:lnSpc>
                <a:spcPct val="125000"/>
              </a:lnSpc>
            </a:pPr>
            <a:r>
              <a:rPr lang="vi-VN" sz="2000" b="0" i="0" dirty="0">
                <a:solidFill>
                  <a:srgbClr val="333333"/>
                </a:solidFill>
                <a:effectLst/>
              </a:rPr>
              <a:t>Người ta có thể thu khí nitrogen trong phòng thí nghiệm bằng phương pháp đẩy nước. Hãy giải thích điều này </a:t>
            </a:r>
            <a:endParaRPr lang="en-US" sz="2000" b="1" dirty="0">
              <a:ea typeface="Yu Gothic UI" panose="020B0500000000000000" pitchFamily="34" charset="-128"/>
            </a:endParaRPr>
          </a:p>
        </p:txBody>
      </p:sp>
      <p:sp>
        <p:nvSpPr>
          <p:cNvPr id="2" name="Hexagon 1">
            <a:extLst>
              <a:ext uri="{FF2B5EF4-FFF2-40B4-BE49-F238E27FC236}">
                <a16:creationId xmlns:a16="http://schemas.microsoft.com/office/drawing/2014/main" id="{52BEFB94-DF62-AF32-1FB3-58C85EB65303}"/>
              </a:ext>
            </a:extLst>
          </p:cNvPr>
          <p:cNvSpPr/>
          <p:nvPr/>
        </p:nvSpPr>
        <p:spPr>
          <a:xfrm>
            <a:off x="5158248" y="271494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2048" name="Group 2047">
            <a:extLst>
              <a:ext uri="{FF2B5EF4-FFF2-40B4-BE49-F238E27FC236}">
                <a16:creationId xmlns:a16="http://schemas.microsoft.com/office/drawing/2014/main" id="{DB6A3F29-8A38-F690-DE87-5399FBBB2B3C}"/>
              </a:ext>
            </a:extLst>
          </p:cNvPr>
          <p:cNvGrpSpPr/>
          <p:nvPr/>
        </p:nvGrpSpPr>
        <p:grpSpPr>
          <a:xfrm>
            <a:off x="1335872" y="3429000"/>
            <a:ext cx="9509074" cy="1011014"/>
            <a:chOff x="1144083" y="3484429"/>
            <a:chExt cx="9509074" cy="1011014"/>
          </a:xfrm>
        </p:grpSpPr>
        <p:pic>
          <p:nvPicPr>
            <p:cNvPr id="2049" name="Picture 2048">
              <a:extLst>
                <a:ext uri="{FF2B5EF4-FFF2-40B4-BE49-F238E27FC236}">
                  <a16:creationId xmlns:a16="http://schemas.microsoft.com/office/drawing/2014/main" id="{FEDA38C8-4189-6668-AE70-4D990B691010}"/>
                </a:ext>
              </a:extLst>
            </p:cNvPr>
            <p:cNvPicPr>
              <a:picLocks noChangeAspect="1"/>
            </p:cNvPicPr>
            <p:nvPr/>
          </p:nvPicPr>
          <p:blipFill>
            <a:blip r:embed="rId13">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0" name="TextBox 2049">
              <a:extLst>
                <a:ext uri="{FF2B5EF4-FFF2-40B4-BE49-F238E27FC236}">
                  <a16:creationId xmlns:a16="http://schemas.microsoft.com/office/drawing/2014/main" id="{FC9A006D-5C13-33A7-D8C3-763ED8DB60F5}"/>
                </a:ext>
              </a:extLst>
            </p:cNvPr>
            <p:cNvSpPr txBox="1"/>
            <p:nvPr/>
          </p:nvSpPr>
          <p:spPr>
            <a:xfrm>
              <a:off x="1942051" y="3664446"/>
              <a:ext cx="8711106" cy="830997"/>
            </a:xfrm>
            <a:prstGeom prst="rect">
              <a:avLst/>
            </a:prstGeom>
            <a:noFill/>
          </p:spPr>
          <p:txBody>
            <a:bodyPr wrap="square" rtlCol="0">
              <a:spAutoFit/>
            </a:bodyPr>
            <a:lstStyle/>
            <a:p>
              <a:pPr algn="l"/>
              <a:r>
                <a:rPr lang="en-US" sz="2400" dirty="0">
                  <a:solidFill>
                    <a:srgbClr val="333333"/>
                  </a:solidFill>
                  <a:latin typeface="Arial" panose="020B0604020202020204" pitchFamily="34" charset="0"/>
                  <a:cs typeface="Arial" panose="020B0604020202020204" pitchFamily="34" charset="0"/>
                </a:rPr>
                <a:t>D</a:t>
              </a:r>
              <a:r>
                <a:rPr lang="vi-VN" sz="2400" b="0" i="0" dirty="0">
                  <a:solidFill>
                    <a:srgbClr val="333333"/>
                  </a:solidFill>
                  <a:effectLst/>
                  <a:latin typeface="Arial" panose="020B0604020202020204" pitchFamily="34" charset="0"/>
                  <a:cs typeface="Arial" panose="020B0604020202020204" pitchFamily="34" charset="0"/>
                </a:rPr>
                <a:t>o nitrogen ít trong nước nên người ta sử dụng phương pháp đẩy nước để thu khí nitrogen</a:t>
              </a:r>
              <a:r>
                <a:rPr lang="en-US" sz="2400" b="0" i="0" dirty="0">
                  <a:solidFill>
                    <a:srgbClr val="333333"/>
                  </a:solidFill>
                  <a:effectLst/>
                  <a:latin typeface="Arial" panose="020B0604020202020204" pitchFamily="34" charset="0"/>
                  <a:cs typeface="Arial" panose="020B0604020202020204" pitchFamily="34" charset="0"/>
                </a:rPr>
                <a:t>.</a:t>
              </a:r>
              <a:endParaRPr lang="vi-VN" sz="2400" b="0" i="0" dirty="0">
                <a:solidFill>
                  <a:srgbClr val="333333"/>
                </a:solidFill>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0447655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HÓA HỌC</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718968870"/>
      </p:ext>
    </p:extLst>
  </p:cSld>
  <p:clrMapOvr>
    <a:masterClrMapping/>
  </p:clrMapOvr>
  <p:transition spd="slow">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048" name="Group 2047">
            <a:extLst>
              <a:ext uri="{FF2B5EF4-FFF2-40B4-BE49-F238E27FC236}">
                <a16:creationId xmlns:a16="http://schemas.microsoft.com/office/drawing/2014/main" id="{55FC46B5-ADBF-87EF-F242-FEE2D5CB11EB}"/>
              </a:ext>
            </a:extLst>
          </p:cNvPr>
          <p:cNvGrpSpPr/>
          <p:nvPr/>
        </p:nvGrpSpPr>
        <p:grpSpPr>
          <a:xfrm>
            <a:off x="1633419" y="1534136"/>
            <a:ext cx="8686239" cy="2072320"/>
            <a:chOff x="1633419" y="1534136"/>
            <a:chExt cx="8686239" cy="2072320"/>
          </a:xfrm>
        </p:grpSpPr>
        <p:grpSp>
          <p:nvGrpSpPr>
            <p:cNvPr id="2049" name="Group 2048">
              <a:extLst>
                <a:ext uri="{FF2B5EF4-FFF2-40B4-BE49-F238E27FC236}">
                  <a16:creationId xmlns:a16="http://schemas.microsoft.com/office/drawing/2014/main" id="{374E669D-6CE0-D0F1-6674-70BD7820FF27}"/>
                </a:ext>
              </a:extLst>
            </p:cNvPr>
            <p:cNvGrpSpPr/>
            <p:nvPr/>
          </p:nvGrpSpPr>
          <p:grpSpPr>
            <a:xfrm>
              <a:off x="6925074" y="2352005"/>
              <a:ext cx="3394584" cy="568477"/>
              <a:chOff x="-1376462" y="1220683"/>
              <a:chExt cx="12657121" cy="1758759"/>
            </a:xfrm>
          </p:grpSpPr>
          <p:sp>
            <p:nvSpPr>
              <p:cNvPr id="2051" name="Rectangle: Rounded Corners 2050">
                <a:extLst>
                  <a:ext uri="{FF2B5EF4-FFF2-40B4-BE49-F238E27FC236}">
                    <a16:creationId xmlns:a16="http://schemas.microsoft.com/office/drawing/2014/main" id="{8DAFC383-F324-1A07-AEC3-3524EE1AEB3F}"/>
                  </a:ext>
                </a:extLst>
              </p:cNvPr>
              <p:cNvSpPr/>
              <p:nvPr/>
            </p:nvSpPr>
            <p:spPr>
              <a:xfrm>
                <a:off x="-1376462" y="1220683"/>
                <a:ext cx="1199829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dirty="0"/>
                  <a:t>   </a:t>
                </a:r>
              </a:p>
            </p:txBody>
          </p:sp>
          <p:sp>
            <p:nvSpPr>
              <p:cNvPr id="2052" name="TextBox 2051">
                <a:extLst>
                  <a:ext uri="{FF2B5EF4-FFF2-40B4-BE49-F238E27FC236}">
                    <a16:creationId xmlns:a16="http://schemas.microsoft.com/office/drawing/2014/main" id="{F04C198B-B7DC-7861-FC39-CF5BE7C1E2AB}"/>
                  </a:ext>
                </a:extLst>
              </p:cNvPr>
              <p:cNvSpPr txBox="1"/>
              <p:nvPr/>
            </p:nvSpPr>
            <p:spPr>
              <a:xfrm>
                <a:off x="-663315" y="1287819"/>
                <a:ext cx="11943974" cy="1466193"/>
              </a:xfrm>
              <a:prstGeom prst="rect">
                <a:avLst/>
              </a:prstGeom>
              <a:noFill/>
            </p:spPr>
            <p:txBody>
              <a:bodyPr wrap="square" rtlCol="0">
                <a:spAutoFit/>
              </a:bodyPr>
              <a:lstStyle/>
              <a:p>
                <a:pPr>
                  <a:lnSpc>
                    <a:spcPct val="125000"/>
                  </a:lnSpc>
                </a:pPr>
                <a:r>
                  <a:rPr lang="en-US" sz="2200" dirty="0">
                    <a:latin typeface="Arial" panose="020B0604020202020204" pitchFamily="34" charset="0"/>
                    <a:cs typeface="Arial" panose="020B0604020202020204" pitchFamily="34" charset="0"/>
                  </a:rPr>
                  <a:t>E</a:t>
                </a:r>
                <a:r>
                  <a:rPr lang="en-US" sz="2200" baseline="-25000" dirty="0">
                    <a:latin typeface="Arial" panose="020B0604020202020204" pitchFamily="34" charset="0"/>
                    <a:cs typeface="Arial" panose="020B0604020202020204" pitchFamily="34" charset="0"/>
                  </a:rPr>
                  <a:t>b</a:t>
                </a:r>
                <a:r>
                  <a:rPr lang="en-US" sz="2200" dirty="0">
                    <a:latin typeface="Arial" panose="020B0604020202020204" pitchFamily="34" charset="0"/>
                    <a:cs typeface="Arial" panose="020B0604020202020204" pitchFamily="34" charset="0"/>
                  </a:rPr>
                  <a:t> (N≡N) = 945 kJ/mol</a:t>
                </a:r>
              </a:p>
            </p:txBody>
          </p:sp>
        </p:grpSp>
        <p:pic>
          <p:nvPicPr>
            <p:cNvPr id="5122" name="Picture 2" descr="Bài 7: Nitơ - Hoc24">
              <a:extLst>
                <a:ext uri="{FF2B5EF4-FFF2-40B4-BE49-F238E27FC236}">
                  <a16:creationId xmlns:a16="http://schemas.microsoft.com/office/drawing/2014/main" id="{186E9481-590F-CF17-7AD2-57780FCDECC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33419" y="1534136"/>
              <a:ext cx="4597531" cy="2072320"/>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TextBox 2">
            <a:extLst>
              <a:ext uri="{FF2B5EF4-FFF2-40B4-BE49-F238E27FC236}">
                <a16:creationId xmlns:a16="http://schemas.microsoft.com/office/drawing/2014/main" id="{95CF2555-178B-4568-EC8B-4FE0F1C4D67D}"/>
              </a:ext>
            </a:extLst>
          </p:cNvPr>
          <p:cNvSpPr txBox="1"/>
          <p:nvPr/>
        </p:nvSpPr>
        <p:spPr>
          <a:xfrm>
            <a:off x="1435281" y="4212617"/>
            <a:ext cx="9366667" cy="1446550"/>
          </a:xfrm>
          <a:prstGeom prst="rect">
            <a:avLst/>
          </a:prstGeom>
          <a:solidFill>
            <a:schemeClr val="accent6">
              <a:lumMod val="20000"/>
              <a:lumOff val="80000"/>
            </a:schemeClr>
          </a:solidFill>
          <a:ln w="38100">
            <a:solidFill>
              <a:schemeClr val="tx1"/>
            </a:solidFill>
          </a:ln>
        </p:spPr>
        <p:txBody>
          <a:bodyPr wrap="none" rtlCol="0">
            <a:spAutoFit/>
          </a:bodyPr>
          <a:lstStyle/>
          <a:p>
            <a:r>
              <a:rPr lang="en-US" sz="2200" dirty="0" err="1">
                <a:latin typeface="Arial" panose="020B0604020202020204" pitchFamily="34" charset="0"/>
                <a:cs typeface="Arial" panose="020B0604020202020204" pitchFamily="34" charset="0"/>
              </a:rPr>
              <a:t>Nguyên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tử</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có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âm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lớn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chỉ</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kém</a:t>
            </a:r>
            <a:r>
              <a:rPr lang="en-US" sz="2200" dirty="0">
                <a:latin typeface="Arial" panose="020B0604020202020204" pitchFamily="34" charset="0"/>
                <a:cs typeface="Arial" panose="020B0604020202020204" pitchFamily="34" charset="0"/>
              </a:rPr>
              <a:t> fluorine, oxygen, chlorine.</a:t>
            </a:r>
          </a:p>
          <a:p>
            <a:r>
              <a:rPr lang="en-US" sz="2200" dirty="0">
                <a:latin typeface="Arial" panose="020B0604020202020204" pitchFamily="34" charset="0"/>
                <a:cs typeface="Arial" panose="020B0604020202020204" pitchFamily="34" charset="0"/>
              </a:rPr>
              <a:t>Ở </a:t>
            </a:r>
            <a:r>
              <a:rPr lang="en-US" sz="2200" dirty="0" err="1">
                <a:latin typeface="Arial" panose="020B0604020202020204" pitchFamily="34" charset="0"/>
                <a:cs typeface="Arial" panose="020B0604020202020204" pitchFamily="34" charset="0"/>
              </a:rPr>
              <a:t>nhiệt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thường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tử</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rất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bền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về</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mặt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học</a:t>
            </a:r>
            <a:r>
              <a:rPr lang="en-US" sz="2200" dirty="0">
                <a:latin typeface="Arial" panose="020B0604020202020204" pitchFamily="34" charset="0"/>
                <a:cs typeface="Arial" panose="020B0604020202020204" pitchFamily="34" charset="0"/>
              </a:rPr>
              <a:t>.</a:t>
            </a:r>
            <a:br>
              <a:rPr lang="en-US" sz="2200" dirty="0">
                <a:latin typeface="Arial" panose="020B0604020202020204" pitchFamily="34" charset="0"/>
                <a:cs typeface="Arial" panose="020B0604020202020204" pitchFamily="34" charset="0"/>
              </a:rPr>
            </a:br>
            <a:r>
              <a:rPr lang="en-US" sz="2200" dirty="0">
                <a:latin typeface="Arial" panose="020B0604020202020204" pitchFamily="34" charset="0"/>
                <a:cs typeface="Arial" panose="020B0604020202020204" pitchFamily="34" charset="0"/>
              </a:rPr>
              <a:t>Ở </a:t>
            </a:r>
            <a:r>
              <a:rPr lang="en-US" sz="2200" dirty="0" err="1">
                <a:latin typeface="Arial" panose="020B0604020202020204" pitchFamily="34" charset="0"/>
                <a:cs typeface="Arial" panose="020B0604020202020204" pitchFamily="34" charset="0"/>
              </a:rPr>
              <a:t>nhiệt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cao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thể</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dụng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với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nhiều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br>
              <a:rPr lang="en-US" sz="2200" dirty="0">
                <a:latin typeface="Arial" panose="020B0604020202020204" pitchFamily="34" charset="0"/>
                <a:cs typeface="Arial" panose="020B0604020202020204" pitchFamily="34" charset="0"/>
              </a:rPr>
            </a:br>
            <a:r>
              <a:rPr lang="en-US" sz="2200" dirty="0">
                <a:latin typeface="Arial" panose="020B0604020202020204" pitchFamily="34" charset="0"/>
                <a:cs typeface="Arial" panose="020B0604020202020204" pitchFamily="34" charset="0"/>
              </a:rPr>
              <a:t>Trong </a:t>
            </a:r>
            <a:r>
              <a:rPr lang="en-US" sz="2200" dirty="0" err="1">
                <a:latin typeface="Arial" panose="020B0604020202020204" pitchFamily="34" charset="0"/>
                <a:cs typeface="Arial" panose="020B0604020202020204" pitchFamily="34" charset="0"/>
              </a:rPr>
              <a:t>điều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thích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thể</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cả</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tính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oxi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tính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khử</a:t>
            </a:r>
            <a:r>
              <a:rPr lang="en-US" sz="22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712213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4005374" y="215900"/>
              <a:ext cx="4181273" cy="523220"/>
            </a:xfrm>
            <a:prstGeom prst="rect">
              <a:avLst/>
            </a:prstGeom>
            <a:noFill/>
          </p:spPr>
          <p:txBody>
            <a:bodyPr wrap="none" rtlCol="0">
              <a:spAutoFit/>
            </a:bodyPr>
            <a:lstStyle/>
            <a:p>
              <a:pPr algn="ctr"/>
              <a:r>
                <a:rPr lang="en-US" sz="2800" b="1" dirty="0">
                  <a:solidFill>
                    <a:schemeClr val="bg1"/>
                  </a:solidFill>
                </a:rPr>
                <a:t>TÁC DỤNG VỚI HYDROGEN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grpSp>
        <p:nvGrpSpPr>
          <p:cNvPr id="88" name="Group 87">
            <a:extLst>
              <a:ext uri="{FF2B5EF4-FFF2-40B4-BE49-F238E27FC236}">
                <a16:creationId xmlns:a16="http://schemas.microsoft.com/office/drawing/2014/main" id="{209849EC-D562-191D-E7A1-95474FB47FD3}"/>
              </a:ext>
            </a:extLst>
          </p:cNvPr>
          <p:cNvGrpSpPr/>
          <p:nvPr/>
        </p:nvGrpSpPr>
        <p:grpSpPr>
          <a:xfrm>
            <a:off x="2427778" y="1299213"/>
            <a:ext cx="3362305" cy="1393372"/>
            <a:chOff x="2427778" y="1233273"/>
            <a:chExt cx="3362305" cy="1393372"/>
          </a:xfrm>
        </p:grpSpPr>
        <p:pic>
          <p:nvPicPr>
            <p:cNvPr id="1026" name="Picture 2" descr="High temperature - Free weather icons">
              <a:extLst>
                <a:ext uri="{FF2B5EF4-FFF2-40B4-BE49-F238E27FC236}">
                  <a16:creationId xmlns:a16="http://schemas.microsoft.com/office/drawing/2014/main" id="{7FD83583-6EC4-F264-E96E-348B9165933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427778" y="1233273"/>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5971FB7-5E3F-9A31-4D79-6E3B9A7E07B2}"/>
                </a:ext>
              </a:extLst>
            </p:cNvPr>
            <p:cNvSpPr txBox="1"/>
            <p:nvPr/>
          </p:nvSpPr>
          <p:spPr>
            <a:xfrm>
              <a:off x="3813260" y="1535557"/>
              <a:ext cx="1976823"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380 – 450 </a:t>
              </a:r>
              <a:r>
                <a:rPr lang="en-US" sz="2400" baseline="30000" dirty="0" err="1">
                  <a:latin typeface="Arial" panose="020B0604020202020204" pitchFamily="34" charset="0"/>
                  <a:cs typeface="Arial" panose="020B0604020202020204" pitchFamily="34" charset="0"/>
                </a:rPr>
                <a:t>o</a:t>
              </a:r>
              <a:r>
                <a:rPr lang="en-US" sz="2400" dirty="0" err="1">
                  <a:latin typeface="Arial" panose="020B0604020202020204" pitchFamily="34" charset="0"/>
                  <a:cs typeface="Arial" panose="020B0604020202020204" pitchFamily="34" charset="0"/>
                </a:rPr>
                <a:t>C</a:t>
              </a:r>
              <a:endParaRPr lang="en-US" sz="2400" dirty="0">
                <a:latin typeface="Arial" panose="020B0604020202020204" pitchFamily="34" charset="0"/>
                <a:cs typeface="Arial" panose="020B0604020202020204" pitchFamily="34" charset="0"/>
              </a:endParaRPr>
            </a:p>
          </p:txBody>
        </p:sp>
      </p:grpSp>
      <p:grpSp>
        <p:nvGrpSpPr>
          <p:cNvPr id="89" name="Group 88">
            <a:extLst>
              <a:ext uri="{FF2B5EF4-FFF2-40B4-BE49-F238E27FC236}">
                <a16:creationId xmlns:a16="http://schemas.microsoft.com/office/drawing/2014/main" id="{15E92053-C226-1D77-4648-B991253BFE27}"/>
              </a:ext>
            </a:extLst>
          </p:cNvPr>
          <p:cNvGrpSpPr/>
          <p:nvPr/>
        </p:nvGrpSpPr>
        <p:grpSpPr>
          <a:xfrm>
            <a:off x="6214187" y="1377018"/>
            <a:ext cx="3687317" cy="1393372"/>
            <a:chOff x="6214187" y="1377018"/>
            <a:chExt cx="3687317" cy="1393372"/>
          </a:xfrm>
        </p:grpSpPr>
        <p:pic>
          <p:nvPicPr>
            <p:cNvPr id="1028" name="Picture 4" descr="Pressure - Free technology icons">
              <a:extLst>
                <a:ext uri="{FF2B5EF4-FFF2-40B4-BE49-F238E27FC236}">
                  <a16:creationId xmlns:a16="http://schemas.microsoft.com/office/drawing/2014/main" id="{1C99CE91-D9FA-DE99-DEC0-4824EBB4008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14187" y="1377018"/>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069F9B-B78E-18FA-3C5D-5EB7C82919D9}"/>
                </a:ext>
              </a:extLst>
            </p:cNvPr>
            <p:cNvSpPr txBox="1"/>
            <p:nvPr/>
          </p:nvSpPr>
          <p:spPr>
            <a:xfrm>
              <a:off x="7987197" y="1535557"/>
              <a:ext cx="1914307"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25 – 200 bar</a:t>
              </a:r>
            </a:p>
          </p:txBody>
        </p:sp>
      </p:grpSp>
      <p:grpSp>
        <p:nvGrpSpPr>
          <p:cNvPr id="91" name="Group 90">
            <a:extLst>
              <a:ext uri="{FF2B5EF4-FFF2-40B4-BE49-F238E27FC236}">
                <a16:creationId xmlns:a16="http://schemas.microsoft.com/office/drawing/2014/main" id="{0CC8845A-85CC-0149-90AF-27F614DD9BF4}"/>
              </a:ext>
            </a:extLst>
          </p:cNvPr>
          <p:cNvGrpSpPr/>
          <p:nvPr/>
        </p:nvGrpSpPr>
        <p:grpSpPr>
          <a:xfrm>
            <a:off x="2427778" y="3090099"/>
            <a:ext cx="7874095" cy="2804144"/>
            <a:chOff x="2389616" y="3089464"/>
            <a:chExt cx="7874095" cy="2804144"/>
          </a:xfrm>
        </p:grpSpPr>
        <p:grpSp>
          <p:nvGrpSpPr>
            <p:cNvPr id="69" name="Group 68">
              <a:extLst>
                <a:ext uri="{FF2B5EF4-FFF2-40B4-BE49-F238E27FC236}">
                  <a16:creationId xmlns:a16="http://schemas.microsoft.com/office/drawing/2014/main" id="{14E8A068-14C6-1194-319B-8706480C4B90}"/>
                </a:ext>
              </a:extLst>
            </p:cNvPr>
            <p:cNvGrpSpPr/>
            <p:nvPr/>
          </p:nvGrpSpPr>
          <p:grpSpPr>
            <a:xfrm>
              <a:off x="2389616" y="4011947"/>
              <a:ext cx="7561716" cy="730855"/>
              <a:chOff x="1130300" y="2935615"/>
              <a:chExt cx="7561716" cy="730855"/>
            </a:xfrm>
          </p:grpSpPr>
          <p:sp>
            <p:nvSpPr>
              <p:cNvPr id="71" name="TextBox 70">
                <a:extLst>
                  <a:ext uri="{FF2B5EF4-FFF2-40B4-BE49-F238E27FC236}">
                    <a16:creationId xmlns:a16="http://schemas.microsoft.com/office/drawing/2014/main" id="{79D36457-024E-27E3-63C8-2038BD78F66C}"/>
                  </a:ext>
                </a:extLst>
              </p:cNvPr>
              <p:cNvSpPr txBox="1"/>
              <p:nvPr/>
            </p:nvSpPr>
            <p:spPr>
              <a:xfrm>
                <a:off x="1130300" y="3143250"/>
                <a:ext cx="2698175"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N</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  +  3H</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79" name="TextBox 78">
                <a:extLst>
                  <a:ext uri="{FF2B5EF4-FFF2-40B4-BE49-F238E27FC236}">
                    <a16:creationId xmlns:a16="http://schemas.microsoft.com/office/drawing/2014/main" id="{72FD09B1-3910-9C0F-4957-7820CE3BF3BD}"/>
                  </a:ext>
                </a:extLst>
              </p:cNvPr>
              <p:cNvSpPr txBox="1"/>
              <p:nvPr/>
            </p:nvSpPr>
            <p:spPr>
              <a:xfrm>
                <a:off x="7194490" y="3143250"/>
                <a:ext cx="1497526"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2NH</a:t>
                </a:r>
                <a:r>
                  <a:rPr lang="en-US" sz="2800" b="1" baseline="-25000" dirty="0">
                    <a:solidFill>
                      <a:sysClr val="windowText" lastClr="000000"/>
                    </a:solidFill>
                    <a:latin typeface="Arial" panose="020B0604020202020204" pitchFamily="34" charset="0"/>
                    <a:cs typeface="Arial" panose="020B0604020202020204" pitchFamily="34" charset="0"/>
                  </a:rPr>
                  <a:t>3</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81" name="TextBox 80">
                <a:extLst>
                  <a:ext uri="{FF2B5EF4-FFF2-40B4-BE49-F238E27FC236}">
                    <a16:creationId xmlns:a16="http://schemas.microsoft.com/office/drawing/2014/main" id="{96323F0E-7D03-0723-433B-182BA9C275D5}"/>
                  </a:ext>
                </a:extLst>
              </p:cNvPr>
              <p:cNvSpPr txBox="1"/>
              <p:nvPr/>
            </p:nvSpPr>
            <p:spPr>
              <a:xfrm>
                <a:off x="3869357" y="2935615"/>
                <a:ext cx="3092770" cy="400110"/>
              </a:xfrm>
              <a:prstGeom prst="rect">
                <a:avLst/>
              </a:prstGeom>
              <a:noFill/>
            </p:spPr>
            <p:txBody>
              <a:bodyPr wrap="none" rtlCol="0">
                <a:spAutoFit/>
              </a:bodyPr>
              <a:lstStyle/>
              <a:p>
                <a:r>
                  <a:rPr lang="en-US" sz="2000" b="1" dirty="0">
                    <a:solidFill>
                      <a:sysClr val="windowText" lastClr="000000"/>
                    </a:solidFill>
                    <a:latin typeface="Arial" panose="020B0604020202020204" pitchFamily="34" charset="0"/>
                    <a:cs typeface="Arial" panose="020B0604020202020204" pitchFamily="34" charset="0"/>
                  </a:rPr>
                  <a:t>400 - 600 </a:t>
                </a:r>
                <a:r>
                  <a:rPr lang="en-US" sz="2000" b="1" baseline="30000" dirty="0" err="1">
                    <a:solidFill>
                      <a:sysClr val="windowText" lastClr="000000"/>
                    </a:solidFill>
                    <a:latin typeface="Arial" panose="020B0604020202020204" pitchFamily="34" charset="0"/>
                    <a:cs typeface="Arial" panose="020B0604020202020204" pitchFamily="34" charset="0"/>
                  </a:rPr>
                  <a:t>o</a:t>
                </a:r>
                <a:r>
                  <a:rPr lang="en-US" sz="2000" b="1" dirty="0" err="1">
                    <a:solidFill>
                      <a:sysClr val="windowText" lastClr="000000"/>
                    </a:solidFill>
                    <a:latin typeface="Arial" panose="020B0604020202020204" pitchFamily="34" charset="0"/>
                    <a:cs typeface="Arial" panose="020B0604020202020204" pitchFamily="34" charset="0"/>
                  </a:rPr>
                  <a:t>C</a:t>
                </a:r>
                <a:r>
                  <a:rPr lang="en-US" sz="2000" b="1" dirty="0">
                    <a:solidFill>
                      <a:sysClr val="windowText" lastClr="000000"/>
                    </a:solidFill>
                    <a:latin typeface="Arial" panose="020B0604020202020204" pitchFamily="34" charset="0"/>
                    <a:cs typeface="Arial" panose="020B0604020202020204" pitchFamily="34" charset="0"/>
                  </a:rPr>
                  <a:t>, 200 bar, Fe</a:t>
                </a:r>
              </a:p>
            </p:txBody>
          </p:sp>
          <p:sp>
            <p:nvSpPr>
              <p:cNvPr id="82" name="TextBox 81">
                <a:extLst>
                  <a:ext uri="{FF2B5EF4-FFF2-40B4-BE49-F238E27FC236}">
                    <a16:creationId xmlns:a16="http://schemas.microsoft.com/office/drawing/2014/main" id="{6163A813-E396-89AE-5D96-9ADB75A9CEE7}"/>
                  </a:ext>
                </a:extLst>
              </p:cNvPr>
              <p:cNvSpPr txBox="1">
                <a:spLocks noChangeAspect="1"/>
              </p:cNvSpPr>
              <p:nvPr/>
            </p:nvSpPr>
            <p:spPr>
              <a:xfrm>
                <a:off x="3835690" y="3221376"/>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sp>
            <p:nvSpPr>
              <p:cNvPr id="83" name="TextBox 82">
                <a:extLst>
                  <a:ext uri="{FF2B5EF4-FFF2-40B4-BE49-F238E27FC236}">
                    <a16:creationId xmlns:a16="http://schemas.microsoft.com/office/drawing/2014/main" id="{9586BF3B-FA40-4FC9-9C28-4881F92EF1D9}"/>
                  </a:ext>
                </a:extLst>
              </p:cNvPr>
              <p:cNvSpPr txBox="1">
                <a:spLocks noChangeAspect="1"/>
              </p:cNvSpPr>
              <p:nvPr/>
            </p:nvSpPr>
            <p:spPr>
              <a:xfrm flipH="1" flipV="1">
                <a:off x="3835690" y="3477700"/>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grpSp>
        <p:sp>
          <p:nvSpPr>
            <p:cNvPr id="84" name="TextBox 83">
              <a:extLst>
                <a:ext uri="{FF2B5EF4-FFF2-40B4-BE49-F238E27FC236}">
                  <a16:creationId xmlns:a16="http://schemas.microsoft.com/office/drawing/2014/main" id="{28C66DC2-9415-D62C-C0C4-F95718266325}"/>
                </a:ext>
              </a:extLst>
            </p:cNvPr>
            <p:cNvSpPr txBox="1"/>
            <p:nvPr/>
          </p:nvSpPr>
          <p:spPr>
            <a:xfrm>
              <a:off x="2549740" y="3089464"/>
              <a:ext cx="7713971"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hydrogen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ammonia</a:t>
              </a:r>
            </a:p>
          </p:txBody>
        </p:sp>
        <p:grpSp>
          <p:nvGrpSpPr>
            <p:cNvPr id="85" name="Group 84">
              <a:extLst>
                <a:ext uri="{FF2B5EF4-FFF2-40B4-BE49-F238E27FC236}">
                  <a16:creationId xmlns:a16="http://schemas.microsoft.com/office/drawing/2014/main" id="{FF27832C-6E5F-1800-0FF5-059212D434A1}"/>
                </a:ext>
              </a:extLst>
            </p:cNvPr>
            <p:cNvGrpSpPr/>
            <p:nvPr/>
          </p:nvGrpSpPr>
          <p:grpSpPr>
            <a:xfrm>
              <a:off x="4909488" y="5348286"/>
              <a:ext cx="2373022" cy="545322"/>
              <a:chOff x="6315248" y="4305372"/>
              <a:chExt cx="2572428" cy="545322"/>
            </a:xfrm>
            <a:solidFill>
              <a:schemeClr val="accent4">
                <a:lumMod val="20000"/>
                <a:lumOff val="80000"/>
              </a:schemeClr>
            </a:solidFill>
          </p:grpSpPr>
          <p:sp>
            <p:nvSpPr>
              <p:cNvPr id="86" name="TextBox 85">
                <a:extLst>
                  <a:ext uri="{FF2B5EF4-FFF2-40B4-BE49-F238E27FC236}">
                    <a16:creationId xmlns:a16="http://schemas.microsoft.com/office/drawing/2014/main" id="{542E4F4F-2371-E2EF-672D-31E0BBF9E8E9}"/>
                  </a:ext>
                </a:extLst>
              </p:cNvPr>
              <p:cNvSpPr txBox="1"/>
              <p:nvPr/>
            </p:nvSpPr>
            <p:spPr>
              <a:xfrm>
                <a:off x="6315248" y="4356648"/>
                <a:ext cx="2572428" cy="494046"/>
              </a:xfrm>
              <a:prstGeom prst="rect">
                <a:avLst/>
              </a:prstGeom>
              <a:grpFill/>
              <a:ln w="28575">
                <a:solidFill>
                  <a:schemeClr val="tx1"/>
                </a:solidFill>
              </a:ln>
            </p:spPr>
            <p:txBody>
              <a:bodyPr wrap="square" rtlCol="0">
                <a:spAutoFit/>
              </a:bodyPr>
              <a:lstStyle/>
              <a:p>
                <a:pPr>
                  <a:lnSpc>
                    <a:spcPct val="120000"/>
                  </a:lnSpc>
                </a:pPr>
                <a:r>
                  <a:rPr lang="en-US" sz="2400" b="1" dirty="0">
                    <a:latin typeface="Arial" panose="020B0604020202020204" pitchFamily="34" charset="0"/>
                    <a:cs typeface="Arial" panose="020B0604020202020204" pitchFamily="34" charset="0"/>
                    <a:sym typeface="Symbol" panose="05050102010706020507" pitchFamily="18" charset="2"/>
                  </a:rPr>
                  <a:t></a:t>
                </a:r>
                <a:r>
                  <a:rPr lang="en-US" sz="2400" b="1" baseline="-25000" dirty="0">
                    <a:latin typeface="Arial" panose="020B0604020202020204" pitchFamily="34" charset="0"/>
                    <a:cs typeface="Arial" panose="020B0604020202020204" pitchFamily="34" charset="0"/>
                    <a:sym typeface="Symbol" panose="05050102010706020507" pitchFamily="18" charset="2"/>
                  </a:rPr>
                  <a:t>r</a:t>
                </a:r>
                <a:r>
                  <a:rPr lang="en-US" sz="2400" b="1" dirty="0">
                    <a:latin typeface="Arial" panose="020B0604020202020204" pitchFamily="34" charset="0"/>
                    <a:cs typeface="Arial" panose="020B0604020202020204" pitchFamily="34" charset="0"/>
                    <a:sym typeface="Symbol" panose="05050102010706020507" pitchFamily="18" charset="2"/>
                  </a:rPr>
                  <a:t>H</a:t>
                </a:r>
                <a:r>
                  <a:rPr lang="en-US" sz="2400" b="1" baseline="-25000" dirty="0">
                    <a:latin typeface="Arial" panose="020B0604020202020204" pitchFamily="34" charset="0"/>
                    <a:cs typeface="Arial" panose="020B0604020202020204" pitchFamily="34" charset="0"/>
                    <a:sym typeface="Symbol" panose="05050102010706020507" pitchFamily="18" charset="2"/>
                  </a:rPr>
                  <a:t>298</a:t>
                </a:r>
                <a:r>
                  <a:rPr lang="en-US" sz="2400" b="1" dirty="0">
                    <a:latin typeface="Arial" panose="020B0604020202020204" pitchFamily="34" charset="0"/>
                    <a:cs typeface="Arial" panose="020B0604020202020204" pitchFamily="34" charset="0"/>
                    <a:sym typeface="Symbol" panose="05050102010706020507" pitchFamily="18" charset="2"/>
                  </a:rPr>
                  <a:t> = -92 kJ</a:t>
                </a:r>
                <a:endParaRPr lang="en-US" sz="2400" b="1" dirty="0">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068FD23C-EDB8-1402-99F7-EFAE757AA940}"/>
                  </a:ext>
                </a:extLst>
              </p:cNvPr>
              <p:cNvSpPr txBox="1"/>
              <p:nvPr/>
            </p:nvSpPr>
            <p:spPr>
              <a:xfrm>
                <a:off x="6969125" y="4305372"/>
                <a:ext cx="330200" cy="410946"/>
              </a:xfrm>
              <a:prstGeom prst="rect">
                <a:avLst/>
              </a:prstGeom>
              <a:noFill/>
            </p:spPr>
            <p:txBody>
              <a:bodyPr wrap="square" rtlCol="0">
                <a:spAutoFit/>
              </a:bodyPr>
              <a:lstStyle/>
              <a:p>
                <a:pPr>
                  <a:lnSpc>
                    <a:spcPct val="120000"/>
                  </a:lnSpc>
                </a:pPr>
                <a:r>
                  <a:rPr lang="en-US" sz="1900" b="1" dirty="0">
                    <a:latin typeface="+mj-lt"/>
                    <a:sym typeface="Symbol" panose="05050102010706020507" pitchFamily="18" charset="2"/>
                  </a:rPr>
                  <a:t>o</a:t>
                </a:r>
                <a:endParaRPr lang="en-US" sz="1900" b="1" dirty="0">
                  <a:latin typeface="+mj-lt"/>
                </a:endParaRPr>
              </a:p>
            </p:txBody>
          </p:sp>
        </p:grpSp>
      </p:grpSp>
    </p:spTree>
    <p:extLst>
      <p:ext uri="{BB962C8B-B14F-4D97-AF65-F5344CB8AC3E}">
        <p14:creationId xmlns:p14="http://schemas.microsoft.com/office/powerpoint/2010/main" val="10369288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fad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4245185" y="215900"/>
              <a:ext cx="3701655" cy="523220"/>
            </a:xfrm>
            <a:prstGeom prst="rect">
              <a:avLst/>
            </a:prstGeom>
            <a:noFill/>
          </p:spPr>
          <p:txBody>
            <a:bodyPr wrap="none" rtlCol="0">
              <a:spAutoFit/>
            </a:bodyPr>
            <a:lstStyle/>
            <a:p>
              <a:pPr algn="ctr"/>
              <a:r>
                <a:rPr lang="en-US" sz="2800" b="1" dirty="0">
                  <a:solidFill>
                    <a:schemeClr val="bg1"/>
                  </a:solidFill>
                </a:rPr>
                <a:t>TÁC DỤNG VỚI OXYGEN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084622">
              <a:off x="8468432" y="161677"/>
              <a:ext cx="503710" cy="569411"/>
            </a:xfrm>
            <a:prstGeom prst="rect">
              <a:avLst/>
            </a:prstGeom>
          </p:spPr>
        </p:pic>
      </p:grpSp>
      <p:grpSp>
        <p:nvGrpSpPr>
          <p:cNvPr id="65" name="Group 64">
            <a:extLst>
              <a:ext uri="{FF2B5EF4-FFF2-40B4-BE49-F238E27FC236}">
                <a16:creationId xmlns:a16="http://schemas.microsoft.com/office/drawing/2014/main" id="{8E0B28E7-97F2-D10A-F3CE-39EB9B706014}"/>
              </a:ext>
            </a:extLst>
          </p:cNvPr>
          <p:cNvGrpSpPr/>
          <p:nvPr/>
        </p:nvGrpSpPr>
        <p:grpSpPr>
          <a:xfrm>
            <a:off x="4514746" y="1298896"/>
            <a:ext cx="3299789" cy="1393372"/>
            <a:chOff x="4381846" y="1307378"/>
            <a:chExt cx="3299789" cy="1393372"/>
          </a:xfrm>
        </p:grpSpPr>
        <p:pic>
          <p:nvPicPr>
            <p:cNvPr id="1026" name="Picture 2" descr="High temperature - Free weather icons">
              <a:extLst>
                <a:ext uri="{FF2B5EF4-FFF2-40B4-BE49-F238E27FC236}">
                  <a16:creationId xmlns:a16="http://schemas.microsoft.com/office/drawing/2014/main" id="{7FD83583-6EC4-F264-E96E-348B9165933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381846" y="1307378"/>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5971FB7-5E3F-9A31-4D79-6E3B9A7E07B2}"/>
                </a:ext>
              </a:extLst>
            </p:cNvPr>
            <p:cNvSpPr txBox="1"/>
            <p:nvPr/>
          </p:nvSpPr>
          <p:spPr>
            <a:xfrm>
              <a:off x="5767328" y="1609662"/>
              <a:ext cx="1914307"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3000</a:t>
              </a:r>
              <a:r>
                <a:rPr lang="en-US" sz="2400" baseline="30000" dirty="0">
                  <a:latin typeface="Arial" panose="020B0604020202020204" pitchFamily="34" charset="0"/>
                  <a:cs typeface="Arial" panose="020B0604020202020204" pitchFamily="34" charset="0"/>
                </a:rPr>
                <a:t>o</a:t>
              </a:r>
              <a:r>
                <a:rPr lang="en-US" sz="2400" dirty="0">
                  <a:latin typeface="Arial" panose="020B0604020202020204" pitchFamily="34" charset="0"/>
                  <a:cs typeface="Arial" panose="020B0604020202020204" pitchFamily="34" charset="0"/>
                </a:rPr>
                <a:t>C</a:t>
              </a:r>
            </a:p>
          </p:txBody>
        </p:sp>
      </p:grpSp>
      <p:grpSp>
        <p:nvGrpSpPr>
          <p:cNvPr id="93" name="Group 92">
            <a:extLst>
              <a:ext uri="{FF2B5EF4-FFF2-40B4-BE49-F238E27FC236}">
                <a16:creationId xmlns:a16="http://schemas.microsoft.com/office/drawing/2014/main" id="{2BE73F1A-D248-931B-1BA1-907713880FA5}"/>
              </a:ext>
            </a:extLst>
          </p:cNvPr>
          <p:cNvGrpSpPr/>
          <p:nvPr/>
        </p:nvGrpSpPr>
        <p:grpSpPr>
          <a:xfrm>
            <a:off x="2101508" y="3074470"/>
            <a:ext cx="8690199" cy="2776671"/>
            <a:chOff x="2101508" y="3074470"/>
            <a:chExt cx="8690199" cy="2776671"/>
          </a:xfrm>
        </p:grpSpPr>
        <p:sp>
          <p:nvSpPr>
            <p:cNvPr id="84" name="TextBox 83">
              <a:extLst>
                <a:ext uri="{FF2B5EF4-FFF2-40B4-BE49-F238E27FC236}">
                  <a16:creationId xmlns:a16="http://schemas.microsoft.com/office/drawing/2014/main" id="{28C66DC2-9415-D62C-C0C4-F95718266325}"/>
                </a:ext>
              </a:extLst>
            </p:cNvPr>
            <p:cNvSpPr txBox="1"/>
            <p:nvPr/>
          </p:nvSpPr>
          <p:spPr>
            <a:xfrm>
              <a:off x="2101508" y="3074470"/>
              <a:ext cx="8690199"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oxygen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monoxide</a:t>
              </a:r>
            </a:p>
          </p:txBody>
        </p:sp>
        <p:grpSp>
          <p:nvGrpSpPr>
            <p:cNvPr id="85" name="Group 84">
              <a:extLst>
                <a:ext uri="{FF2B5EF4-FFF2-40B4-BE49-F238E27FC236}">
                  <a16:creationId xmlns:a16="http://schemas.microsoft.com/office/drawing/2014/main" id="{FF27832C-6E5F-1800-0FF5-059212D434A1}"/>
                </a:ext>
              </a:extLst>
            </p:cNvPr>
            <p:cNvGrpSpPr/>
            <p:nvPr/>
          </p:nvGrpSpPr>
          <p:grpSpPr>
            <a:xfrm>
              <a:off x="4912546" y="5305819"/>
              <a:ext cx="2373022" cy="545322"/>
              <a:chOff x="6315248" y="4305372"/>
              <a:chExt cx="2572428" cy="545322"/>
            </a:xfrm>
            <a:solidFill>
              <a:schemeClr val="accent4">
                <a:lumMod val="20000"/>
                <a:lumOff val="80000"/>
              </a:schemeClr>
            </a:solidFill>
          </p:grpSpPr>
          <p:sp>
            <p:nvSpPr>
              <p:cNvPr id="86" name="TextBox 85">
                <a:extLst>
                  <a:ext uri="{FF2B5EF4-FFF2-40B4-BE49-F238E27FC236}">
                    <a16:creationId xmlns:a16="http://schemas.microsoft.com/office/drawing/2014/main" id="{542E4F4F-2371-E2EF-672D-31E0BBF9E8E9}"/>
                  </a:ext>
                </a:extLst>
              </p:cNvPr>
              <p:cNvSpPr txBox="1"/>
              <p:nvPr/>
            </p:nvSpPr>
            <p:spPr>
              <a:xfrm>
                <a:off x="6315248" y="4356648"/>
                <a:ext cx="2572428" cy="494046"/>
              </a:xfrm>
              <a:prstGeom prst="rect">
                <a:avLst/>
              </a:prstGeom>
              <a:grpFill/>
              <a:ln w="28575">
                <a:solidFill>
                  <a:schemeClr val="tx1"/>
                </a:solidFill>
              </a:ln>
            </p:spPr>
            <p:txBody>
              <a:bodyPr wrap="square" rtlCol="0">
                <a:spAutoFit/>
              </a:bodyPr>
              <a:lstStyle/>
              <a:p>
                <a:pPr>
                  <a:lnSpc>
                    <a:spcPct val="120000"/>
                  </a:lnSpc>
                </a:pPr>
                <a:r>
                  <a:rPr lang="en-US" sz="2400" b="1" dirty="0">
                    <a:latin typeface="Arial" panose="020B0604020202020204" pitchFamily="34" charset="0"/>
                    <a:cs typeface="Arial" panose="020B0604020202020204" pitchFamily="34" charset="0"/>
                    <a:sym typeface="Symbol" panose="05050102010706020507" pitchFamily="18" charset="2"/>
                  </a:rPr>
                  <a:t></a:t>
                </a:r>
                <a:r>
                  <a:rPr lang="en-US" sz="2400" b="1" baseline="-25000" dirty="0">
                    <a:latin typeface="Arial" panose="020B0604020202020204" pitchFamily="34" charset="0"/>
                    <a:cs typeface="Arial" panose="020B0604020202020204" pitchFamily="34" charset="0"/>
                    <a:sym typeface="Symbol" panose="05050102010706020507" pitchFamily="18" charset="2"/>
                  </a:rPr>
                  <a:t>r</a:t>
                </a:r>
                <a:r>
                  <a:rPr lang="en-US" sz="2400" b="1" dirty="0">
                    <a:latin typeface="Arial" panose="020B0604020202020204" pitchFamily="34" charset="0"/>
                    <a:cs typeface="Arial" panose="020B0604020202020204" pitchFamily="34" charset="0"/>
                    <a:sym typeface="Symbol" panose="05050102010706020507" pitchFamily="18" charset="2"/>
                  </a:rPr>
                  <a:t>H</a:t>
                </a:r>
                <a:r>
                  <a:rPr lang="en-US" sz="2400" b="1" baseline="-25000" dirty="0">
                    <a:latin typeface="Arial" panose="020B0604020202020204" pitchFamily="34" charset="0"/>
                    <a:cs typeface="Arial" panose="020B0604020202020204" pitchFamily="34" charset="0"/>
                    <a:sym typeface="Symbol" panose="05050102010706020507" pitchFamily="18" charset="2"/>
                  </a:rPr>
                  <a:t>298</a:t>
                </a:r>
                <a:r>
                  <a:rPr lang="en-US" sz="2400" b="1" dirty="0">
                    <a:latin typeface="Arial" panose="020B0604020202020204" pitchFamily="34" charset="0"/>
                    <a:cs typeface="Arial" panose="020B0604020202020204" pitchFamily="34" charset="0"/>
                    <a:sym typeface="Symbol" panose="05050102010706020507" pitchFamily="18" charset="2"/>
                  </a:rPr>
                  <a:t> = 180 kJ</a:t>
                </a:r>
                <a:endParaRPr lang="en-US" sz="2400" b="1" dirty="0">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068FD23C-EDB8-1402-99F7-EFAE757AA940}"/>
                  </a:ext>
                </a:extLst>
              </p:cNvPr>
              <p:cNvSpPr txBox="1"/>
              <p:nvPr/>
            </p:nvSpPr>
            <p:spPr>
              <a:xfrm>
                <a:off x="6969125" y="4305372"/>
                <a:ext cx="330200" cy="410946"/>
              </a:xfrm>
              <a:prstGeom prst="rect">
                <a:avLst/>
              </a:prstGeom>
              <a:noFill/>
            </p:spPr>
            <p:txBody>
              <a:bodyPr wrap="square" rtlCol="0">
                <a:spAutoFit/>
              </a:bodyPr>
              <a:lstStyle/>
              <a:p>
                <a:pPr>
                  <a:lnSpc>
                    <a:spcPct val="120000"/>
                  </a:lnSpc>
                </a:pPr>
                <a:r>
                  <a:rPr lang="en-US" sz="1900" b="1" dirty="0">
                    <a:latin typeface="+mj-lt"/>
                    <a:sym typeface="Symbol" panose="05050102010706020507" pitchFamily="18" charset="2"/>
                  </a:rPr>
                  <a:t>o</a:t>
                </a:r>
                <a:endParaRPr lang="en-US" sz="1900" b="1" dirty="0">
                  <a:latin typeface="+mj-lt"/>
                </a:endParaRPr>
              </a:p>
            </p:txBody>
          </p:sp>
        </p:grpSp>
        <p:grpSp>
          <p:nvGrpSpPr>
            <p:cNvPr id="67" name="Group 66">
              <a:extLst>
                <a:ext uri="{FF2B5EF4-FFF2-40B4-BE49-F238E27FC236}">
                  <a16:creationId xmlns:a16="http://schemas.microsoft.com/office/drawing/2014/main" id="{BF8C9FA4-FF6F-E172-886C-73F037FE5AE2}"/>
                </a:ext>
              </a:extLst>
            </p:cNvPr>
            <p:cNvGrpSpPr/>
            <p:nvPr/>
          </p:nvGrpSpPr>
          <p:grpSpPr>
            <a:xfrm>
              <a:off x="3551226" y="3933899"/>
              <a:ext cx="5230482" cy="723410"/>
              <a:chOff x="756798" y="3890859"/>
              <a:chExt cx="5230482" cy="723410"/>
            </a:xfrm>
          </p:grpSpPr>
          <p:sp>
            <p:nvSpPr>
              <p:cNvPr id="73" name="TextBox 72">
                <a:extLst>
                  <a:ext uri="{FF2B5EF4-FFF2-40B4-BE49-F238E27FC236}">
                    <a16:creationId xmlns:a16="http://schemas.microsoft.com/office/drawing/2014/main" id="{7ADD8F09-D4B4-6638-1D84-C332DF6DB036}"/>
                  </a:ext>
                </a:extLst>
              </p:cNvPr>
              <p:cNvSpPr txBox="1"/>
              <p:nvPr/>
            </p:nvSpPr>
            <p:spPr>
              <a:xfrm>
                <a:off x="756798" y="4091049"/>
                <a:ext cx="2517036"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N</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  +  O</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88" name="TextBox 87">
                <a:extLst>
                  <a:ext uri="{FF2B5EF4-FFF2-40B4-BE49-F238E27FC236}">
                    <a16:creationId xmlns:a16="http://schemas.microsoft.com/office/drawing/2014/main" id="{DF516522-C8B4-4BDC-288F-E06FB0101D27}"/>
                  </a:ext>
                </a:extLst>
              </p:cNvPr>
              <p:cNvSpPr txBox="1"/>
              <p:nvPr/>
            </p:nvSpPr>
            <p:spPr>
              <a:xfrm>
                <a:off x="4603568" y="4091049"/>
                <a:ext cx="1383712"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2NO(g)</a:t>
                </a:r>
              </a:p>
            </p:txBody>
          </p:sp>
          <p:grpSp>
            <p:nvGrpSpPr>
              <p:cNvPr id="89" name="Group 88">
                <a:extLst>
                  <a:ext uri="{FF2B5EF4-FFF2-40B4-BE49-F238E27FC236}">
                    <a16:creationId xmlns:a16="http://schemas.microsoft.com/office/drawing/2014/main" id="{4E0B4925-2B38-74DC-9EA6-C18D80CA4FDA}"/>
                  </a:ext>
                </a:extLst>
              </p:cNvPr>
              <p:cNvGrpSpPr/>
              <p:nvPr/>
            </p:nvGrpSpPr>
            <p:grpSpPr>
              <a:xfrm>
                <a:off x="3307556" y="3890859"/>
                <a:ext cx="1183584" cy="704846"/>
                <a:chOff x="4150519" y="4152797"/>
                <a:chExt cx="1183584" cy="704846"/>
              </a:xfrm>
            </p:grpSpPr>
            <p:sp>
              <p:nvSpPr>
                <p:cNvPr id="90" name="TextBox 89">
                  <a:extLst>
                    <a:ext uri="{FF2B5EF4-FFF2-40B4-BE49-F238E27FC236}">
                      <a16:creationId xmlns:a16="http://schemas.microsoft.com/office/drawing/2014/main" id="{97A40E3E-5BD7-9769-91B2-929BC283B04D}"/>
                    </a:ext>
                  </a:extLst>
                </p:cNvPr>
                <p:cNvSpPr txBox="1"/>
                <p:nvPr/>
              </p:nvSpPr>
              <p:spPr>
                <a:xfrm>
                  <a:off x="4564802" y="4152797"/>
                  <a:ext cx="373820" cy="400110"/>
                </a:xfrm>
                <a:prstGeom prst="rect">
                  <a:avLst/>
                </a:prstGeom>
                <a:noFill/>
              </p:spPr>
              <p:txBody>
                <a:bodyPr wrap="none" rtlCol="0">
                  <a:spAutoFit/>
                </a:bodyPr>
                <a:lstStyle/>
                <a:p>
                  <a:r>
                    <a:rPr lang="en-US" sz="2000" b="1">
                      <a:solidFill>
                        <a:sysClr val="windowText" lastClr="000000"/>
                      </a:solidFill>
                      <a:latin typeface="Arial" panose="020B0604020202020204" pitchFamily="34" charset="0"/>
                      <a:cs typeface="Arial" panose="020B0604020202020204" pitchFamily="34" charset="0"/>
                    </a:rPr>
                    <a:t>t</a:t>
                  </a:r>
                  <a:r>
                    <a:rPr lang="en-US" sz="2000" b="1" baseline="30000">
                      <a:solidFill>
                        <a:sysClr val="windowText" lastClr="000000"/>
                      </a:solidFill>
                      <a:latin typeface="Arial" panose="020B0604020202020204" pitchFamily="34" charset="0"/>
                      <a:cs typeface="Arial" panose="020B0604020202020204" pitchFamily="34" charset="0"/>
                    </a:rPr>
                    <a:t>o</a:t>
                  </a:r>
                  <a:endParaRPr lang="en-US" sz="2000" b="1">
                    <a:solidFill>
                      <a:sysClr val="windowText" lastClr="000000"/>
                    </a:solidFill>
                    <a:latin typeface="Arial" panose="020B0604020202020204" pitchFamily="34" charset="0"/>
                    <a:cs typeface="Arial" panose="020B0604020202020204" pitchFamily="34" charset="0"/>
                  </a:endParaRPr>
                </a:p>
              </p:txBody>
            </p:sp>
            <p:sp>
              <p:nvSpPr>
                <p:cNvPr id="91" name="TextBox 90">
                  <a:extLst>
                    <a:ext uri="{FF2B5EF4-FFF2-40B4-BE49-F238E27FC236}">
                      <a16:creationId xmlns:a16="http://schemas.microsoft.com/office/drawing/2014/main" id="{B2383A2E-0217-32F5-3D57-071E3D3B1F4B}"/>
                    </a:ext>
                  </a:extLst>
                </p:cNvPr>
                <p:cNvSpPr txBox="1">
                  <a:spLocks noChangeAspect="1"/>
                </p:cNvSpPr>
                <p:nvPr/>
              </p:nvSpPr>
              <p:spPr>
                <a:xfrm>
                  <a:off x="4150519" y="4467395"/>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sp>
              <p:nvSpPr>
                <p:cNvPr id="92" name="TextBox 91">
                  <a:extLst>
                    <a:ext uri="{FF2B5EF4-FFF2-40B4-BE49-F238E27FC236}">
                      <a16:creationId xmlns:a16="http://schemas.microsoft.com/office/drawing/2014/main" id="{FABA3C3A-F6EB-5228-BA2F-9CD5FD2C29EA}"/>
                    </a:ext>
                  </a:extLst>
                </p:cNvPr>
                <p:cNvSpPr txBox="1">
                  <a:spLocks noChangeAspect="1"/>
                </p:cNvSpPr>
                <p:nvPr/>
              </p:nvSpPr>
              <p:spPr>
                <a:xfrm flipH="1" flipV="1">
                  <a:off x="4150519" y="4706207"/>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grpSp>
        </p:grpSp>
      </p:grpSp>
    </p:spTree>
    <p:extLst>
      <p:ext uri="{BB962C8B-B14F-4D97-AF65-F5344CB8AC3E}">
        <p14:creationId xmlns:p14="http://schemas.microsoft.com/office/powerpoint/2010/main" val="31474375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
                                        </p:tgtEl>
                                        <p:attrNameLst>
                                          <p:attrName>style.visibility</p:attrName>
                                        </p:attrNameLst>
                                      </p:cBhvr>
                                      <p:to>
                                        <p:strVal val="visible"/>
                                      </p:to>
                                    </p:set>
                                    <p:animEffect transition="in" filter="fade">
                                      <p:cBhvr>
                                        <p:cTn id="12"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899933" y="1321021"/>
            <a:ext cx="7616349" cy="2066605"/>
            <a:chOff x="2408222" y="2802955"/>
            <a:chExt cx="7375556" cy="2066605"/>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2066605"/>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466110" y="2933184"/>
              <a:ext cx="7158288" cy="1893595"/>
            </a:xfrm>
            <a:prstGeom prst="rect">
              <a:avLst/>
            </a:prstGeom>
            <a:noFill/>
          </p:spPr>
          <p:txBody>
            <a:bodyPr wrap="square" rtlCol="0">
              <a:spAutoFit/>
            </a:bodyPr>
            <a:lstStyle/>
            <a:p>
              <a:pPr algn="ctr">
                <a:lnSpc>
                  <a:spcPct val="125000"/>
                </a:lnSpc>
              </a:pPr>
              <a:r>
                <a:rPr lang="vi-VN" sz="2400" b="1" dirty="0"/>
                <a:t>Quan sát hình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bên</a:t>
              </a:r>
              <a:r>
                <a:rPr lang="en-US" sz="2400" b="1" dirty="0">
                  <a:latin typeface="Arial" panose="020B0604020202020204" pitchFamily="34" charset="0"/>
                  <a:cs typeface="Arial" panose="020B0604020202020204" pitchFamily="34" charset="0"/>
                </a:rPr>
                <a:t> </a:t>
              </a:r>
              <a:r>
                <a:rPr lang="vi-VN" sz="2400" b="1" dirty="0"/>
                <a:t>và từ dữ kiện năng lượng liên kết trong phân tử N</a:t>
              </a:r>
              <a:r>
                <a:rPr lang="vi-VN" sz="2400" b="1" baseline="-25000" dirty="0"/>
                <a:t>2</a:t>
              </a:r>
              <a:r>
                <a:rPr lang="vi-VN" sz="2400" b="1" dirty="0"/>
                <a:t>, dự đoán về độ bền của phân tử và khả năng phản ứng của nitrogen ở nhiệt độ thường</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a:solidFill>
                  <a:schemeClr val="bg1"/>
                </a:solidFill>
              </a:rPr>
              <a:t>CÂU HỎI 1</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349040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2077" name="Group 2076">
            <a:extLst>
              <a:ext uri="{FF2B5EF4-FFF2-40B4-BE49-F238E27FC236}">
                <a16:creationId xmlns:a16="http://schemas.microsoft.com/office/drawing/2014/main" id="{1A8EF5DC-F010-3B2B-A3AB-5F323F03285E}"/>
              </a:ext>
            </a:extLst>
          </p:cNvPr>
          <p:cNvGrpSpPr/>
          <p:nvPr/>
        </p:nvGrpSpPr>
        <p:grpSpPr>
          <a:xfrm>
            <a:off x="8672601" y="1374765"/>
            <a:ext cx="3155522" cy="1603966"/>
            <a:chOff x="1633419" y="1534136"/>
            <a:chExt cx="4597531" cy="2377987"/>
          </a:xfrm>
        </p:grpSpPr>
        <p:pic>
          <p:nvPicPr>
            <p:cNvPr id="69" name="Picture 2" descr="Bài 7: Nitơ - Hoc24">
              <a:extLst>
                <a:ext uri="{FF2B5EF4-FFF2-40B4-BE49-F238E27FC236}">
                  <a16:creationId xmlns:a16="http://schemas.microsoft.com/office/drawing/2014/main" id="{69CFE7BA-8AB1-64A9-CF97-E3FD2BD52D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33419" y="1534136"/>
              <a:ext cx="4597531" cy="2072320"/>
            </a:xfrm>
            <a:prstGeom prst="rect">
              <a:avLst/>
            </a:prstGeom>
            <a:noFill/>
            <a:extLst>
              <a:ext uri="{909E8E84-426E-40DD-AFC4-6F175D3DCCD1}">
                <a14:hiddenFill xmlns:a14="http://schemas.microsoft.com/office/drawing/2010/main">
                  <a:solidFill>
                    <a:srgbClr val="FFFFFF"/>
                  </a:solidFill>
                </a14:hiddenFill>
              </a:ext>
            </a:extLst>
          </p:spPr>
        </p:pic>
        <p:grpSp>
          <p:nvGrpSpPr>
            <p:cNvPr id="2078" name="Group 2077">
              <a:extLst>
                <a:ext uri="{FF2B5EF4-FFF2-40B4-BE49-F238E27FC236}">
                  <a16:creationId xmlns:a16="http://schemas.microsoft.com/office/drawing/2014/main" id="{18A74D68-A7AA-B036-B5BC-B1464BAE0B60}"/>
                </a:ext>
              </a:extLst>
            </p:cNvPr>
            <p:cNvGrpSpPr/>
            <p:nvPr/>
          </p:nvGrpSpPr>
          <p:grpSpPr>
            <a:xfrm>
              <a:off x="2384900" y="3343646"/>
              <a:ext cx="3846048" cy="568477"/>
              <a:chOff x="-18305051" y="4288629"/>
              <a:chExt cx="14340457" cy="1758759"/>
            </a:xfrm>
          </p:grpSpPr>
          <p:sp>
            <p:nvSpPr>
              <p:cNvPr id="73" name="Rectangle: Rounded Corners 72">
                <a:extLst>
                  <a:ext uri="{FF2B5EF4-FFF2-40B4-BE49-F238E27FC236}">
                    <a16:creationId xmlns:a16="http://schemas.microsoft.com/office/drawing/2014/main" id="{BE688524-BE9B-B94B-90CD-F53B25DA6721}"/>
                  </a:ext>
                </a:extLst>
              </p:cNvPr>
              <p:cNvSpPr/>
              <p:nvPr/>
            </p:nvSpPr>
            <p:spPr>
              <a:xfrm>
                <a:off x="-18305051" y="4288629"/>
                <a:ext cx="1199829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dirty="0"/>
                  <a:t>   </a:t>
                </a:r>
              </a:p>
            </p:txBody>
          </p:sp>
          <p:sp>
            <p:nvSpPr>
              <p:cNvPr id="81" name="TextBox 80">
                <a:extLst>
                  <a:ext uri="{FF2B5EF4-FFF2-40B4-BE49-F238E27FC236}">
                    <a16:creationId xmlns:a16="http://schemas.microsoft.com/office/drawing/2014/main" id="{9F53172A-0DE6-EAD3-3B20-9CD700498011}"/>
                  </a:ext>
                </a:extLst>
              </p:cNvPr>
              <p:cNvSpPr txBox="1"/>
              <p:nvPr/>
            </p:nvSpPr>
            <p:spPr>
              <a:xfrm>
                <a:off x="-18269609" y="4347202"/>
                <a:ext cx="14305015" cy="1696395"/>
              </a:xfrm>
              <a:prstGeom prst="rect">
                <a:avLst/>
              </a:prstGeom>
              <a:noFill/>
            </p:spPr>
            <p:txBody>
              <a:bodyPr wrap="square" rtlCol="0">
                <a:spAutoFit/>
              </a:bodyPr>
              <a:lstStyle/>
              <a:p>
                <a:pPr>
                  <a:lnSpc>
                    <a:spcPct val="125000"/>
                  </a:lnSpc>
                </a:pPr>
                <a:r>
                  <a:rPr lang="en-US" sz="1600" dirty="0">
                    <a:latin typeface="Arial" panose="020B0604020202020204" pitchFamily="34" charset="0"/>
                    <a:cs typeface="Arial" panose="020B0604020202020204" pitchFamily="34" charset="0"/>
                  </a:rPr>
                  <a:t>E</a:t>
                </a:r>
                <a:r>
                  <a:rPr lang="en-US" sz="1600" baseline="-25000" dirty="0">
                    <a:latin typeface="Arial" panose="020B0604020202020204" pitchFamily="34" charset="0"/>
                    <a:cs typeface="Arial" panose="020B0604020202020204" pitchFamily="34" charset="0"/>
                  </a:rPr>
                  <a:t>b</a:t>
                </a:r>
                <a:r>
                  <a:rPr lang="en-US" sz="1600" dirty="0">
                    <a:latin typeface="Arial" panose="020B0604020202020204" pitchFamily="34" charset="0"/>
                    <a:cs typeface="Arial" panose="020B0604020202020204" pitchFamily="34" charset="0"/>
                  </a:rPr>
                  <a:t> (N≡N) = 945 kJ/mol</a:t>
                </a:r>
                <a:endParaRPr lang="en-US" sz="2000" dirty="0">
                  <a:latin typeface="Arial" panose="020B0604020202020204" pitchFamily="34" charset="0"/>
                  <a:cs typeface="Arial" panose="020B0604020202020204" pitchFamily="34" charset="0"/>
                </a:endParaRPr>
              </a:p>
            </p:txBody>
          </p:sp>
        </p:grpSp>
      </p:grpSp>
      <p:grpSp>
        <p:nvGrpSpPr>
          <p:cNvPr id="87" name="Group 86">
            <a:extLst>
              <a:ext uri="{FF2B5EF4-FFF2-40B4-BE49-F238E27FC236}">
                <a16:creationId xmlns:a16="http://schemas.microsoft.com/office/drawing/2014/main" id="{53564052-C462-D788-E8B5-E33796D2400E}"/>
              </a:ext>
            </a:extLst>
          </p:cNvPr>
          <p:cNvGrpSpPr/>
          <p:nvPr/>
        </p:nvGrpSpPr>
        <p:grpSpPr>
          <a:xfrm>
            <a:off x="1132139" y="4329515"/>
            <a:ext cx="9509993" cy="1200329"/>
            <a:chOff x="1132139" y="4329515"/>
            <a:chExt cx="9509993"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3">
              <a:duotone>
                <a:schemeClr val="accent2">
                  <a:shade val="45000"/>
                  <a:satMod val="135000"/>
                </a:schemeClr>
                <a:prstClr val="white"/>
              </a:duotone>
            </a:blip>
            <a:stretch>
              <a:fillRect/>
            </a:stretch>
          </p:blipFill>
          <p:spPr>
            <a:xfrm>
              <a:off x="1132139" y="4400636"/>
              <a:ext cx="875521" cy="875521"/>
            </a:xfrm>
            <a:prstGeom prst="rect">
              <a:avLst/>
            </a:prstGeom>
          </p:spPr>
        </p:pic>
        <p:sp>
          <p:nvSpPr>
            <p:cNvPr id="85" name="TextBox 84">
              <a:extLst>
                <a:ext uri="{FF2B5EF4-FFF2-40B4-BE49-F238E27FC236}">
                  <a16:creationId xmlns:a16="http://schemas.microsoft.com/office/drawing/2014/main" id="{4A015675-3F25-146C-DF8F-A8A5B122674D}"/>
                </a:ext>
              </a:extLst>
            </p:cNvPr>
            <p:cNvSpPr txBox="1"/>
            <p:nvPr/>
          </p:nvSpPr>
          <p:spPr>
            <a:xfrm>
              <a:off x="1960080" y="4329515"/>
              <a:ext cx="8682052" cy="1200329"/>
            </a:xfrm>
            <a:prstGeom prst="rect">
              <a:avLst/>
            </a:prstGeom>
            <a:noFill/>
          </p:spPr>
          <p:txBody>
            <a:bodyPr wrap="square" rtlCol="0">
              <a:spAutoFit/>
            </a:bodyPr>
            <a:lstStyle/>
            <a:p>
              <a:pPr algn="l"/>
              <a:r>
                <a:rPr lang="en-US" sz="2400" dirty="0">
                  <a:solidFill>
                    <a:srgbClr val="333333"/>
                  </a:solidFill>
                  <a:latin typeface="Arial" panose="020B0604020202020204" pitchFamily="34" charset="0"/>
                  <a:cs typeface="Arial" panose="020B0604020202020204" pitchFamily="34" charset="0"/>
                </a:rPr>
                <a:t>P</a:t>
              </a:r>
              <a:r>
                <a:rPr lang="vi-VN" sz="2400" b="0" i="0" dirty="0">
                  <a:solidFill>
                    <a:srgbClr val="333333"/>
                  </a:solidFill>
                  <a:effectLst/>
                </a:rPr>
                <a:t>hân tử nitrogen có 1 liên kết 3, năng lượng liên kết lớn </a:t>
              </a:r>
              <a:endParaRPr lang="en-US" sz="2400" b="0" i="0" dirty="0">
                <a:solidFill>
                  <a:srgbClr val="333333"/>
                </a:solidFill>
                <a:effectLst/>
              </a:endParaRPr>
            </a:p>
            <a:p>
              <a:pPr algn="l"/>
              <a:r>
                <a:rPr lang="en-US" sz="2400" b="0" i="0" dirty="0">
                  <a:solidFill>
                    <a:srgbClr val="333333"/>
                  </a:solidFill>
                  <a:effectLst/>
                  <a:sym typeface="Wingdings" panose="05000000000000000000" pitchFamily="2" charset="2"/>
                </a:rPr>
                <a:t> </a:t>
              </a:r>
              <a:r>
                <a:rPr lang="vi-VN" sz="2400" b="0" i="0" dirty="0">
                  <a:solidFill>
                    <a:srgbClr val="333333"/>
                  </a:solidFill>
                  <a:effectLst/>
                </a:rPr>
                <a:t>phân tử nitrogen bền vì vậy nên khó xảy ra về phản ứng hóa học điều kiện thường</a:t>
              </a:r>
            </a:p>
          </p:txBody>
        </p:sp>
      </p:grpSp>
    </p:spTree>
    <p:extLst>
      <p:ext uri="{BB962C8B-B14F-4D97-AF65-F5344CB8AC3E}">
        <p14:creationId xmlns:p14="http://schemas.microsoft.com/office/powerpoint/2010/main" val="33109051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77"/>
                                        </p:tgtEl>
                                        <p:attrNameLst>
                                          <p:attrName>style.visibility</p:attrName>
                                        </p:attrNameLst>
                                      </p:cBhvr>
                                      <p:to>
                                        <p:strVal val="visible"/>
                                      </p:to>
                                    </p:set>
                                    <p:animEffect transition="in" filter="fade">
                                      <p:cBhvr>
                                        <p:cTn id="7" dur="500"/>
                                        <p:tgtEl>
                                          <p:spTgt spid="20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fade">
                                      <p:cBhvr>
                                        <p:cTn id="12"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MatThu1">
            <a:extLst>
              <a:ext uri="{FF2B5EF4-FFF2-40B4-BE49-F238E27FC236}">
                <a16:creationId xmlns:a16="http://schemas.microsoft.com/office/drawing/2014/main" id="{FF7A0D74-D69A-4367-9CC2-1F9CAF74BF4C}"/>
              </a:ext>
            </a:extLst>
          </p:cNvPr>
          <p:cNvSpPr/>
          <p:nvPr/>
        </p:nvSpPr>
        <p:spPr>
          <a:xfrm>
            <a:off x="860832" y="82208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5" name="Graphic 114">
            <a:extLst>
              <a:ext uri="{FF2B5EF4-FFF2-40B4-BE49-F238E27FC236}">
                <a16:creationId xmlns:a16="http://schemas.microsoft.com/office/drawing/2014/main" id="{0CDE3B47-E0D9-4AF5-872D-162784AD522D}"/>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93765" y="934675"/>
            <a:ext cx="254834" cy="295514"/>
          </a:xfrm>
          <a:prstGeom prst="rect">
            <a:avLst/>
          </a:prstGeom>
        </p:spPr>
      </p:pic>
      <p:sp>
        <p:nvSpPr>
          <p:cNvPr id="116" name="Rectangle: Rounded Corners 115">
            <a:extLst>
              <a:ext uri="{FF2B5EF4-FFF2-40B4-BE49-F238E27FC236}">
                <a16:creationId xmlns:a16="http://schemas.microsoft.com/office/drawing/2014/main" id="{82F53C26-248E-4AEB-9999-D41DB034BA6C}"/>
              </a:ext>
            </a:extLst>
          </p:cNvPr>
          <p:cNvSpPr/>
          <p:nvPr/>
        </p:nvSpPr>
        <p:spPr>
          <a:xfrm>
            <a:off x="3658110" y="110667"/>
            <a:ext cx="4991454" cy="578619"/>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1a">
            <a:extLst>
              <a:ext uri="{FF2B5EF4-FFF2-40B4-BE49-F238E27FC236}">
                <a16:creationId xmlns:a16="http://schemas.microsoft.com/office/drawing/2014/main" id="{65DA152C-4C6C-4037-B246-7F8E64CF95AF}"/>
              </a:ext>
            </a:extLst>
          </p:cNvPr>
          <p:cNvSpPr txBox="1"/>
          <p:nvPr/>
        </p:nvSpPr>
        <p:spPr>
          <a:xfrm>
            <a:off x="4120108" y="101562"/>
            <a:ext cx="4130074" cy="584775"/>
          </a:xfrm>
          <a:prstGeom prst="rect">
            <a:avLst/>
          </a:prstGeom>
          <a:no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Giải</a:t>
            </a: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mã</a:t>
            </a: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 ô </a:t>
            </a: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chữ</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grpSp>
        <p:nvGrpSpPr>
          <p:cNvPr id="125" name="Group 124">
            <a:extLst>
              <a:ext uri="{FF2B5EF4-FFF2-40B4-BE49-F238E27FC236}">
                <a16:creationId xmlns:a16="http://schemas.microsoft.com/office/drawing/2014/main" id="{9AE76C8D-9DAB-4AE4-B856-EF1264754410}"/>
              </a:ext>
            </a:extLst>
          </p:cNvPr>
          <p:cNvGrpSpPr/>
          <p:nvPr/>
        </p:nvGrpSpPr>
        <p:grpSpPr>
          <a:xfrm>
            <a:off x="8073235" y="160058"/>
            <a:ext cx="513459" cy="482949"/>
            <a:chOff x="3626754" y="167081"/>
            <a:chExt cx="801748" cy="801748"/>
          </a:xfrm>
        </p:grpSpPr>
        <p:sp>
          <p:nvSpPr>
            <p:cNvPr id="120" name="Oval 119">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 name="Picture 121">
              <a:extLst>
                <a:ext uri="{FF2B5EF4-FFF2-40B4-BE49-F238E27FC236}">
                  <a16:creationId xmlns:a16="http://schemas.microsoft.com/office/drawing/2014/main" id="{0FCD2E41-0FD0-41DB-AD3C-1D1992610D75}"/>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129" name="Group 128">
            <a:extLst>
              <a:ext uri="{FF2B5EF4-FFF2-40B4-BE49-F238E27FC236}">
                <a16:creationId xmlns:a16="http://schemas.microsoft.com/office/drawing/2014/main" id="{80D076BC-083F-4DED-A9EC-590CC6F2322B}"/>
              </a:ext>
            </a:extLst>
          </p:cNvPr>
          <p:cNvGrpSpPr/>
          <p:nvPr/>
        </p:nvGrpSpPr>
        <p:grpSpPr>
          <a:xfrm>
            <a:off x="3720726" y="160058"/>
            <a:ext cx="484416" cy="482949"/>
            <a:chOff x="7758026" y="167081"/>
            <a:chExt cx="801748" cy="801748"/>
          </a:xfrm>
        </p:grpSpPr>
        <p:sp>
          <p:nvSpPr>
            <p:cNvPr id="127" name="Oval 126">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a:extLst>
                <a:ext uri="{FF2B5EF4-FFF2-40B4-BE49-F238E27FC236}">
                  <a16:creationId xmlns:a16="http://schemas.microsoft.com/office/drawing/2014/main" id="{26DAE24C-9B8A-489A-AAEE-BFA50806E0AA}"/>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pic>
        <p:nvPicPr>
          <p:cNvPr id="92" name="!!MatThu1a">
            <a:hlinkClick r:id="rId8" action="ppaction://hlinksldjump"/>
            <a:extLst>
              <a:ext uri="{FF2B5EF4-FFF2-40B4-BE49-F238E27FC236}">
                <a16:creationId xmlns:a16="http://schemas.microsoft.com/office/drawing/2014/main" id="{759713D9-016F-4D25-B5FE-5E989EF607F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60504" y="981540"/>
            <a:ext cx="310145" cy="201781"/>
          </a:xfrm>
          <a:prstGeom prst="rect">
            <a:avLst/>
          </a:prstGeom>
        </p:spPr>
      </p:pic>
      <p:sp>
        <p:nvSpPr>
          <p:cNvPr id="137" name="!!MatThu1">
            <a:extLst>
              <a:ext uri="{FF2B5EF4-FFF2-40B4-BE49-F238E27FC236}">
                <a16:creationId xmlns:a16="http://schemas.microsoft.com/office/drawing/2014/main" id="{2BB0A805-A474-4484-A71F-E405B1CC8ACF}"/>
              </a:ext>
            </a:extLst>
          </p:cNvPr>
          <p:cNvSpPr/>
          <p:nvPr/>
        </p:nvSpPr>
        <p:spPr>
          <a:xfrm>
            <a:off x="860832" y="1570095"/>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8" name="Graphic 137">
            <a:extLst>
              <a:ext uri="{FF2B5EF4-FFF2-40B4-BE49-F238E27FC236}">
                <a16:creationId xmlns:a16="http://schemas.microsoft.com/office/drawing/2014/main" id="{3F0018E5-4EDC-44E3-952B-51A811C5798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93765" y="1682688"/>
            <a:ext cx="254834" cy="295514"/>
          </a:xfrm>
          <a:prstGeom prst="rect">
            <a:avLst/>
          </a:prstGeom>
        </p:spPr>
      </p:pic>
      <p:pic>
        <p:nvPicPr>
          <p:cNvPr id="139" name="!!MatThu1a">
            <a:hlinkClick r:id="rId11" action="ppaction://hlinksldjump"/>
            <a:extLst>
              <a:ext uri="{FF2B5EF4-FFF2-40B4-BE49-F238E27FC236}">
                <a16:creationId xmlns:a16="http://schemas.microsoft.com/office/drawing/2014/main" id="{8FEB8EA3-E6DE-41C1-934A-80E23C1CCFC6}"/>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60504" y="1729555"/>
            <a:ext cx="310145" cy="201781"/>
          </a:xfrm>
          <a:prstGeom prst="rect">
            <a:avLst/>
          </a:prstGeom>
        </p:spPr>
      </p:pic>
      <p:sp>
        <p:nvSpPr>
          <p:cNvPr id="140" name="!!MatThu1">
            <a:extLst>
              <a:ext uri="{FF2B5EF4-FFF2-40B4-BE49-F238E27FC236}">
                <a16:creationId xmlns:a16="http://schemas.microsoft.com/office/drawing/2014/main" id="{AADCC31D-3A57-4FC3-8711-A84E111F24C2}"/>
              </a:ext>
            </a:extLst>
          </p:cNvPr>
          <p:cNvSpPr/>
          <p:nvPr/>
        </p:nvSpPr>
        <p:spPr>
          <a:xfrm>
            <a:off x="853527" y="4579296"/>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86460" y="4691889"/>
            <a:ext cx="254834" cy="295514"/>
          </a:xfrm>
          <a:prstGeom prst="rect">
            <a:avLst/>
          </a:prstGeom>
        </p:spPr>
      </p:pic>
      <p:pic>
        <p:nvPicPr>
          <p:cNvPr id="142" name="!!MatThu1a">
            <a:hlinkClick r:id="rId12"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3199" y="4738756"/>
            <a:ext cx="310145" cy="201781"/>
          </a:xfrm>
          <a:prstGeom prst="rect">
            <a:avLst/>
          </a:prstGeom>
        </p:spPr>
      </p:pic>
      <p:sp>
        <p:nvSpPr>
          <p:cNvPr id="143" name="!!MatThu1">
            <a:extLst>
              <a:ext uri="{FF2B5EF4-FFF2-40B4-BE49-F238E27FC236}">
                <a16:creationId xmlns:a16="http://schemas.microsoft.com/office/drawing/2014/main" id="{DE1A8A01-921B-4AEF-9A37-0ED3277EF1E1}"/>
              </a:ext>
            </a:extLst>
          </p:cNvPr>
          <p:cNvSpPr/>
          <p:nvPr/>
        </p:nvSpPr>
        <p:spPr>
          <a:xfrm>
            <a:off x="853527" y="3794198"/>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4" name="Graphic 143">
            <a:extLst>
              <a:ext uri="{FF2B5EF4-FFF2-40B4-BE49-F238E27FC236}">
                <a16:creationId xmlns:a16="http://schemas.microsoft.com/office/drawing/2014/main" id="{B66EF857-DAC1-4693-8ADB-F9D93F4FACF1}"/>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86460" y="3906791"/>
            <a:ext cx="254834" cy="295514"/>
          </a:xfrm>
          <a:prstGeom prst="rect">
            <a:avLst/>
          </a:prstGeom>
        </p:spPr>
      </p:pic>
      <p:pic>
        <p:nvPicPr>
          <p:cNvPr id="145" name="!!MatThu1a">
            <a:hlinkClick r:id="rId13" action="ppaction://hlinksldjump"/>
            <a:extLst>
              <a:ext uri="{FF2B5EF4-FFF2-40B4-BE49-F238E27FC236}">
                <a16:creationId xmlns:a16="http://schemas.microsoft.com/office/drawing/2014/main" id="{D91C1DFE-104B-4C42-B303-F797BEC9828F}"/>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3199" y="3953658"/>
            <a:ext cx="310145" cy="201781"/>
          </a:xfrm>
          <a:prstGeom prst="rect">
            <a:avLst/>
          </a:prstGeom>
        </p:spPr>
      </p:pic>
      <p:sp>
        <p:nvSpPr>
          <p:cNvPr id="146" name="!!MatThu1">
            <a:extLst>
              <a:ext uri="{FF2B5EF4-FFF2-40B4-BE49-F238E27FC236}">
                <a16:creationId xmlns:a16="http://schemas.microsoft.com/office/drawing/2014/main" id="{A3B1B0E2-736F-4FE2-9DF4-B62E45A9A20E}"/>
              </a:ext>
            </a:extLst>
          </p:cNvPr>
          <p:cNvSpPr/>
          <p:nvPr/>
        </p:nvSpPr>
        <p:spPr>
          <a:xfrm>
            <a:off x="853527" y="303328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7" name="Graphic 146">
            <a:extLst>
              <a:ext uri="{FF2B5EF4-FFF2-40B4-BE49-F238E27FC236}">
                <a16:creationId xmlns:a16="http://schemas.microsoft.com/office/drawing/2014/main" id="{54B70B13-66CB-4E0D-9307-4992919E6AD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86460" y="3145875"/>
            <a:ext cx="254834" cy="295514"/>
          </a:xfrm>
          <a:prstGeom prst="rect">
            <a:avLst/>
          </a:prstGeom>
        </p:spPr>
      </p:pic>
      <p:pic>
        <p:nvPicPr>
          <p:cNvPr id="148" name="!!MatThu1a">
            <a:hlinkClick r:id="rId14" action="ppaction://hlinksldjump"/>
            <a:extLst>
              <a:ext uri="{FF2B5EF4-FFF2-40B4-BE49-F238E27FC236}">
                <a16:creationId xmlns:a16="http://schemas.microsoft.com/office/drawing/2014/main" id="{8BD5F47D-C2C3-46F3-AC14-E62A4807A5CA}"/>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3199" y="3192742"/>
            <a:ext cx="310145" cy="201781"/>
          </a:xfrm>
          <a:prstGeom prst="rect">
            <a:avLst/>
          </a:prstGeom>
        </p:spPr>
      </p:pic>
      <p:sp>
        <p:nvSpPr>
          <p:cNvPr id="149" name="!!MatThu1">
            <a:extLst>
              <a:ext uri="{FF2B5EF4-FFF2-40B4-BE49-F238E27FC236}">
                <a16:creationId xmlns:a16="http://schemas.microsoft.com/office/drawing/2014/main" id="{C3960F29-9679-4175-9B34-026347A9CC93}"/>
              </a:ext>
            </a:extLst>
          </p:cNvPr>
          <p:cNvSpPr/>
          <p:nvPr/>
        </p:nvSpPr>
        <p:spPr>
          <a:xfrm>
            <a:off x="853527" y="2299690"/>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0" name="Graphic 149">
            <a:hlinkClick r:id="rId15" action="ppaction://hlinksldjump"/>
            <a:extLst>
              <a:ext uri="{FF2B5EF4-FFF2-40B4-BE49-F238E27FC236}">
                <a16:creationId xmlns:a16="http://schemas.microsoft.com/office/drawing/2014/main" id="{1030DB5F-DDB4-4CF8-99B7-F7B34C4EAE46}"/>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86460" y="2412283"/>
            <a:ext cx="254834" cy="295514"/>
          </a:xfrm>
          <a:prstGeom prst="rect">
            <a:avLst/>
          </a:prstGeom>
        </p:spPr>
      </p:pic>
      <p:pic>
        <p:nvPicPr>
          <p:cNvPr id="151" name="!!MatThu1a">
            <a:hlinkClick r:id="rId15" action="ppaction://hlinksldjump"/>
            <a:extLst>
              <a:ext uri="{FF2B5EF4-FFF2-40B4-BE49-F238E27FC236}">
                <a16:creationId xmlns:a16="http://schemas.microsoft.com/office/drawing/2014/main" id="{CFAF447D-BB29-4642-867C-E970760CCA57}"/>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3199" y="2459150"/>
            <a:ext cx="310145" cy="201781"/>
          </a:xfrm>
          <a:prstGeom prst="rect">
            <a:avLst/>
          </a:prstGeom>
        </p:spPr>
      </p:pic>
      <p:sp>
        <p:nvSpPr>
          <p:cNvPr id="135" name="!!MatThu1">
            <a:extLst>
              <a:ext uri="{FF2B5EF4-FFF2-40B4-BE49-F238E27FC236}">
                <a16:creationId xmlns:a16="http://schemas.microsoft.com/office/drawing/2014/main" id="{AADCC31D-3A57-4FC3-8711-A84E111F24C2}"/>
              </a:ext>
            </a:extLst>
          </p:cNvPr>
          <p:cNvSpPr/>
          <p:nvPr/>
        </p:nvSpPr>
        <p:spPr>
          <a:xfrm>
            <a:off x="845149" y="5351957"/>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6" name="Graphic 140">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78082" y="5464550"/>
            <a:ext cx="254834" cy="295514"/>
          </a:xfrm>
          <a:prstGeom prst="rect">
            <a:avLst/>
          </a:prstGeom>
        </p:spPr>
      </p:pic>
      <p:pic>
        <p:nvPicPr>
          <p:cNvPr id="152" name="!!MatThu1a">
            <a:hlinkClick r:id="rId16"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821" y="5511417"/>
            <a:ext cx="310145" cy="201781"/>
          </a:xfrm>
          <a:prstGeom prst="rect">
            <a:avLst/>
          </a:prstGeom>
        </p:spPr>
      </p:pic>
      <p:sp>
        <p:nvSpPr>
          <p:cNvPr id="169" name="!!MatThu1">
            <a:extLst>
              <a:ext uri="{FF2B5EF4-FFF2-40B4-BE49-F238E27FC236}">
                <a16:creationId xmlns:a16="http://schemas.microsoft.com/office/drawing/2014/main" id="{AADCC31D-3A57-4FC3-8711-A84E111F24C2}"/>
              </a:ext>
            </a:extLst>
          </p:cNvPr>
          <p:cNvSpPr/>
          <p:nvPr/>
        </p:nvSpPr>
        <p:spPr>
          <a:xfrm>
            <a:off x="853527" y="613544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0" name="Graphic 140">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86460" y="6248035"/>
            <a:ext cx="254834" cy="295514"/>
          </a:xfrm>
          <a:prstGeom prst="rect">
            <a:avLst/>
          </a:prstGeom>
        </p:spPr>
      </p:pic>
      <p:pic>
        <p:nvPicPr>
          <p:cNvPr id="171" name="!!MatThu1a">
            <a:hlinkClick r:id="rId17"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53199" y="6294902"/>
            <a:ext cx="310145" cy="201781"/>
          </a:xfrm>
          <a:prstGeom prst="rect">
            <a:avLst/>
          </a:prstGeom>
        </p:spPr>
      </p:pic>
      <p:sp>
        <p:nvSpPr>
          <p:cNvPr id="155" name="Rounded Rectangle 154"/>
          <p:cNvSpPr/>
          <p:nvPr/>
        </p:nvSpPr>
        <p:spPr>
          <a:xfrm>
            <a:off x="6077110" y="861354"/>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ounded Rectangle 156"/>
          <p:cNvSpPr/>
          <p:nvPr/>
        </p:nvSpPr>
        <p:spPr>
          <a:xfrm>
            <a:off x="6077110" y="1595068"/>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ounded Rectangle 161"/>
          <p:cNvSpPr/>
          <p:nvPr/>
        </p:nvSpPr>
        <p:spPr>
          <a:xfrm>
            <a:off x="6077110" y="2328782"/>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ounded Rectangle 163"/>
          <p:cNvSpPr/>
          <p:nvPr/>
        </p:nvSpPr>
        <p:spPr>
          <a:xfrm>
            <a:off x="6077110" y="3062496"/>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ounded Rectangle 164"/>
          <p:cNvSpPr/>
          <p:nvPr/>
        </p:nvSpPr>
        <p:spPr>
          <a:xfrm>
            <a:off x="6077110" y="3796210"/>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ounded Rectangle 167"/>
          <p:cNvSpPr/>
          <p:nvPr/>
        </p:nvSpPr>
        <p:spPr>
          <a:xfrm>
            <a:off x="6077110" y="4529924"/>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ounded Rectangle 175"/>
          <p:cNvSpPr/>
          <p:nvPr/>
        </p:nvSpPr>
        <p:spPr>
          <a:xfrm>
            <a:off x="6077110" y="5263638"/>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ounded Rectangle 176"/>
          <p:cNvSpPr/>
          <p:nvPr/>
        </p:nvSpPr>
        <p:spPr>
          <a:xfrm>
            <a:off x="6077110" y="5997352"/>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1a">
            <a:extLst>
              <a:ext uri="{FF2B5EF4-FFF2-40B4-BE49-F238E27FC236}">
                <a16:creationId xmlns:a16="http://schemas.microsoft.com/office/drawing/2014/main" id="{A4C5BF4D-AF3F-4127-9FFB-EAAC0C17D6EF}"/>
              </a:ext>
            </a:extLst>
          </p:cNvPr>
          <p:cNvSpPr txBox="1"/>
          <p:nvPr/>
        </p:nvSpPr>
        <p:spPr>
          <a:xfrm>
            <a:off x="6159923" y="889955"/>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s</a:t>
            </a:r>
          </a:p>
        </p:txBody>
      </p:sp>
      <p:sp>
        <p:nvSpPr>
          <p:cNvPr id="278" name="!!1b">
            <a:extLst>
              <a:ext uri="{FF2B5EF4-FFF2-40B4-BE49-F238E27FC236}">
                <a16:creationId xmlns:a16="http://schemas.microsoft.com/office/drawing/2014/main" id="{80096221-4F47-478A-8870-9E3B047E13ED}"/>
              </a:ext>
            </a:extLst>
          </p:cNvPr>
          <p:cNvSpPr txBox="1"/>
          <p:nvPr/>
        </p:nvSpPr>
        <p:spPr>
          <a:xfrm>
            <a:off x="6163450" y="1636611"/>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279" name="!!3d">
            <a:extLst>
              <a:ext uri="{FF2B5EF4-FFF2-40B4-BE49-F238E27FC236}">
                <a16:creationId xmlns:a16="http://schemas.microsoft.com/office/drawing/2014/main" id="{8AEA43A7-2C03-42AB-B340-1270A6DF37BC}"/>
              </a:ext>
            </a:extLst>
          </p:cNvPr>
          <p:cNvSpPr txBox="1"/>
          <p:nvPr/>
        </p:nvSpPr>
        <p:spPr>
          <a:xfrm>
            <a:off x="6138968" y="2378993"/>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281" name="!!4b">
            <a:extLst>
              <a:ext uri="{FF2B5EF4-FFF2-40B4-BE49-F238E27FC236}">
                <a16:creationId xmlns:a16="http://schemas.microsoft.com/office/drawing/2014/main" id="{E5A34208-80A6-4370-A798-D80ED92CD4C5}"/>
              </a:ext>
            </a:extLst>
          </p:cNvPr>
          <p:cNvSpPr txBox="1"/>
          <p:nvPr/>
        </p:nvSpPr>
        <p:spPr>
          <a:xfrm>
            <a:off x="6165263" y="3111161"/>
            <a:ext cx="462170" cy="584775"/>
          </a:xfrm>
          <a:prstGeom prst="rect">
            <a:avLst/>
          </a:prstGeom>
          <a:no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282" name="!!6d">
            <a:extLst>
              <a:ext uri="{FF2B5EF4-FFF2-40B4-BE49-F238E27FC236}">
                <a16:creationId xmlns:a16="http://schemas.microsoft.com/office/drawing/2014/main" id="{E1DD5BC0-8741-4818-896B-6C8355D3C1FC}"/>
              </a:ext>
            </a:extLst>
          </p:cNvPr>
          <p:cNvSpPr txBox="1"/>
          <p:nvPr/>
        </p:nvSpPr>
        <p:spPr>
          <a:xfrm>
            <a:off x="6166079" y="4562444"/>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84" name="!!6d">
            <a:extLst>
              <a:ext uri="{FF2B5EF4-FFF2-40B4-BE49-F238E27FC236}">
                <a16:creationId xmlns:a16="http://schemas.microsoft.com/office/drawing/2014/main" id="{E1DD5BC0-8741-4818-896B-6C8355D3C1FC}"/>
              </a:ext>
            </a:extLst>
          </p:cNvPr>
          <p:cNvSpPr txBox="1"/>
          <p:nvPr/>
        </p:nvSpPr>
        <p:spPr>
          <a:xfrm>
            <a:off x="6175604" y="5312407"/>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l</a:t>
            </a:r>
          </a:p>
        </p:txBody>
      </p:sp>
      <p:sp>
        <p:nvSpPr>
          <p:cNvPr id="301" name="!!6b">
            <a:extLst>
              <a:ext uri="{FF2B5EF4-FFF2-40B4-BE49-F238E27FC236}">
                <a16:creationId xmlns:a16="http://schemas.microsoft.com/office/drawing/2014/main" id="{5FF2194D-BE2B-4907-86C6-A1AC1C9E5EC9}"/>
              </a:ext>
            </a:extLst>
          </p:cNvPr>
          <p:cNvSpPr txBox="1"/>
          <p:nvPr/>
        </p:nvSpPr>
        <p:spPr>
          <a:xfrm>
            <a:off x="6165263" y="3836902"/>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306" name="!!6a">
            <a:extLst>
              <a:ext uri="{FF2B5EF4-FFF2-40B4-BE49-F238E27FC236}">
                <a16:creationId xmlns:a16="http://schemas.microsoft.com/office/drawing/2014/main" id="{44BB4971-F9DB-44A8-9470-87DD42F9005E}"/>
              </a:ext>
            </a:extLst>
          </p:cNvPr>
          <p:cNvSpPr txBox="1"/>
          <p:nvPr/>
        </p:nvSpPr>
        <p:spPr>
          <a:xfrm>
            <a:off x="6170100" y="6054067"/>
            <a:ext cx="462170" cy="584775"/>
          </a:xfrm>
          <a:prstGeom prst="rect">
            <a:avLst/>
          </a:prstGeom>
          <a:no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12" name="Rounded Rectangle 111"/>
          <p:cNvSpPr/>
          <p:nvPr/>
        </p:nvSpPr>
        <p:spPr>
          <a:xfrm>
            <a:off x="5317483" y="86135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Rounded Rectangle 112"/>
          <p:cNvSpPr/>
          <p:nvPr/>
        </p:nvSpPr>
        <p:spPr>
          <a:xfrm>
            <a:off x="5317483"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ounded Rectangle 117"/>
          <p:cNvSpPr/>
          <p:nvPr/>
        </p:nvSpPr>
        <p:spPr>
          <a:xfrm>
            <a:off x="5317483"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ounded Rectangle 118"/>
          <p:cNvSpPr/>
          <p:nvPr/>
        </p:nvSpPr>
        <p:spPr>
          <a:xfrm>
            <a:off x="5317483" y="379621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ounded Rectangle 120"/>
          <p:cNvSpPr/>
          <p:nvPr/>
        </p:nvSpPr>
        <p:spPr>
          <a:xfrm>
            <a:off x="5317483" y="452992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1a">
            <a:extLst>
              <a:ext uri="{FF2B5EF4-FFF2-40B4-BE49-F238E27FC236}">
                <a16:creationId xmlns:a16="http://schemas.microsoft.com/office/drawing/2014/main" id="{A4C5BF4D-AF3F-4127-9FFB-EAAC0C17D6EF}"/>
              </a:ext>
            </a:extLst>
          </p:cNvPr>
          <p:cNvSpPr txBox="1"/>
          <p:nvPr/>
        </p:nvSpPr>
        <p:spPr>
          <a:xfrm>
            <a:off x="5400296" y="89948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30" name="!!1b">
            <a:extLst>
              <a:ext uri="{FF2B5EF4-FFF2-40B4-BE49-F238E27FC236}">
                <a16:creationId xmlns:a16="http://schemas.microsoft.com/office/drawing/2014/main" id="{80096221-4F47-478A-8870-9E3B047E13ED}"/>
              </a:ext>
            </a:extLst>
          </p:cNvPr>
          <p:cNvSpPr txBox="1"/>
          <p:nvPr/>
        </p:nvSpPr>
        <p:spPr>
          <a:xfrm>
            <a:off x="5413348"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32" name="!!4b">
            <a:extLst>
              <a:ext uri="{FF2B5EF4-FFF2-40B4-BE49-F238E27FC236}">
                <a16:creationId xmlns:a16="http://schemas.microsoft.com/office/drawing/2014/main" id="{E5A34208-80A6-4370-A798-D80ED92CD4C5}"/>
              </a:ext>
            </a:extLst>
          </p:cNvPr>
          <p:cNvSpPr txBox="1"/>
          <p:nvPr/>
        </p:nvSpPr>
        <p:spPr>
          <a:xfrm>
            <a:off x="5405636" y="30921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133" name="!!6d">
            <a:extLst>
              <a:ext uri="{FF2B5EF4-FFF2-40B4-BE49-F238E27FC236}">
                <a16:creationId xmlns:a16="http://schemas.microsoft.com/office/drawing/2014/main" id="{E1DD5BC0-8741-4818-896B-6C8355D3C1FC}"/>
              </a:ext>
            </a:extLst>
          </p:cNvPr>
          <p:cNvSpPr txBox="1"/>
          <p:nvPr/>
        </p:nvSpPr>
        <p:spPr>
          <a:xfrm>
            <a:off x="5396927" y="456244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153" name="!!6b">
            <a:extLst>
              <a:ext uri="{FF2B5EF4-FFF2-40B4-BE49-F238E27FC236}">
                <a16:creationId xmlns:a16="http://schemas.microsoft.com/office/drawing/2014/main" id="{5FF2194D-BE2B-4907-86C6-A1AC1C9E5EC9}"/>
              </a:ext>
            </a:extLst>
          </p:cNvPr>
          <p:cNvSpPr txBox="1"/>
          <p:nvPr/>
        </p:nvSpPr>
        <p:spPr>
          <a:xfrm>
            <a:off x="5405636" y="383690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s</a:t>
            </a:r>
          </a:p>
        </p:txBody>
      </p:sp>
      <p:sp>
        <p:nvSpPr>
          <p:cNvPr id="156" name="Rounded Rectangle 155"/>
          <p:cNvSpPr/>
          <p:nvPr/>
        </p:nvSpPr>
        <p:spPr>
          <a:xfrm>
            <a:off x="4557856" y="86135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ounded Rectangle 157"/>
          <p:cNvSpPr/>
          <p:nvPr/>
        </p:nvSpPr>
        <p:spPr>
          <a:xfrm>
            <a:off x="4557856"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ounded Rectangle 159"/>
          <p:cNvSpPr/>
          <p:nvPr/>
        </p:nvSpPr>
        <p:spPr>
          <a:xfrm>
            <a:off x="4557856"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ounded Rectangle 160"/>
          <p:cNvSpPr/>
          <p:nvPr/>
        </p:nvSpPr>
        <p:spPr>
          <a:xfrm>
            <a:off x="4557856" y="379621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ounded Rectangle 162"/>
          <p:cNvSpPr/>
          <p:nvPr/>
        </p:nvSpPr>
        <p:spPr>
          <a:xfrm>
            <a:off x="4557856" y="452992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1a">
            <a:extLst>
              <a:ext uri="{FF2B5EF4-FFF2-40B4-BE49-F238E27FC236}">
                <a16:creationId xmlns:a16="http://schemas.microsoft.com/office/drawing/2014/main" id="{A4C5BF4D-AF3F-4127-9FFB-EAAC0C17D6EF}"/>
              </a:ext>
            </a:extLst>
          </p:cNvPr>
          <p:cNvSpPr txBox="1"/>
          <p:nvPr/>
        </p:nvSpPr>
        <p:spPr>
          <a:xfrm>
            <a:off x="4640669" y="89948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173" name="!!1b">
            <a:extLst>
              <a:ext uri="{FF2B5EF4-FFF2-40B4-BE49-F238E27FC236}">
                <a16:creationId xmlns:a16="http://schemas.microsoft.com/office/drawing/2014/main" id="{80096221-4F47-478A-8870-9E3B047E13ED}"/>
              </a:ext>
            </a:extLst>
          </p:cNvPr>
          <p:cNvSpPr txBox="1"/>
          <p:nvPr/>
        </p:nvSpPr>
        <p:spPr>
          <a:xfrm>
            <a:off x="4653721" y="15985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p</a:t>
            </a:r>
          </a:p>
        </p:txBody>
      </p:sp>
      <p:sp>
        <p:nvSpPr>
          <p:cNvPr id="175" name="!!4b">
            <a:extLst>
              <a:ext uri="{FF2B5EF4-FFF2-40B4-BE49-F238E27FC236}">
                <a16:creationId xmlns:a16="http://schemas.microsoft.com/office/drawing/2014/main" id="{E5A34208-80A6-4370-A798-D80ED92CD4C5}"/>
              </a:ext>
            </a:extLst>
          </p:cNvPr>
          <p:cNvSpPr txBox="1"/>
          <p:nvPr/>
        </p:nvSpPr>
        <p:spPr>
          <a:xfrm>
            <a:off x="4661963" y="30921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178" name="!!6d">
            <a:extLst>
              <a:ext uri="{FF2B5EF4-FFF2-40B4-BE49-F238E27FC236}">
                <a16:creationId xmlns:a16="http://schemas.microsoft.com/office/drawing/2014/main" id="{E1DD5BC0-8741-4818-896B-6C8355D3C1FC}"/>
              </a:ext>
            </a:extLst>
          </p:cNvPr>
          <p:cNvSpPr txBox="1"/>
          <p:nvPr/>
        </p:nvSpPr>
        <p:spPr>
          <a:xfrm>
            <a:off x="4637300" y="456244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186" name="!!6b">
            <a:extLst>
              <a:ext uri="{FF2B5EF4-FFF2-40B4-BE49-F238E27FC236}">
                <a16:creationId xmlns:a16="http://schemas.microsoft.com/office/drawing/2014/main" id="{5FF2194D-BE2B-4907-86C6-A1AC1C9E5EC9}"/>
              </a:ext>
            </a:extLst>
          </p:cNvPr>
          <p:cNvSpPr txBox="1"/>
          <p:nvPr/>
        </p:nvSpPr>
        <p:spPr>
          <a:xfrm>
            <a:off x="4646009" y="383690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189" name="Rounded Rectangle 188"/>
          <p:cNvSpPr/>
          <p:nvPr/>
        </p:nvSpPr>
        <p:spPr>
          <a:xfrm>
            <a:off x="3798229" y="86135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ounded Rectangle 192"/>
          <p:cNvSpPr/>
          <p:nvPr/>
        </p:nvSpPr>
        <p:spPr>
          <a:xfrm>
            <a:off x="3798229" y="379621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1a">
            <a:extLst>
              <a:ext uri="{FF2B5EF4-FFF2-40B4-BE49-F238E27FC236}">
                <a16:creationId xmlns:a16="http://schemas.microsoft.com/office/drawing/2014/main" id="{A4C5BF4D-AF3F-4127-9FFB-EAAC0C17D6EF}"/>
              </a:ext>
            </a:extLst>
          </p:cNvPr>
          <p:cNvSpPr txBox="1"/>
          <p:nvPr/>
        </p:nvSpPr>
        <p:spPr>
          <a:xfrm>
            <a:off x="3881042" y="909005"/>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203" name="!!6b">
            <a:extLst>
              <a:ext uri="{FF2B5EF4-FFF2-40B4-BE49-F238E27FC236}">
                <a16:creationId xmlns:a16="http://schemas.microsoft.com/office/drawing/2014/main" id="{5FF2194D-BE2B-4907-86C6-A1AC1C9E5EC9}"/>
              </a:ext>
            </a:extLst>
          </p:cNvPr>
          <p:cNvSpPr txBox="1"/>
          <p:nvPr/>
        </p:nvSpPr>
        <p:spPr>
          <a:xfrm>
            <a:off x="3886382" y="384642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b</a:t>
            </a:r>
          </a:p>
        </p:txBody>
      </p:sp>
      <p:sp>
        <p:nvSpPr>
          <p:cNvPr id="209" name="Rounded Rectangle 208"/>
          <p:cNvSpPr/>
          <p:nvPr/>
        </p:nvSpPr>
        <p:spPr>
          <a:xfrm>
            <a:off x="8351019"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ounded Rectangle 216"/>
          <p:cNvSpPr/>
          <p:nvPr/>
        </p:nvSpPr>
        <p:spPr>
          <a:xfrm>
            <a:off x="4560035"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1b">
            <a:extLst>
              <a:ext uri="{FF2B5EF4-FFF2-40B4-BE49-F238E27FC236}">
                <a16:creationId xmlns:a16="http://schemas.microsoft.com/office/drawing/2014/main" id="{80096221-4F47-478A-8870-9E3B047E13ED}"/>
              </a:ext>
            </a:extLst>
          </p:cNvPr>
          <p:cNvSpPr txBox="1"/>
          <p:nvPr/>
        </p:nvSpPr>
        <p:spPr>
          <a:xfrm>
            <a:off x="8446884"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226" name="!!6a">
            <a:extLst>
              <a:ext uri="{FF2B5EF4-FFF2-40B4-BE49-F238E27FC236}">
                <a16:creationId xmlns:a16="http://schemas.microsoft.com/office/drawing/2014/main" id="{44BB4971-F9DB-44A8-9470-87DD42F9005E}"/>
              </a:ext>
            </a:extLst>
          </p:cNvPr>
          <p:cNvSpPr txBox="1"/>
          <p:nvPr/>
        </p:nvSpPr>
        <p:spPr>
          <a:xfrm>
            <a:off x="4653025" y="602549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228" name="Rounded Rectangle 227"/>
          <p:cNvSpPr/>
          <p:nvPr/>
        </p:nvSpPr>
        <p:spPr>
          <a:xfrm>
            <a:off x="3038602" y="86135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Rounded Rectangle 229"/>
          <p:cNvSpPr/>
          <p:nvPr/>
        </p:nvSpPr>
        <p:spPr>
          <a:xfrm>
            <a:off x="7591392"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Rounded Rectangle 235"/>
          <p:cNvSpPr/>
          <p:nvPr/>
        </p:nvSpPr>
        <p:spPr>
          <a:xfrm>
            <a:off x="7591392" y="526363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Rounded Rectangle 236"/>
          <p:cNvSpPr/>
          <p:nvPr/>
        </p:nvSpPr>
        <p:spPr>
          <a:xfrm>
            <a:off x="7591392"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1a">
            <a:extLst>
              <a:ext uri="{FF2B5EF4-FFF2-40B4-BE49-F238E27FC236}">
                <a16:creationId xmlns:a16="http://schemas.microsoft.com/office/drawing/2014/main" id="{A4C5BF4D-AF3F-4127-9FFB-EAAC0C17D6EF}"/>
              </a:ext>
            </a:extLst>
          </p:cNvPr>
          <p:cNvSpPr txBox="1"/>
          <p:nvPr/>
        </p:nvSpPr>
        <p:spPr>
          <a:xfrm>
            <a:off x="3121415" y="909005"/>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239" name="!!1b">
            <a:extLst>
              <a:ext uri="{FF2B5EF4-FFF2-40B4-BE49-F238E27FC236}">
                <a16:creationId xmlns:a16="http://schemas.microsoft.com/office/drawing/2014/main" id="{80096221-4F47-478A-8870-9E3B047E13ED}"/>
              </a:ext>
            </a:extLst>
          </p:cNvPr>
          <p:cNvSpPr txBox="1"/>
          <p:nvPr/>
        </p:nvSpPr>
        <p:spPr>
          <a:xfrm>
            <a:off x="7687257"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244" name="!!6d">
            <a:extLst>
              <a:ext uri="{FF2B5EF4-FFF2-40B4-BE49-F238E27FC236}">
                <a16:creationId xmlns:a16="http://schemas.microsoft.com/office/drawing/2014/main" id="{E1DD5BC0-8741-4818-896B-6C8355D3C1FC}"/>
              </a:ext>
            </a:extLst>
          </p:cNvPr>
          <p:cNvSpPr txBox="1"/>
          <p:nvPr/>
        </p:nvSpPr>
        <p:spPr>
          <a:xfrm>
            <a:off x="7681450" y="5298758"/>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46" name="!!6a">
            <a:extLst>
              <a:ext uri="{FF2B5EF4-FFF2-40B4-BE49-F238E27FC236}">
                <a16:creationId xmlns:a16="http://schemas.microsoft.com/office/drawing/2014/main" id="{44BB4971-F9DB-44A8-9470-87DD42F9005E}"/>
              </a:ext>
            </a:extLst>
          </p:cNvPr>
          <p:cNvSpPr txBox="1"/>
          <p:nvPr/>
        </p:nvSpPr>
        <p:spPr>
          <a:xfrm>
            <a:off x="7684382" y="605406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247" name="Rounded Rectangle 246"/>
          <p:cNvSpPr/>
          <p:nvPr/>
        </p:nvSpPr>
        <p:spPr>
          <a:xfrm>
            <a:off x="6831765" y="86135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Rounded Rectangle 247"/>
          <p:cNvSpPr/>
          <p:nvPr/>
        </p:nvSpPr>
        <p:spPr>
          <a:xfrm>
            <a:off x="6831765"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ounded Rectangle 248"/>
          <p:cNvSpPr/>
          <p:nvPr/>
        </p:nvSpPr>
        <p:spPr>
          <a:xfrm>
            <a:off x="6831765" y="232878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Rounded Rectangle 249"/>
          <p:cNvSpPr/>
          <p:nvPr/>
        </p:nvSpPr>
        <p:spPr>
          <a:xfrm>
            <a:off x="6831765"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Rounded Rectangle 251"/>
          <p:cNvSpPr/>
          <p:nvPr/>
        </p:nvSpPr>
        <p:spPr>
          <a:xfrm>
            <a:off x="6831765" y="452992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Rounded Rectangle 253"/>
          <p:cNvSpPr/>
          <p:nvPr/>
        </p:nvSpPr>
        <p:spPr>
          <a:xfrm>
            <a:off x="6831765" y="526363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Rounded Rectangle 254"/>
          <p:cNvSpPr/>
          <p:nvPr/>
        </p:nvSpPr>
        <p:spPr>
          <a:xfrm>
            <a:off x="6831765"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1a">
            <a:extLst>
              <a:ext uri="{FF2B5EF4-FFF2-40B4-BE49-F238E27FC236}">
                <a16:creationId xmlns:a16="http://schemas.microsoft.com/office/drawing/2014/main" id="{A4C5BF4D-AF3F-4127-9FFB-EAAC0C17D6EF}"/>
              </a:ext>
            </a:extLst>
          </p:cNvPr>
          <p:cNvSpPr txBox="1"/>
          <p:nvPr/>
        </p:nvSpPr>
        <p:spPr>
          <a:xfrm>
            <a:off x="6914578" y="89948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258" name="!!1b">
            <a:extLst>
              <a:ext uri="{FF2B5EF4-FFF2-40B4-BE49-F238E27FC236}">
                <a16:creationId xmlns:a16="http://schemas.microsoft.com/office/drawing/2014/main" id="{80096221-4F47-478A-8870-9E3B047E13ED}"/>
              </a:ext>
            </a:extLst>
          </p:cNvPr>
          <p:cNvSpPr txBox="1"/>
          <p:nvPr/>
        </p:nvSpPr>
        <p:spPr>
          <a:xfrm>
            <a:off x="6927630"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260" name="!!3d">
            <a:extLst>
              <a:ext uri="{FF2B5EF4-FFF2-40B4-BE49-F238E27FC236}">
                <a16:creationId xmlns:a16="http://schemas.microsoft.com/office/drawing/2014/main" id="{8AEA43A7-2C03-42AB-B340-1270A6DF37BC}"/>
              </a:ext>
            </a:extLst>
          </p:cNvPr>
          <p:cNvSpPr txBox="1"/>
          <p:nvPr/>
        </p:nvSpPr>
        <p:spPr>
          <a:xfrm>
            <a:off x="6922198" y="2369468"/>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263" name="!!4b">
            <a:extLst>
              <a:ext uri="{FF2B5EF4-FFF2-40B4-BE49-F238E27FC236}">
                <a16:creationId xmlns:a16="http://schemas.microsoft.com/office/drawing/2014/main" id="{E5A34208-80A6-4370-A798-D80ED92CD4C5}"/>
              </a:ext>
            </a:extLst>
          </p:cNvPr>
          <p:cNvSpPr txBox="1"/>
          <p:nvPr/>
        </p:nvSpPr>
        <p:spPr>
          <a:xfrm>
            <a:off x="6919918" y="311116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268" name="!!6d">
            <a:extLst>
              <a:ext uri="{FF2B5EF4-FFF2-40B4-BE49-F238E27FC236}">
                <a16:creationId xmlns:a16="http://schemas.microsoft.com/office/drawing/2014/main" id="{E1DD5BC0-8741-4818-896B-6C8355D3C1FC}"/>
              </a:ext>
            </a:extLst>
          </p:cNvPr>
          <p:cNvSpPr txBox="1"/>
          <p:nvPr/>
        </p:nvSpPr>
        <p:spPr>
          <a:xfrm>
            <a:off x="6920734" y="457196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271" name="!!6d">
            <a:extLst>
              <a:ext uri="{FF2B5EF4-FFF2-40B4-BE49-F238E27FC236}">
                <a16:creationId xmlns:a16="http://schemas.microsoft.com/office/drawing/2014/main" id="{E1DD5BC0-8741-4818-896B-6C8355D3C1FC}"/>
              </a:ext>
            </a:extLst>
          </p:cNvPr>
          <p:cNvSpPr txBox="1"/>
          <p:nvPr/>
        </p:nvSpPr>
        <p:spPr>
          <a:xfrm>
            <a:off x="6912298" y="5308283"/>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315" name="!!6a">
            <a:extLst>
              <a:ext uri="{FF2B5EF4-FFF2-40B4-BE49-F238E27FC236}">
                <a16:creationId xmlns:a16="http://schemas.microsoft.com/office/drawing/2014/main" id="{44BB4971-F9DB-44A8-9470-87DD42F9005E}"/>
              </a:ext>
            </a:extLst>
          </p:cNvPr>
          <p:cNvSpPr txBox="1"/>
          <p:nvPr/>
        </p:nvSpPr>
        <p:spPr>
          <a:xfrm>
            <a:off x="6924755" y="604454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333" name="Rounded Rectangle 332"/>
          <p:cNvSpPr/>
          <p:nvPr/>
        </p:nvSpPr>
        <p:spPr>
          <a:xfrm>
            <a:off x="9865301"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1b">
            <a:extLst>
              <a:ext uri="{FF2B5EF4-FFF2-40B4-BE49-F238E27FC236}">
                <a16:creationId xmlns:a16="http://schemas.microsoft.com/office/drawing/2014/main" id="{80096221-4F47-478A-8870-9E3B047E13ED}"/>
              </a:ext>
            </a:extLst>
          </p:cNvPr>
          <p:cNvSpPr txBox="1"/>
          <p:nvPr/>
        </p:nvSpPr>
        <p:spPr>
          <a:xfrm>
            <a:off x="9961166"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349" name="Rounded Rectangle 348"/>
          <p:cNvSpPr/>
          <p:nvPr/>
        </p:nvSpPr>
        <p:spPr>
          <a:xfrm>
            <a:off x="9105674"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Rounded Rectangle 354"/>
          <p:cNvSpPr/>
          <p:nvPr/>
        </p:nvSpPr>
        <p:spPr>
          <a:xfrm>
            <a:off x="5314690"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1b">
            <a:extLst>
              <a:ext uri="{FF2B5EF4-FFF2-40B4-BE49-F238E27FC236}">
                <a16:creationId xmlns:a16="http://schemas.microsoft.com/office/drawing/2014/main" id="{80096221-4F47-478A-8870-9E3B047E13ED}"/>
              </a:ext>
            </a:extLst>
          </p:cNvPr>
          <p:cNvSpPr txBox="1"/>
          <p:nvPr/>
        </p:nvSpPr>
        <p:spPr>
          <a:xfrm>
            <a:off x="9201539"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363" name="!!6a">
            <a:extLst>
              <a:ext uri="{FF2B5EF4-FFF2-40B4-BE49-F238E27FC236}">
                <a16:creationId xmlns:a16="http://schemas.microsoft.com/office/drawing/2014/main" id="{44BB4971-F9DB-44A8-9470-87DD42F9005E}"/>
              </a:ext>
            </a:extLst>
          </p:cNvPr>
          <p:cNvSpPr txBox="1"/>
          <p:nvPr/>
        </p:nvSpPr>
        <p:spPr>
          <a:xfrm>
            <a:off x="5407680" y="603501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412" name="Rounded Rectangle 411"/>
          <p:cNvSpPr/>
          <p:nvPr/>
        </p:nvSpPr>
        <p:spPr>
          <a:xfrm>
            <a:off x="10620343" y="159506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1b">
            <a:extLst>
              <a:ext uri="{FF2B5EF4-FFF2-40B4-BE49-F238E27FC236}">
                <a16:creationId xmlns:a16="http://schemas.microsoft.com/office/drawing/2014/main" id="{80096221-4F47-478A-8870-9E3B047E13ED}"/>
              </a:ext>
            </a:extLst>
          </p:cNvPr>
          <p:cNvSpPr txBox="1"/>
          <p:nvPr/>
        </p:nvSpPr>
        <p:spPr>
          <a:xfrm>
            <a:off x="10716208" y="163661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123" name="Rounded Rectangle 122"/>
          <p:cNvSpPr/>
          <p:nvPr/>
        </p:nvSpPr>
        <p:spPr>
          <a:xfrm>
            <a:off x="8351019"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1b">
            <a:extLst>
              <a:ext uri="{FF2B5EF4-FFF2-40B4-BE49-F238E27FC236}">
                <a16:creationId xmlns:a16="http://schemas.microsoft.com/office/drawing/2014/main" id="{80096221-4F47-478A-8870-9E3B047E13ED}"/>
              </a:ext>
            </a:extLst>
          </p:cNvPr>
          <p:cNvSpPr txBox="1"/>
          <p:nvPr/>
        </p:nvSpPr>
        <p:spPr>
          <a:xfrm>
            <a:off x="8446884" y="310403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131" name="Rounded Rectangle 130"/>
          <p:cNvSpPr/>
          <p:nvPr/>
        </p:nvSpPr>
        <p:spPr>
          <a:xfrm>
            <a:off x="7591392"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1b">
            <a:extLst>
              <a:ext uri="{FF2B5EF4-FFF2-40B4-BE49-F238E27FC236}">
                <a16:creationId xmlns:a16="http://schemas.microsoft.com/office/drawing/2014/main" id="{80096221-4F47-478A-8870-9E3B047E13ED}"/>
              </a:ext>
            </a:extLst>
          </p:cNvPr>
          <p:cNvSpPr txBox="1"/>
          <p:nvPr/>
        </p:nvSpPr>
        <p:spPr>
          <a:xfrm>
            <a:off x="7687257" y="310403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54" name="Rounded Rectangle 153"/>
          <p:cNvSpPr/>
          <p:nvPr/>
        </p:nvSpPr>
        <p:spPr>
          <a:xfrm>
            <a:off x="9106061" y="306249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1b">
            <a:extLst>
              <a:ext uri="{FF2B5EF4-FFF2-40B4-BE49-F238E27FC236}">
                <a16:creationId xmlns:a16="http://schemas.microsoft.com/office/drawing/2014/main" id="{80096221-4F47-478A-8870-9E3B047E13ED}"/>
              </a:ext>
            </a:extLst>
          </p:cNvPr>
          <p:cNvSpPr txBox="1"/>
          <p:nvPr/>
        </p:nvSpPr>
        <p:spPr>
          <a:xfrm>
            <a:off x="9201926" y="310403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166" name="Rounded Rectangle 165"/>
          <p:cNvSpPr/>
          <p:nvPr/>
        </p:nvSpPr>
        <p:spPr>
          <a:xfrm>
            <a:off x="3042960"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6a">
            <a:extLst>
              <a:ext uri="{FF2B5EF4-FFF2-40B4-BE49-F238E27FC236}">
                <a16:creationId xmlns:a16="http://schemas.microsoft.com/office/drawing/2014/main" id="{44BB4971-F9DB-44A8-9470-87DD42F9005E}"/>
              </a:ext>
            </a:extLst>
          </p:cNvPr>
          <p:cNvSpPr txBox="1"/>
          <p:nvPr/>
        </p:nvSpPr>
        <p:spPr>
          <a:xfrm>
            <a:off x="3135950" y="602549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174" name="Rounded Rectangle 173"/>
          <p:cNvSpPr/>
          <p:nvPr/>
        </p:nvSpPr>
        <p:spPr>
          <a:xfrm>
            <a:off x="3797615" y="599735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6a">
            <a:extLst>
              <a:ext uri="{FF2B5EF4-FFF2-40B4-BE49-F238E27FC236}">
                <a16:creationId xmlns:a16="http://schemas.microsoft.com/office/drawing/2014/main" id="{44BB4971-F9DB-44A8-9470-87DD42F9005E}"/>
              </a:ext>
            </a:extLst>
          </p:cNvPr>
          <p:cNvSpPr txBox="1"/>
          <p:nvPr/>
        </p:nvSpPr>
        <p:spPr>
          <a:xfrm>
            <a:off x="3890605" y="603501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Tree>
    <p:extLst>
      <p:ext uri="{BB962C8B-B14F-4D97-AF65-F5344CB8AC3E}">
        <p14:creationId xmlns:p14="http://schemas.microsoft.com/office/powerpoint/2010/main" val="1674887540"/>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92"/>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92"/>
                                        </p:tgtEl>
                                        <p:attrNameLst>
                                          <p:attrName>style.visibility</p:attrName>
                                        </p:attrNameLst>
                                      </p:cBhvr>
                                      <p:to>
                                        <p:strVal val="hidden"/>
                                      </p:to>
                                    </p:set>
                                  </p:childTnLst>
                                </p:cTn>
                              </p:par>
                              <p:par>
                                <p:cTn id="7" presetID="1" presetClass="emph" presetSubtype="2" fill="hold" nodeType="withEffect">
                                  <p:stCondLst>
                                    <p:cond delay="0"/>
                                  </p:stCondLst>
                                  <p:childTnLst>
                                    <p:animClr clrSpc="rgb" dir="cw">
                                      <p:cBhvr>
                                        <p:cTn id="8" dur="500" fill="hold"/>
                                        <p:tgtEl>
                                          <p:spTgt spid="90"/>
                                        </p:tgtEl>
                                        <p:attrNameLst>
                                          <p:attrName>fillcolor</p:attrName>
                                        </p:attrNameLst>
                                      </p:cBhvr>
                                      <p:to>
                                        <a:srgbClr val="EE4036"/>
                                      </p:to>
                                    </p:animClr>
                                    <p:set>
                                      <p:cBhvr>
                                        <p:cTn id="9" dur="500" fill="hold"/>
                                        <p:tgtEl>
                                          <p:spTgt spid="90"/>
                                        </p:tgtEl>
                                        <p:attrNameLst>
                                          <p:attrName>fill.type</p:attrName>
                                        </p:attrNameLst>
                                      </p:cBhvr>
                                      <p:to>
                                        <p:strVal val="solid"/>
                                      </p:to>
                                    </p:set>
                                    <p:set>
                                      <p:cBhvr>
                                        <p:cTn id="10" dur="500" fill="hold"/>
                                        <p:tgtEl>
                                          <p:spTgt spid="90"/>
                                        </p:tgtEl>
                                        <p:attrNameLst>
                                          <p:attrName>fill.on</p:attrName>
                                        </p:attrNameLst>
                                      </p:cBhvr>
                                      <p:to>
                                        <p:strVal val="true"/>
                                      </p:to>
                                    </p:set>
                                  </p:childTnLst>
                                </p:cTn>
                              </p:par>
                              <p:par>
                                <p:cTn id="11" presetID="53" presetClass="entr" presetSubtype="16" fill="hold" nodeType="withEffect">
                                  <p:stCondLst>
                                    <p:cond delay="0"/>
                                  </p:stCondLst>
                                  <p:childTnLst>
                                    <p:set>
                                      <p:cBhvr>
                                        <p:cTn id="12" dur="1" fill="hold">
                                          <p:stCondLst>
                                            <p:cond delay="0"/>
                                          </p:stCondLst>
                                        </p:cTn>
                                        <p:tgtEl>
                                          <p:spTgt spid="115"/>
                                        </p:tgtEl>
                                        <p:attrNameLst>
                                          <p:attrName>style.visibility</p:attrName>
                                        </p:attrNameLst>
                                      </p:cBhvr>
                                      <p:to>
                                        <p:strVal val="visible"/>
                                      </p:to>
                                    </p:set>
                                    <p:anim calcmode="lin" valueType="num">
                                      <p:cBhvr>
                                        <p:cTn id="13" dur="500" fill="hold"/>
                                        <p:tgtEl>
                                          <p:spTgt spid="115"/>
                                        </p:tgtEl>
                                        <p:attrNameLst>
                                          <p:attrName>ppt_w</p:attrName>
                                        </p:attrNameLst>
                                      </p:cBhvr>
                                      <p:tavLst>
                                        <p:tav tm="0">
                                          <p:val>
                                            <p:fltVal val="0"/>
                                          </p:val>
                                        </p:tav>
                                        <p:tav tm="100000">
                                          <p:val>
                                            <p:strVal val="#ppt_w"/>
                                          </p:val>
                                        </p:tav>
                                      </p:tavLst>
                                    </p:anim>
                                    <p:anim calcmode="lin" valueType="num">
                                      <p:cBhvr>
                                        <p:cTn id="14" dur="500" fill="hold"/>
                                        <p:tgtEl>
                                          <p:spTgt spid="115"/>
                                        </p:tgtEl>
                                        <p:attrNameLst>
                                          <p:attrName>ppt_h</p:attrName>
                                        </p:attrNameLst>
                                      </p:cBhvr>
                                      <p:tavLst>
                                        <p:tav tm="0">
                                          <p:val>
                                            <p:fltVal val="0"/>
                                          </p:val>
                                        </p:tav>
                                        <p:tav tm="100000">
                                          <p:val>
                                            <p:strVal val="#ppt_h"/>
                                          </p:val>
                                        </p:tav>
                                      </p:tavLst>
                                    </p:anim>
                                    <p:animEffect transition="in" filter="fade">
                                      <p:cBhvr>
                                        <p:cTn id="15" dur="500"/>
                                        <p:tgtEl>
                                          <p:spTgt spid="115"/>
                                        </p:tgtEl>
                                      </p:cBhvr>
                                    </p:animEffect>
                                  </p:childTnLst>
                                </p:cTn>
                              </p:par>
                            </p:childTnLst>
                          </p:cTn>
                        </p:par>
                      </p:childTnLst>
                    </p:cTn>
                  </p:par>
                </p:childTnLst>
              </p:cTn>
              <p:nextCondLst>
                <p:cond evt="onClick" delay="0">
                  <p:tgtEl>
                    <p:spTgt spid="92"/>
                  </p:tgtEl>
                </p:cond>
              </p:nextCondLst>
            </p:seq>
            <p:seq concurrent="1" nextAc="seek">
              <p:cTn id="16" restart="whenNotActive" fill="hold" evtFilter="cancelBubble" nodeType="interactiveSeq">
                <p:stCondLst>
                  <p:cond evt="onClick" delay="0">
                    <p:tgtEl>
                      <p:spTgt spid="139"/>
                    </p:tgtEl>
                  </p:cond>
                </p:stCondLst>
                <p:endSync evt="end" delay="0">
                  <p:rtn val="all"/>
                </p:endSync>
                <p:childTnLst>
                  <p:par>
                    <p:cTn id="17" fill="hold">
                      <p:stCondLst>
                        <p:cond delay="0"/>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139"/>
                                        </p:tgtEl>
                                        <p:attrNameLst>
                                          <p:attrName>style.visibility</p:attrName>
                                        </p:attrNameLst>
                                      </p:cBhvr>
                                      <p:to>
                                        <p:strVal val="hidden"/>
                                      </p:to>
                                    </p:set>
                                  </p:childTnLst>
                                </p:cTn>
                              </p:par>
                              <p:par>
                                <p:cTn id="21" presetID="1" presetClass="emph" presetSubtype="2" fill="hold" nodeType="withEffect">
                                  <p:stCondLst>
                                    <p:cond delay="0"/>
                                  </p:stCondLst>
                                  <p:childTnLst>
                                    <p:animClr clrSpc="rgb" dir="cw">
                                      <p:cBhvr>
                                        <p:cTn id="22" dur="500" fill="hold"/>
                                        <p:tgtEl>
                                          <p:spTgt spid="137"/>
                                        </p:tgtEl>
                                        <p:attrNameLst>
                                          <p:attrName>fillcolor</p:attrName>
                                        </p:attrNameLst>
                                      </p:cBhvr>
                                      <p:to>
                                        <a:srgbClr val="EE4036"/>
                                      </p:to>
                                    </p:animClr>
                                    <p:set>
                                      <p:cBhvr>
                                        <p:cTn id="23" dur="500" fill="hold"/>
                                        <p:tgtEl>
                                          <p:spTgt spid="137"/>
                                        </p:tgtEl>
                                        <p:attrNameLst>
                                          <p:attrName>fill.type</p:attrName>
                                        </p:attrNameLst>
                                      </p:cBhvr>
                                      <p:to>
                                        <p:strVal val="solid"/>
                                      </p:to>
                                    </p:set>
                                    <p:set>
                                      <p:cBhvr>
                                        <p:cTn id="24" dur="500" fill="hold"/>
                                        <p:tgtEl>
                                          <p:spTgt spid="137"/>
                                        </p:tgtEl>
                                        <p:attrNameLst>
                                          <p:attrName>fill.on</p:attrName>
                                        </p:attrNameLst>
                                      </p:cBhvr>
                                      <p:to>
                                        <p:strVal val="true"/>
                                      </p:to>
                                    </p:set>
                                  </p:childTnLst>
                                </p:cTn>
                              </p:par>
                              <p:par>
                                <p:cTn id="25" presetID="53" presetClass="entr" presetSubtype="16" fill="hold"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childTnLst>
                          </p:cTn>
                        </p:par>
                      </p:childTnLst>
                    </p:cTn>
                  </p:par>
                </p:childTnLst>
              </p:cTn>
              <p:nextCondLst>
                <p:cond evt="onClick" delay="0">
                  <p:tgtEl>
                    <p:spTgt spid="139"/>
                  </p:tgtEl>
                </p:cond>
              </p:nextCondLst>
            </p:seq>
            <p:seq concurrent="1" nextAc="seek">
              <p:cTn id="30" restart="whenNotActive" fill="hold" evtFilter="cancelBubble" nodeType="interactiveSeq">
                <p:stCondLst>
                  <p:cond evt="onClick" delay="0">
                    <p:tgtEl>
                      <p:spTgt spid="142"/>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42"/>
                                        </p:tgtEl>
                                        <p:attrNameLst>
                                          <p:attrName>style.visibility</p:attrName>
                                        </p:attrNameLst>
                                      </p:cBhvr>
                                      <p:to>
                                        <p:strVal val="hidden"/>
                                      </p:to>
                                    </p:set>
                                  </p:childTnLst>
                                </p:cTn>
                              </p:par>
                              <p:par>
                                <p:cTn id="35" presetID="1" presetClass="emph" presetSubtype="2" fill="hold" nodeType="withEffect">
                                  <p:stCondLst>
                                    <p:cond delay="0"/>
                                  </p:stCondLst>
                                  <p:childTnLst>
                                    <p:animClr clrSpc="rgb" dir="cw">
                                      <p:cBhvr>
                                        <p:cTn id="36" dur="500" fill="hold"/>
                                        <p:tgtEl>
                                          <p:spTgt spid="140"/>
                                        </p:tgtEl>
                                        <p:attrNameLst>
                                          <p:attrName>fillcolor</p:attrName>
                                        </p:attrNameLst>
                                      </p:cBhvr>
                                      <p:to>
                                        <a:srgbClr val="EE4036"/>
                                      </p:to>
                                    </p:animClr>
                                    <p:set>
                                      <p:cBhvr>
                                        <p:cTn id="37" dur="500" fill="hold"/>
                                        <p:tgtEl>
                                          <p:spTgt spid="140"/>
                                        </p:tgtEl>
                                        <p:attrNameLst>
                                          <p:attrName>fill.type</p:attrName>
                                        </p:attrNameLst>
                                      </p:cBhvr>
                                      <p:to>
                                        <p:strVal val="solid"/>
                                      </p:to>
                                    </p:set>
                                    <p:set>
                                      <p:cBhvr>
                                        <p:cTn id="38" dur="500" fill="hold"/>
                                        <p:tgtEl>
                                          <p:spTgt spid="140"/>
                                        </p:tgtEl>
                                        <p:attrNameLst>
                                          <p:attrName>fill.on</p:attrName>
                                        </p:attrNameLst>
                                      </p:cBhvr>
                                      <p:to>
                                        <p:strVal val="true"/>
                                      </p:to>
                                    </p:set>
                                  </p:childTnLst>
                                </p:cTn>
                              </p:par>
                              <p:par>
                                <p:cTn id="39" presetID="53" presetClass="entr" presetSubtype="16" fill="hold" nodeType="withEffect">
                                  <p:stCondLst>
                                    <p:cond delay="0"/>
                                  </p:stCondLst>
                                  <p:childTnLst>
                                    <p:set>
                                      <p:cBhvr>
                                        <p:cTn id="40" dur="1" fill="hold">
                                          <p:stCondLst>
                                            <p:cond delay="0"/>
                                          </p:stCondLst>
                                        </p:cTn>
                                        <p:tgtEl>
                                          <p:spTgt spid="141"/>
                                        </p:tgtEl>
                                        <p:attrNameLst>
                                          <p:attrName>style.visibility</p:attrName>
                                        </p:attrNameLst>
                                      </p:cBhvr>
                                      <p:to>
                                        <p:strVal val="visible"/>
                                      </p:to>
                                    </p:set>
                                    <p:anim calcmode="lin" valueType="num">
                                      <p:cBhvr>
                                        <p:cTn id="41" dur="500" fill="hold"/>
                                        <p:tgtEl>
                                          <p:spTgt spid="141"/>
                                        </p:tgtEl>
                                        <p:attrNameLst>
                                          <p:attrName>ppt_w</p:attrName>
                                        </p:attrNameLst>
                                      </p:cBhvr>
                                      <p:tavLst>
                                        <p:tav tm="0">
                                          <p:val>
                                            <p:fltVal val="0"/>
                                          </p:val>
                                        </p:tav>
                                        <p:tav tm="100000">
                                          <p:val>
                                            <p:strVal val="#ppt_w"/>
                                          </p:val>
                                        </p:tav>
                                      </p:tavLst>
                                    </p:anim>
                                    <p:anim calcmode="lin" valueType="num">
                                      <p:cBhvr>
                                        <p:cTn id="42" dur="500" fill="hold"/>
                                        <p:tgtEl>
                                          <p:spTgt spid="141"/>
                                        </p:tgtEl>
                                        <p:attrNameLst>
                                          <p:attrName>ppt_h</p:attrName>
                                        </p:attrNameLst>
                                      </p:cBhvr>
                                      <p:tavLst>
                                        <p:tav tm="0">
                                          <p:val>
                                            <p:fltVal val="0"/>
                                          </p:val>
                                        </p:tav>
                                        <p:tav tm="100000">
                                          <p:val>
                                            <p:strVal val="#ppt_h"/>
                                          </p:val>
                                        </p:tav>
                                      </p:tavLst>
                                    </p:anim>
                                    <p:animEffect transition="in" filter="fade">
                                      <p:cBhvr>
                                        <p:cTn id="43" dur="500"/>
                                        <p:tgtEl>
                                          <p:spTgt spid="141"/>
                                        </p:tgtEl>
                                      </p:cBhvr>
                                    </p:animEffect>
                                  </p:childTnLst>
                                </p:cTn>
                              </p:par>
                            </p:childTnLst>
                          </p:cTn>
                        </p:par>
                      </p:childTnLst>
                    </p:cTn>
                  </p:par>
                </p:childTnLst>
              </p:cTn>
              <p:nextCondLst>
                <p:cond evt="onClick" delay="0">
                  <p:tgtEl>
                    <p:spTgt spid="142"/>
                  </p:tgtEl>
                </p:cond>
              </p:nextCondLst>
            </p:seq>
            <p:seq concurrent="1" nextAc="seek">
              <p:cTn id="44" restart="whenNotActive" fill="hold" evtFilter="cancelBubble" nodeType="interactiveSeq">
                <p:stCondLst>
                  <p:cond evt="onClick" delay="0">
                    <p:tgtEl>
                      <p:spTgt spid="145"/>
                    </p:tgtEl>
                  </p:cond>
                </p:stCondLst>
                <p:endSync evt="end" delay="0">
                  <p:rtn val="all"/>
                </p:endSync>
                <p:childTnLst>
                  <p:par>
                    <p:cTn id="45" fill="hold">
                      <p:stCondLst>
                        <p:cond delay="0"/>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45"/>
                                        </p:tgtEl>
                                        <p:attrNameLst>
                                          <p:attrName>style.visibility</p:attrName>
                                        </p:attrNameLst>
                                      </p:cBhvr>
                                      <p:to>
                                        <p:strVal val="hidden"/>
                                      </p:to>
                                    </p:set>
                                  </p:childTnLst>
                                </p:cTn>
                              </p:par>
                              <p:par>
                                <p:cTn id="49" presetID="1" presetClass="emph" presetSubtype="2" fill="hold" nodeType="withEffect">
                                  <p:stCondLst>
                                    <p:cond delay="0"/>
                                  </p:stCondLst>
                                  <p:childTnLst>
                                    <p:animClr clrSpc="rgb" dir="cw">
                                      <p:cBhvr>
                                        <p:cTn id="50" dur="500" fill="hold"/>
                                        <p:tgtEl>
                                          <p:spTgt spid="143"/>
                                        </p:tgtEl>
                                        <p:attrNameLst>
                                          <p:attrName>fillcolor</p:attrName>
                                        </p:attrNameLst>
                                      </p:cBhvr>
                                      <p:to>
                                        <a:srgbClr val="EE4036"/>
                                      </p:to>
                                    </p:animClr>
                                    <p:set>
                                      <p:cBhvr>
                                        <p:cTn id="51" dur="500" fill="hold"/>
                                        <p:tgtEl>
                                          <p:spTgt spid="143"/>
                                        </p:tgtEl>
                                        <p:attrNameLst>
                                          <p:attrName>fill.type</p:attrName>
                                        </p:attrNameLst>
                                      </p:cBhvr>
                                      <p:to>
                                        <p:strVal val="solid"/>
                                      </p:to>
                                    </p:set>
                                    <p:set>
                                      <p:cBhvr>
                                        <p:cTn id="52" dur="500" fill="hold"/>
                                        <p:tgtEl>
                                          <p:spTgt spid="143"/>
                                        </p:tgtEl>
                                        <p:attrNameLst>
                                          <p:attrName>fill.on</p:attrName>
                                        </p:attrNameLst>
                                      </p:cBhvr>
                                      <p:to>
                                        <p:strVal val="true"/>
                                      </p:to>
                                    </p:set>
                                  </p:childTnLst>
                                </p:cTn>
                              </p:par>
                              <p:par>
                                <p:cTn id="53" presetID="53" presetClass="entr" presetSubtype="16" fill="hold" nodeType="withEffect">
                                  <p:stCondLst>
                                    <p:cond delay="0"/>
                                  </p:stCondLst>
                                  <p:childTnLst>
                                    <p:set>
                                      <p:cBhvr>
                                        <p:cTn id="54" dur="1" fill="hold">
                                          <p:stCondLst>
                                            <p:cond delay="0"/>
                                          </p:stCondLst>
                                        </p:cTn>
                                        <p:tgtEl>
                                          <p:spTgt spid="144"/>
                                        </p:tgtEl>
                                        <p:attrNameLst>
                                          <p:attrName>style.visibility</p:attrName>
                                        </p:attrNameLst>
                                      </p:cBhvr>
                                      <p:to>
                                        <p:strVal val="visible"/>
                                      </p:to>
                                    </p:set>
                                    <p:anim calcmode="lin" valueType="num">
                                      <p:cBhvr>
                                        <p:cTn id="55" dur="500" fill="hold"/>
                                        <p:tgtEl>
                                          <p:spTgt spid="144"/>
                                        </p:tgtEl>
                                        <p:attrNameLst>
                                          <p:attrName>ppt_w</p:attrName>
                                        </p:attrNameLst>
                                      </p:cBhvr>
                                      <p:tavLst>
                                        <p:tav tm="0">
                                          <p:val>
                                            <p:fltVal val="0"/>
                                          </p:val>
                                        </p:tav>
                                        <p:tav tm="100000">
                                          <p:val>
                                            <p:strVal val="#ppt_w"/>
                                          </p:val>
                                        </p:tav>
                                      </p:tavLst>
                                    </p:anim>
                                    <p:anim calcmode="lin" valueType="num">
                                      <p:cBhvr>
                                        <p:cTn id="56" dur="500" fill="hold"/>
                                        <p:tgtEl>
                                          <p:spTgt spid="144"/>
                                        </p:tgtEl>
                                        <p:attrNameLst>
                                          <p:attrName>ppt_h</p:attrName>
                                        </p:attrNameLst>
                                      </p:cBhvr>
                                      <p:tavLst>
                                        <p:tav tm="0">
                                          <p:val>
                                            <p:fltVal val="0"/>
                                          </p:val>
                                        </p:tav>
                                        <p:tav tm="100000">
                                          <p:val>
                                            <p:strVal val="#ppt_h"/>
                                          </p:val>
                                        </p:tav>
                                      </p:tavLst>
                                    </p:anim>
                                    <p:animEffect transition="in" filter="fade">
                                      <p:cBhvr>
                                        <p:cTn id="57" dur="500"/>
                                        <p:tgtEl>
                                          <p:spTgt spid="144"/>
                                        </p:tgtEl>
                                      </p:cBhvr>
                                    </p:animEffect>
                                  </p:childTnLst>
                                </p:cTn>
                              </p:par>
                            </p:childTnLst>
                          </p:cTn>
                        </p:par>
                      </p:childTnLst>
                    </p:cTn>
                  </p:par>
                </p:childTnLst>
              </p:cTn>
              <p:nextCondLst>
                <p:cond evt="onClick" delay="0">
                  <p:tgtEl>
                    <p:spTgt spid="145"/>
                  </p:tgtEl>
                </p:cond>
              </p:nextCondLst>
            </p:seq>
            <p:seq concurrent="1" nextAc="seek">
              <p:cTn id="58" restart="whenNotActive" fill="hold" evtFilter="cancelBubble" nodeType="interactiveSeq">
                <p:stCondLst>
                  <p:cond evt="onClick" delay="0">
                    <p:tgtEl>
                      <p:spTgt spid="148"/>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nodeType="clickEffect">
                                  <p:stCondLst>
                                    <p:cond delay="0"/>
                                  </p:stCondLst>
                                  <p:childTnLst>
                                    <p:set>
                                      <p:cBhvr>
                                        <p:cTn id="62" dur="1" fill="hold">
                                          <p:stCondLst>
                                            <p:cond delay="0"/>
                                          </p:stCondLst>
                                        </p:cTn>
                                        <p:tgtEl>
                                          <p:spTgt spid="148"/>
                                        </p:tgtEl>
                                        <p:attrNameLst>
                                          <p:attrName>style.visibility</p:attrName>
                                        </p:attrNameLst>
                                      </p:cBhvr>
                                      <p:to>
                                        <p:strVal val="hidden"/>
                                      </p:to>
                                    </p:set>
                                  </p:childTnLst>
                                </p:cTn>
                              </p:par>
                              <p:par>
                                <p:cTn id="63" presetID="1" presetClass="emph" presetSubtype="2" fill="hold" nodeType="withEffect">
                                  <p:stCondLst>
                                    <p:cond delay="0"/>
                                  </p:stCondLst>
                                  <p:childTnLst>
                                    <p:animClr clrSpc="rgb" dir="cw">
                                      <p:cBhvr>
                                        <p:cTn id="64" dur="500" fill="hold"/>
                                        <p:tgtEl>
                                          <p:spTgt spid="146"/>
                                        </p:tgtEl>
                                        <p:attrNameLst>
                                          <p:attrName>fillcolor</p:attrName>
                                        </p:attrNameLst>
                                      </p:cBhvr>
                                      <p:to>
                                        <a:srgbClr val="EE4036"/>
                                      </p:to>
                                    </p:animClr>
                                    <p:set>
                                      <p:cBhvr>
                                        <p:cTn id="65" dur="500" fill="hold"/>
                                        <p:tgtEl>
                                          <p:spTgt spid="146"/>
                                        </p:tgtEl>
                                        <p:attrNameLst>
                                          <p:attrName>fill.type</p:attrName>
                                        </p:attrNameLst>
                                      </p:cBhvr>
                                      <p:to>
                                        <p:strVal val="solid"/>
                                      </p:to>
                                    </p:set>
                                    <p:set>
                                      <p:cBhvr>
                                        <p:cTn id="66" dur="500" fill="hold"/>
                                        <p:tgtEl>
                                          <p:spTgt spid="146"/>
                                        </p:tgtEl>
                                        <p:attrNameLst>
                                          <p:attrName>fill.on</p:attrName>
                                        </p:attrNameLst>
                                      </p:cBhvr>
                                      <p:to>
                                        <p:strVal val="true"/>
                                      </p:to>
                                    </p:set>
                                  </p:childTnLst>
                                </p:cTn>
                              </p:par>
                              <p:par>
                                <p:cTn id="67" presetID="53" presetClass="entr" presetSubtype="16" fill="hold" nodeType="withEffect">
                                  <p:stCondLst>
                                    <p:cond delay="0"/>
                                  </p:stCondLst>
                                  <p:childTnLst>
                                    <p:set>
                                      <p:cBhvr>
                                        <p:cTn id="68" dur="1" fill="hold">
                                          <p:stCondLst>
                                            <p:cond delay="0"/>
                                          </p:stCondLst>
                                        </p:cTn>
                                        <p:tgtEl>
                                          <p:spTgt spid="147"/>
                                        </p:tgtEl>
                                        <p:attrNameLst>
                                          <p:attrName>style.visibility</p:attrName>
                                        </p:attrNameLst>
                                      </p:cBhvr>
                                      <p:to>
                                        <p:strVal val="visible"/>
                                      </p:to>
                                    </p:set>
                                    <p:anim calcmode="lin" valueType="num">
                                      <p:cBhvr>
                                        <p:cTn id="69" dur="500" fill="hold"/>
                                        <p:tgtEl>
                                          <p:spTgt spid="147"/>
                                        </p:tgtEl>
                                        <p:attrNameLst>
                                          <p:attrName>ppt_w</p:attrName>
                                        </p:attrNameLst>
                                      </p:cBhvr>
                                      <p:tavLst>
                                        <p:tav tm="0">
                                          <p:val>
                                            <p:fltVal val="0"/>
                                          </p:val>
                                        </p:tav>
                                        <p:tav tm="100000">
                                          <p:val>
                                            <p:strVal val="#ppt_w"/>
                                          </p:val>
                                        </p:tav>
                                      </p:tavLst>
                                    </p:anim>
                                    <p:anim calcmode="lin" valueType="num">
                                      <p:cBhvr>
                                        <p:cTn id="70" dur="500" fill="hold"/>
                                        <p:tgtEl>
                                          <p:spTgt spid="147"/>
                                        </p:tgtEl>
                                        <p:attrNameLst>
                                          <p:attrName>ppt_h</p:attrName>
                                        </p:attrNameLst>
                                      </p:cBhvr>
                                      <p:tavLst>
                                        <p:tav tm="0">
                                          <p:val>
                                            <p:fltVal val="0"/>
                                          </p:val>
                                        </p:tav>
                                        <p:tav tm="100000">
                                          <p:val>
                                            <p:strVal val="#ppt_h"/>
                                          </p:val>
                                        </p:tav>
                                      </p:tavLst>
                                    </p:anim>
                                    <p:animEffect transition="in" filter="fade">
                                      <p:cBhvr>
                                        <p:cTn id="71" dur="500"/>
                                        <p:tgtEl>
                                          <p:spTgt spid="147"/>
                                        </p:tgtEl>
                                      </p:cBhvr>
                                    </p:animEffect>
                                  </p:childTnLst>
                                </p:cTn>
                              </p:par>
                            </p:childTnLst>
                          </p:cTn>
                        </p:par>
                      </p:childTnLst>
                    </p:cTn>
                  </p:par>
                </p:childTnLst>
              </p:cTn>
              <p:nextCondLst>
                <p:cond evt="onClick" delay="0">
                  <p:tgtEl>
                    <p:spTgt spid="148"/>
                  </p:tgtEl>
                </p:cond>
              </p:nextCondLst>
            </p:seq>
            <p:seq concurrent="1" nextAc="seek">
              <p:cTn id="72" restart="whenNotActive" fill="hold" evtFilter="cancelBubble" nodeType="interactiveSeq">
                <p:stCondLst>
                  <p:cond evt="onClick" delay="0">
                    <p:tgtEl>
                      <p:spTgt spid="151"/>
                    </p:tgtEl>
                  </p:cond>
                </p:stCondLst>
                <p:endSync evt="end" delay="0">
                  <p:rtn val="all"/>
                </p:endSync>
                <p:childTnLst>
                  <p:par>
                    <p:cTn id="73" fill="hold">
                      <p:stCondLst>
                        <p:cond delay="0"/>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151"/>
                                        </p:tgtEl>
                                        <p:attrNameLst>
                                          <p:attrName>style.visibility</p:attrName>
                                        </p:attrNameLst>
                                      </p:cBhvr>
                                      <p:to>
                                        <p:strVal val="hidden"/>
                                      </p:to>
                                    </p:set>
                                  </p:childTnLst>
                                </p:cTn>
                              </p:par>
                              <p:par>
                                <p:cTn id="77" presetID="1" presetClass="emph" presetSubtype="2" fill="hold" nodeType="withEffect">
                                  <p:stCondLst>
                                    <p:cond delay="0"/>
                                  </p:stCondLst>
                                  <p:childTnLst>
                                    <p:animClr clrSpc="rgb" dir="cw">
                                      <p:cBhvr>
                                        <p:cTn id="78" dur="500" fill="hold"/>
                                        <p:tgtEl>
                                          <p:spTgt spid="149"/>
                                        </p:tgtEl>
                                        <p:attrNameLst>
                                          <p:attrName>fillcolor</p:attrName>
                                        </p:attrNameLst>
                                      </p:cBhvr>
                                      <p:to>
                                        <a:srgbClr val="EE4036"/>
                                      </p:to>
                                    </p:animClr>
                                    <p:set>
                                      <p:cBhvr>
                                        <p:cTn id="79" dur="500" fill="hold"/>
                                        <p:tgtEl>
                                          <p:spTgt spid="149"/>
                                        </p:tgtEl>
                                        <p:attrNameLst>
                                          <p:attrName>fill.type</p:attrName>
                                        </p:attrNameLst>
                                      </p:cBhvr>
                                      <p:to>
                                        <p:strVal val="solid"/>
                                      </p:to>
                                    </p:set>
                                    <p:set>
                                      <p:cBhvr>
                                        <p:cTn id="80" dur="500" fill="hold"/>
                                        <p:tgtEl>
                                          <p:spTgt spid="149"/>
                                        </p:tgtEl>
                                        <p:attrNameLst>
                                          <p:attrName>fill.on</p:attrName>
                                        </p:attrNameLst>
                                      </p:cBhvr>
                                      <p:to>
                                        <p:strVal val="true"/>
                                      </p:to>
                                    </p:set>
                                  </p:childTnLst>
                                </p:cTn>
                              </p:par>
                              <p:par>
                                <p:cTn id="81" presetID="53" presetClass="entr" presetSubtype="16" fill="hold" nodeType="withEffect">
                                  <p:stCondLst>
                                    <p:cond delay="0"/>
                                  </p:stCondLst>
                                  <p:childTnLst>
                                    <p:set>
                                      <p:cBhvr>
                                        <p:cTn id="82" dur="1" fill="hold">
                                          <p:stCondLst>
                                            <p:cond delay="0"/>
                                          </p:stCondLst>
                                        </p:cTn>
                                        <p:tgtEl>
                                          <p:spTgt spid="150"/>
                                        </p:tgtEl>
                                        <p:attrNameLst>
                                          <p:attrName>style.visibility</p:attrName>
                                        </p:attrNameLst>
                                      </p:cBhvr>
                                      <p:to>
                                        <p:strVal val="visible"/>
                                      </p:to>
                                    </p:set>
                                    <p:anim calcmode="lin" valueType="num">
                                      <p:cBhvr>
                                        <p:cTn id="83" dur="500" fill="hold"/>
                                        <p:tgtEl>
                                          <p:spTgt spid="150"/>
                                        </p:tgtEl>
                                        <p:attrNameLst>
                                          <p:attrName>ppt_w</p:attrName>
                                        </p:attrNameLst>
                                      </p:cBhvr>
                                      <p:tavLst>
                                        <p:tav tm="0">
                                          <p:val>
                                            <p:fltVal val="0"/>
                                          </p:val>
                                        </p:tav>
                                        <p:tav tm="100000">
                                          <p:val>
                                            <p:strVal val="#ppt_w"/>
                                          </p:val>
                                        </p:tav>
                                      </p:tavLst>
                                    </p:anim>
                                    <p:anim calcmode="lin" valueType="num">
                                      <p:cBhvr>
                                        <p:cTn id="84" dur="500" fill="hold"/>
                                        <p:tgtEl>
                                          <p:spTgt spid="150"/>
                                        </p:tgtEl>
                                        <p:attrNameLst>
                                          <p:attrName>ppt_h</p:attrName>
                                        </p:attrNameLst>
                                      </p:cBhvr>
                                      <p:tavLst>
                                        <p:tav tm="0">
                                          <p:val>
                                            <p:fltVal val="0"/>
                                          </p:val>
                                        </p:tav>
                                        <p:tav tm="100000">
                                          <p:val>
                                            <p:strVal val="#ppt_h"/>
                                          </p:val>
                                        </p:tav>
                                      </p:tavLst>
                                    </p:anim>
                                    <p:animEffect transition="in" filter="fade">
                                      <p:cBhvr>
                                        <p:cTn id="85" dur="500"/>
                                        <p:tgtEl>
                                          <p:spTgt spid="150"/>
                                        </p:tgtEl>
                                      </p:cBhvr>
                                    </p:animEffect>
                                  </p:childTnLst>
                                </p:cTn>
                              </p:par>
                            </p:childTnLst>
                          </p:cTn>
                        </p:par>
                      </p:childTnLst>
                    </p:cTn>
                  </p:par>
                </p:childTnLst>
              </p:cTn>
              <p:nextCondLst>
                <p:cond evt="onClick" delay="0">
                  <p:tgtEl>
                    <p:spTgt spid="151"/>
                  </p:tgtEl>
                </p:cond>
              </p:nextCondLst>
            </p:seq>
            <p:seq concurrent="1" nextAc="seek">
              <p:cTn id="86" restart="whenNotActive" fill="hold" evtFilter="cancelBubble" nodeType="interactiveSeq">
                <p:stCondLst>
                  <p:cond evt="onClick" delay="0">
                    <p:tgtEl>
                      <p:spTgt spid="152"/>
                    </p:tgtEl>
                  </p:cond>
                </p:stCondLst>
                <p:endSync evt="end" delay="0">
                  <p:rtn val="all"/>
                </p:endSync>
                <p:childTnLst>
                  <p:par>
                    <p:cTn id="87" fill="hold">
                      <p:stCondLst>
                        <p:cond delay="0"/>
                      </p:stCondLst>
                      <p:childTnLst>
                        <p:par>
                          <p:cTn id="88" fill="hold">
                            <p:stCondLst>
                              <p:cond delay="0"/>
                            </p:stCondLst>
                            <p:childTnLst>
                              <p:par>
                                <p:cTn id="89" presetID="1" presetClass="exit" presetSubtype="0" fill="hold" nodeType="clickEffect">
                                  <p:stCondLst>
                                    <p:cond delay="0"/>
                                  </p:stCondLst>
                                  <p:childTnLst>
                                    <p:set>
                                      <p:cBhvr>
                                        <p:cTn id="90" dur="1" fill="hold">
                                          <p:stCondLst>
                                            <p:cond delay="0"/>
                                          </p:stCondLst>
                                        </p:cTn>
                                        <p:tgtEl>
                                          <p:spTgt spid="152"/>
                                        </p:tgtEl>
                                        <p:attrNameLst>
                                          <p:attrName>style.visibility</p:attrName>
                                        </p:attrNameLst>
                                      </p:cBhvr>
                                      <p:to>
                                        <p:strVal val="hidden"/>
                                      </p:to>
                                    </p:set>
                                  </p:childTnLst>
                                </p:cTn>
                              </p:par>
                              <p:par>
                                <p:cTn id="91" presetID="1" presetClass="emph" presetSubtype="2" fill="hold" nodeType="withEffect">
                                  <p:stCondLst>
                                    <p:cond delay="0"/>
                                  </p:stCondLst>
                                  <p:childTnLst>
                                    <p:animClr clrSpc="rgb" dir="cw">
                                      <p:cBhvr>
                                        <p:cTn id="92" dur="500" fill="hold"/>
                                        <p:tgtEl>
                                          <p:spTgt spid="135"/>
                                        </p:tgtEl>
                                        <p:attrNameLst>
                                          <p:attrName>fillcolor</p:attrName>
                                        </p:attrNameLst>
                                      </p:cBhvr>
                                      <p:to>
                                        <a:srgbClr val="EE4036"/>
                                      </p:to>
                                    </p:animClr>
                                    <p:set>
                                      <p:cBhvr>
                                        <p:cTn id="93" dur="500" fill="hold"/>
                                        <p:tgtEl>
                                          <p:spTgt spid="135"/>
                                        </p:tgtEl>
                                        <p:attrNameLst>
                                          <p:attrName>fill.type</p:attrName>
                                        </p:attrNameLst>
                                      </p:cBhvr>
                                      <p:to>
                                        <p:strVal val="solid"/>
                                      </p:to>
                                    </p:set>
                                    <p:set>
                                      <p:cBhvr>
                                        <p:cTn id="94" dur="500" fill="hold"/>
                                        <p:tgtEl>
                                          <p:spTgt spid="135"/>
                                        </p:tgtEl>
                                        <p:attrNameLst>
                                          <p:attrName>fill.on</p:attrName>
                                        </p:attrNameLst>
                                      </p:cBhvr>
                                      <p:to>
                                        <p:strVal val="true"/>
                                      </p:to>
                                    </p:set>
                                  </p:childTnLst>
                                </p:cTn>
                              </p:par>
                              <p:par>
                                <p:cTn id="95" presetID="53" presetClass="entr" presetSubtype="16" fill="hold" nodeType="withEffect">
                                  <p:stCondLst>
                                    <p:cond delay="0"/>
                                  </p:stCondLst>
                                  <p:childTnLst>
                                    <p:set>
                                      <p:cBhvr>
                                        <p:cTn id="96" dur="1" fill="hold">
                                          <p:stCondLst>
                                            <p:cond delay="0"/>
                                          </p:stCondLst>
                                        </p:cTn>
                                        <p:tgtEl>
                                          <p:spTgt spid="136"/>
                                        </p:tgtEl>
                                        <p:attrNameLst>
                                          <p:attrName>style.visibility</p:attrName>
                                        </p:attrNameLst>
                                      </p:cBhvr>
                                      <p:to>
                                        <p:strVal val="visible"/>
                                      </p:to>
                                    </p:set>
                                    <p:anim calcmode="lin" valueType="num">
                                      <p:cBhvr>
                                        <p:cTn id="97" dur="500" fill="hold"/>
                                        <p:tgtEl>
                                          <p:spTgt spid="136"/>
                                        </p:tgtEl>
                                        <p:attrNameLst>
                                          <p:attrName>ppt_w</p:attrName>
                                        </p:attrNameLst>
                                      </p:cBhvr>
                                      <p:tavLst>
                                        <p:tav tm="0">
                                          <p:val>
                                            <p:fltVal val="0"/>
                                          </p:val>
                                        </p:tav>
                                        <p:tav tm="100000">
                                          <p:val>
                                            <p:strVal val="#ppt_w"/>
                                          </p:val>
                                        </p:tav>
                                      </p:tavLst>
                                    </p:anim>
                                    <p:anim calcmode="lin" valueType="num">
                                      <p:cBhvr>
                                        <p:cTn id="98" dur="500" fill="hold"/>
                                        <p:tgtEl>
                                          <p:spTgt spid="136"/>
                                        </p:tgtEl>
                                        <p:attrNameLst>
                                          <p:attrName>ppt_h</p:attrName>
                                        </p:attrNameLst>
                                      </p:cBhvr>
                                      <p:tavLst>
                                        <p:tav tm="0">
                                          <p:val>
                                            <p:fltVal val="0"/>
                                          </p:val>
                                        </p:tav>
                                        <p:tav tm="100000">
                                          <p:val>
                                            <p:strVal val="#ppt_h"/>
                                          </p:val>
                                        </p:tav>
                                      </p:tavLst>
                                    </p:anim>
                                    <p:animEffect transition="in" filter="fade">
                                      <p:cBhvr>
                                        <p:cTn id="99" dur="500"/>
                                        <p:tgtEl>
                                          <p:spTgt spid="136"/>
                                        </p:tgtEl>
                                      </p:cBhvr>
                                    </p:animEffect>
                                  </p:childTnLst>
                                </p:cTn>
                              </p:par>
                            </p:childTnLst>
                          </p:cTn>
                        </p:par>
                      </p:childTnLst>
                    </p:cTn>
                  </p:par>
                </p:childTnLst>
              </p:cTn>
              <p:nextCondLst>
                <p:cond evt="onClick" delay="0">
                  <p:tgtEl>
                    <p:spTgt spid="152"/>
                  </p:tgtEl>
                </p:cond>
              </p:nextCondLst>
            </p:seq>
            <p:seq concurrent="1" nextAc="seek">
              <p:cTn id="100" restart="whenNotActive" fill="hold" evtFilter="cancelBubble" nodeType="interactiveSeq">
                <p:stCondLst>
                  <p:cond evt="onClick" delay="0">
                    <p:tgtEl>
                      <p:spTgt spid="171"/>
                    </p:tgtEl>
                  </p:cond>
                </p:stCondLst>
                <p:endSync evt="end" delay="0">
                  <p:rtn val="all"/>
                </p:endSync>
                <p:childTnLst>
                  <p:par>
                    <p:cTn id="101" fill="hold">
                      <p:stCondLst>
                        <p:cond delay="0"/>
                      </p:stCondLst>
                      <p:childTnLst>
                        <p:par>
                          <p:cTn id="102" fill="hold">
                            <p:stCondLst>
                              <p:cond delay="0"/>
                            </p:stCondLst>
                            <p:childTnLst>
                              <p:par>
                                <p:cTn id="103" presetID="1" presetClass="exit" presetSubtype="0" fill="hold" nodeType="clickEffect">
                                  <p:stCondLst>
                                    <p:cond delay="0"/>
                                  </p:stCondLst>
                                  <p:childTnLst>
                                    <p:set>
                                      <p:cBhvr>
                                        <p:cTn id="104" dur="1" fill="hold">
                                          <p:stCondLst>
                                            <p:cond delay="0"/>
                                          </p:stCondLst>
                                        </p:cTn>
                                        <p:tgtEl>
                                          <p:spTgt spid="171"/>
                                        </p:tgtEl>
                                        <p:attrNameLst>
                                          <p:attrName>style.visibility</p:attrName>
                                        </p:attrNameLst>
                                      </p:cBhvr>
                                      <p:to>
                                        <p:strVal val="hidden"/>
                                      </p:to>
                                    </p:set>
                                  </p:childTnLst>
                                </p:cTn>
                              </p:par>
                              <p:par>
                                <p:cTn id="105" presetID="1" presetClass="emph" presetSubtype="2" fill="hold" nodeType="withEffect">
                                  <p:stCondLst>
                                    <p:cond delay="0"/>
                                  </p:stCondLst>
                                  <p:childTnLst>
                                    <p:animClr clrSpc="rgb" dir="cw">
                                      <p:cBhvr>
                                        <p:cTn id="106" dur="500" fill="hold"/>
                                        <p:tgtEl>
                                          <p:spTgt spid="169"/>
                                        </p:tgtEl>
                                        <p:attrNameLst>
                                          <p:attrName>fillcolor</p:attrName>
                                        </p:attrNameLst>
                                      </p:cBhvr>
                                      <p:to>
                                        <a:srgbClr val="EE4036"/>
                                      </p:to>
                                    </p:animClr>
                                    <p:set>
                                      <p:cBhvr>
                                        <p:cTn id="107" dur="500" fill="hold"/>
                                        <p:tgtEl>
                                          <p:spTgt spid="169"/>
                                        </p:tgtEl>
                                        <p:attrNameLst>
                                          <p:attrName>fill.type</p:attrName>
                                        </p:attrNameLst>
                                      </p:cBhvr>
                                      <p:to>
                                        <p:strVal val="solid"/>
                                      </p:to>
                                    </p:set>
                                    <p:set>
                                      <p:cBhvr>
                                        <p:cTn id="108" dur="500" fill="hold"/>
                                        <p:tgtEl>
                                          <p:spTgt spid="169"/>
                                        </p:tgtEl>
                                        <p:attrNameLst>
                                          <p:attrName>fill.on</p:attrName>
                                        </p:attrNameLst>
                                      </p:cBhvr>
                                      <p:to>
                                        <p:strVal val="true"/>
                                      </p:to>
                                    </p:set>
                                  </p:childTnLst>
                                </p:cTn>
                              </p:par>
                              <p:par>
                                <p:cTn id="109" presetID="53" presetClass="entr" presetSubtype="16" fill="hold" nodeType="withEffect">
                                  <p:stCondLst>
                                    <p:cond delay="0"/>
                                  </p:stCondLst>
                                  <p:childTnLst>
                                    <p:set>
                                      <p:cBhvr>
                                        <p:cTn id="110" dur="1" fill="hold">
                                          <p:stCondLst>
                                            <p:cond delay="0"/>
                                          </p:stCondLst>
                                        </p:cTn>
                                        <p:tgtEl>
                                          <p:spTgt spid="170"/>
                                        </p:tgtEl>
                                        <p:attrNameLst>
                                          <p:attrName>style.visibility</p:attrName>
                                        </p:attrNameLst>
                                      </p:cBhvr>
                                      <p:to>
                                        <p:strVal val="visible"/>
                                      </p:to>
                                    </p:set>
                                    <p:anim calcmode="lin" valueType="num">
                                      <p:cBhvr>
                                        <p:cTn id="111" dur="500" fill="hold"/>
                                        <p:tgtEl>
                                          <p:spTgt spid="170"/>
                                        </p:tgtEl>
                                        <p:attrNameLst>
                                          <p:attrName>ppt_w</p:attrName>
                                        </p:attrNameLst>
                                      </p:cBhvr>
                                      <p:tavLst>
                                        <p:tav tm="0">
                                          <p:val>
                                            <p:fltVal val="0"/>
                                          </p:val>
                                        </p:tav>
                                        <p:tav tm="100000">
                                          <p:val>
                                            <p:strVal val="#ppt_w"/>
                                          </p:val>
                                        </p:tav>
                                      </p:tavLst>
                                    </p:anim>
                                    <p:anim calcmode="lin" valueType="num">
                                      <p:cBhvr>
                                        <p:cTn id="112" dur="500" fill="hold"/>
                                        <p:tgtEl>
                                          <p:spTgt spid="170"/>
                                        </p:tgtEl>
                                        <p:attrNameLst>
                                          <p:attrName>ppt_h</p:attrName>
                                        </p:attrNameLst>
                                      </p:cBhvr>
                                      <p:tavLst>
                                        <p:tav tm="0">
                                          <p:val>
                                            <p:fltVal val="0"/>
                                          </p:val>
                                        </p:tav>
                                        <p:tav tm="100000">
                                          <p:val>
                                            <p:strVal val="#ppt_h"/>
                                          </p:val>
                                        </p:tav>
                                      </p:tavLst>
                                    </p:anim>
                                    <p:animEffect transition="in" filter="fade">
                                      <p:cBhvr>
                                        <p:cTn id="113" dur="500"/>
                                        <p:tgtEl>
                                          <p:spTgt spid="170"/>
                                        </p:tgtEl>
                                      </p:cBhvr>
                                    </p:animEffect>
                                  </p:childTnLst>
                                </p:cTn>
                              </p:par>
                            </p:childTnLst>
                          </p:cTn>
                        </p:par>
                      </p:childTnLst>
                    </p:cTn>
                  </p:par>
                </p:childTnLst>
              </p:cTn>
              <p:nextCondLst>
                <p:cond evt="onClick" delay="0">
                  <p:tgtEl>
                    <p:spTgt spid="171"/>
                  </p:tgtEl>
                </p:cond>
              </p:nextCondLst>
            </p:seq>
            <p:seq concurrent="1" nextAc="seek">
              <p:cTn id="114" restart="whenNotActive" fill="hold" evtFilter="cancelBubble" nodeType="interactiveSeq">
                <p:stCondLst>
                  <p:cond evt="onClick" delay="0">
                    <p:tgtEl>
                      <p:spTgt spid="155"/>
                    </p:tgtEl>
                  </p:cond>
                </p:stCondLst>
                <p:endSync evt="end" delay="0">
                  <p:rtn val="all"/>
                </p:endSync>
                <p:childTnLst>
                  <p:par>
                    <p:cTn id="115" fill="hold">
                      <p:stCondLst>
                        <p:cond delay="0"/>
                      </p:stCondLst>
                      <p:childTnLst>
                        <p:par>
                          <p:cTn id="116" fill="hold">
                            <p:stCondLst>
                              <p:cond delay="0"/>
                            </p:stCondLst>
                            <p:childTnLst>
                              <p:par>
                                <p:cTn id="117" presetID="53" presetClass="entr" presetSubtype="16" fill="hold" grpId="0" nodeType="withEffect">
                                  <p:stCondLst>
                                    <p:cond delay="0"/>
                                  </p:stCondLst>
                                  <p:childTnLst>
                                    <p:set>
                                      <p:cBhvr>
                                        <p:cTn id="118" dur="1" fill="hold">
                                          <p:stCondLst>
                                            <p:cond delay="0"/>
                                          </p:stCondLst>
                                        </p:cTn>
                                        <p:tgtEl>
                                          <p:spTgt spid="275"/>
                                        </p:tgtEl>
                                        <p:attrNameLst>
                                          <p:attrName>style.visibility</p:attrName>
                                        </p:attrNameLst>
                                      </p:cBhvr>
                                      <p:to>
                                        <p:strVal val="visible"/>
                                      </p:to>
                                    </p:set>
                                    <p:anim calcmode="lin" valueType="num">
                                      <p:cBhvr>
                                        <p:cTn id="119" dur="500" fill="hold"/>
                                        <p:tgtEl>
                                          <p:spTgt spid="275"/>
                                        </p:tgtEl>
                                        <p:attrNameLst>
                                          <p:attrName>ppt_w</p:attrName>
                                        </p:attrNameLst>
                                      </p:cBhvr>
                                      <p:tavLst>
                                        <p:tav tm="0">
                                          <p:val>
                                            <p:fltVal val="0"/>
                                          </p:val>
                                        </p:tav>
                                        <p:tav tm="100000">
                                          <p:val>
                                            <p:strVal val="#ppt_w"/>
                                          </p:val>
                                        </p:tav>
                                      </p:tavLst>
                                    </p:anim>
                                    <p:anim calcmode="lin" valueType="num">
                                      <p:cBhvr>
                                        <p:cTn id="120" dur="500" fill="hold"/>
                                        <p:tgtEl>
                                          <p:spTgt spid="275"/>
                                        </p:tgtEl>
                                        <p:attrNameLst>
                                          <p:attrName>ppt_h</p:attrName>
                                        </p:attrNameLst>
                                      </p:cBhvr>
                                      <p:tavLst>
                                        <p:tav tm="0">
                                          <p:val>
                                            <p:fltVal val="0"/>
                                          </p:val>
                                        </p:tav>
                                        <p:tav tm="100000">
                                          <p:val>
                                            <p:strVal val="#ppt_h"/>
                                          </p:val>
                                        </p:tav>
                                      </p:tavLst>
                                    </p:anim>
                                    <p:animEffect transition="in" filter="fade">
                                      <p:cBhvr>
                                        <p:cTn id="121" dur="500"/>
                                        <p:tgtEl>
                                          <p:spTgt spid="275"/>
                                        </p:tgtEl>
                                      </p:cBhvr>
                                    </p:animEffect>
                                  </p:childTnLst>
                                  <p:subTnLst>
                                    <p:audio>
                                      <p:cMediaNode>
                                        <p:cTn display="0" masterRel="sameClick">
                                          <p:stCondLst>
                                            <p:cond evt="begin" delay="0">
                                              <p:tn val="117"/>
                                            </p:cond>
                                          </p:stCondLst>
                                          <p:endCondLst>
                                            <p:cond evt="onStopAudio" delay="0">
                                              <p:tgtEl>
                                                <p:sldTgt/>
                                              </p:tgtEl>
                                            </p:cond>
                                          </p:endCondLst>
                                        </p:cTn>
                                        <p:tgtEl>
                                          <p:sndTgt r:embed="rId3" name="Bling.wav"/>
                                        </p:tgtEl>
                                      </p:cMediaNode>
                                    </p:audio>
                                  </p:subTnLst>
                                </p:cTn>
                              </p:par>
                              <p:par>
                                <p:cTn id="122" presetID="26" presetClass="emph" presetSubtype="0" fill="hold" grpId="1" nodeType="withEffect">
                                  <p:stCondLst>
                                    <p:cond delay="500"/>
                                  </p:stCondLst>
                                  <p:childTnLst>
                                    <p:animEffect transition="out" filter="fade">
                                      <p:cBhvr>
                                        <p:cTn id="123" dur="500" tmFilter="0, 0; .2, .5; .8, .5; 1, 0"/>
                                        <p:tgtEl>
                                          <p:spTgt spid="275"/>
                                        </p:tgtEl>
                                      </p:cBhvr>
                                    </p:animEffect>
                                    <p:animScale>
                                      <p:cBhvr>
                                        <p:cTn id="124" dur="250" autoRev="1" fill="hold"/>
                                        <p:tgtEl>
                                          <p:spTgt spid="275"/>
                                        </p:tgtEl>
                                      </p:cBhvr>
                                      <p:by x="105000" y="105000"/>
                                    </p:animScale>
                                  </p:childTnLst>
                                </p:cTn>
                              </p:par>
                              <p:par>
                                <p:cTn id="125" presetID="53" presetClass="entr" presetSubtype="16" fill="hold" grpId="0" nodeType="withEffect">
                                  <p:stCondLst>
                                    <p:cond delay="0"/>
                                  </p:stCondLst>
                                  <p:childTnLst>
                                    <p:set>
                                      <p:cBhvr>
                                        <p:cTn id="126" dur="1" fill="hold">
                                          <p:stCondLst>
                                            <p:cond delay="0"/>
                                          </p:stCondLst>
                                        </p:cTn>
                                        <p:tgtEl>
                                          <p:spTgt spid="128"/>
                                        </p:tgtEl>
                                        <p:attrNameLst>
                                          <p:attrName>style.visibility</p:attrName>
                                        </p:attrNameLst>
                                      </p:cBhvr>
                                      <p:to>
                                        <p:strVal val="visible"/>
                                      </p:to>
                                    </p:set>
                                    <p:anim calcmode="lin" valueType="num">
                                      <p:cBhvr>
                                        <p:cTn id="127" dur="500" fill="hold"/>
                                        <p:tgtEl>
                                          <p:spTgt spid="128"/>
                                        </p:tgtEl>
                                        <p:attrNameLst>
                                          <p:attrName>ppt_w</p:attrName>
                                        </p:attrNameLst>
                                      </p:cBhvr>
                                      <p:tavLst>
                                        <p:tav tm="0">
                                          <p:val>
                                            <p:fltVal val="0"/>
                                          </p:val>
                                        </p:tav>
                                        <p:tav tm="100000">
                                          <p:val>
                                            <p:strVal val="#ppt_w"/>
                                          </p:val>
                                        </p:tav>
                                      </p:tavLst>
                                    </p:anim>
                                    <p:anim calcmode="lin" valueType="num">
                                      <p:cBhvr>
                                        <p:cTn id="128" dur="500" fill="hold"/>
                                        <p:tgtEl>
                                          <p:spTgt spid="128"/>
                                        </p:tgtEl>
                                        <p:attrNameLst>
                                          <p:attrName>ppt_h</p:attrName>
                                        </p:attrNameLst>
                                      </p:cBhvr>
                                      <p:tavLst>
                                        <p:tav tm="0">
                                          <p:val>
                                            <p:fltVal val="0"/>
                                          </p:val>
                                        </p:tav>
                                        <p:tav tm="100000">
                                          <p:val>
                                            <p:strVal val="#ppt_h"/>
                                          </p:val>
                                        </p:tav>
                                      </p:tavLst>
                                    </p:anim>
                                    <p:animEffect transition="in" filter="fade">
                                      <p:cBhvr>
                                        <p:cTn id="129" dur="500"/>
                                        <p:tgtEl>
                                          <p:spTgt spid="128"/>
                                        </p:tgtEl>
                                      </p:cBhvr>
                                    </p:animEffect>
                                  </p:childTnLst>
                                  <p:subTnLst>
                                    <p:audio>
                                      <p:cMediaNode>
                                        <p:cTn display="0" masterRel="sameClick">
                                          <p:stCondLst>
                                            <p:cond evt="begin" delay="0">
                                              <p:tn val="125"/>
                                            </p:cond>
                                          </p:stCondLst>
                                          <p:endCondLst>
                                            <p:cond evt="onStopAudio" delay="0">
                                              <p:tgtEl>
                                                <p:sldTgt/>
                                              </p:tgtEl>
                                            </p:cond>
                                          </p:endCondLst>
                                        </p:cTn>
                                        <p:tgtEl>
                                          <p:sndTgt r:embed="rId3" name="Bling.wav"/>
                                        </p:tgtEl>
                                      </p:cMediaNode>
                                    </p:audio>
                                  </p:subTnLst>
                                </p:cTn>
                              </p:par>
                              <p:par>
                                <p:cTn id="130" presetID="26" presetClass="emph" presetSubtype="0" fill="hold" grpId="1" nodeType="withEffect">
                                  <p:stCondLst>
                                    <p:cond delay="500"/>
                                  </p:stCondLst>
                                  <p:childTnLst>
                                    <p:animEffect transition="out" filter="fade">
                                      <p:cBhvr>
                                        <p:cTn id="131" dur="500" tmFilter="0, 0; .2, .5; .8, .5; 1, 0"/>
                                        <p:tgtEl>
                                          <p:spTgt spid="128"/>
                                        </p:tgtEl>
                                      </p:cBhvr>
                                    </p:animEffect>
                                    <p:animScale>
                                      <p:cBhvr>
                                        <p:cTn id="132" dur="250" autoRev="1" fill="hold"/>
                                        <p:tgtEl>
                                          <p:spTgt spid="128"/>
                                        </p:tgtEl>
                                      </p:cBhvr>
                                      <p:by x="105000" y="105000"/>
                                    </p:animScale>
                                  </p:childTnLst>
                                </p:cTn>
                              </p:par>
                              <p:par>
                                <p:cTn id="133" presetID="53" presetClass="entr" presetSubtype="16" fill="hold" grpId="0" nodeType="withEffect">
                                  <p:stCondLst>
                                    <p:cond delay="0"/>
                                  </p:stCondLst>
                                  <p:childTnLst>
                                    <p:set>
                                      <p:cBhvr>
                                        <p:cTn id="134" dur="1" fill="hold">
                                          <p:stCondLst>
                                            <p:cond delay="0"/>
                                          </p:stCondLst>
                                        </p:cTn>
                                        <p:tgtEl>
                                          <p:spTgt spid="172"/>
                                        </p:tgtEl>
                                        <p:attrNameLst>
                                          <p:attrName>style.visibility</p:attrName>
                                        </p:attrNameLst>
                                      </p:cBhvr>
                                      <p:to>
                                        <p:strVal val="visible"/>
                                      </p:to>
                                    </p:set>
                                    <p:anim calcmode="lin" valueType="num">
                                      <p:cBhvr>
                                        <p:cTn id="135" dur="500" fill="hold"/>
                                        <p:tgtEl>
                                          <p:spTgt spid="172"/>
                                        </p:tgtEl>
                                        <p:attrNameLst>
                                          <p:attrName>ppt_w</p:attrName>
                                        </p:attrNameLst>
                                      </p:cBhvr>
                                      <p:tavLst>
                                        <p:tav tm="0">
                                          <p:val>
                                            <p:fltVal val="0"/>
                                          </p:val>
                                        </p:tav>
                                        <p:tav tm="100000">
                                          <p:val>
                                            <p:strVal val="#ppt_w"/>
                                          </p:val>
                                        </p:tav>
                                      </p:tavLst>
                                    </p:anim>
                                    <p:anim calcmode="lin" valueType="num">
                                      <p:cBhvr>
                                        <p:cTn id="136" dur="500" fill="hold"/>
                                        <p:tgtEl>
                                          <p:spTgt spid="172"/>
                                        </p:tgtEl>
                                        <p:attrNameLst>
                                          <p:attrName>ppt_h</p:attrName>
                                        </p:attrNameLst>
                                      </p:cBhvr>
                                      <p:tavLst>
                                        <p:tav tm="0">
                                          <p:val>
                                            <p:fltVal val="0"/>
                                          </p:val>
                                        </p:tav>
                                        <p:tav tm="100000">
                                          <p:val>
                                            <p:strVal val="#ppt_h"/>
                                          </p:val>
                                        </p:tav>
                                      </p:tavLst>
                                    </p:anim>
                                    <p:animEffect transition="in" filter="fade">
                                      <p:cBhvr>
                                        <p:cTn id="137" dur="500"/>
                                        <p:tgtEl>
                                          <p:spTgt spid="172"/>
                                        </p:tgtEl>
                                      </p:cBhvr>
                                    </p:animEffect>
                                  </p:childTnLst>
                                  <p:subTnLst>
                                    <p:audio>
                                      <p:cMediaNode>
                                        <p:cTn display="0" masterRel="sameClick">
                                          <p:stCondLst>
                                            <p:cond evt="begin" delay="0">
                                              <p:tn val="133"/>
                                            </p:cond>
                                          </p:stCondLst>
                                          <p:endCondLst>
                                            <p:cond evt="onStopAudio" delay="0">
                                              <p:tgtEl>
                                                <p:sldTgt/>
                                              </p:tgtEl>
                                            </p:cond>
                                          </p:endCondLst>
                                        </p:cTn>
                                        <p:tgtEl>
                                          <p:sndTgt r:embed="rId3" name="Bling.wav"/>
                                        </p:tgtEl>
                                      </p:cMediaNode>
                                    </p:audio>
                                  </p:subTnLst>
                                </p:cTn>
                              </p:par>
                              <p:par>
                                <p:cTn id="138" presetID="26" presetClass="emph" presetSubtype="0" fill="hold" grpId="1" nodeType="withEffect">
                                  <p:stCondLst>
                                    <p:cond delay="500"/>
                                  </p:stCondLst>
                                  <p:childTnLst>
                                    <p:animEffect transition="out" filter="fade">
                                      <p:cBhvr>
                                        <p:cTn id="139" dur="500" tmFilter="0, 0; .2, .5; .8, .5; 1, 0"/>
                                        <p:tgtEl>
                                          <p:spTgt spid="172"/>
                                        </p:tgtEl>
                                      </p:cBhvr>
                                    </p:animEffect>
                                    <p:animScale>
                                      <p:cBhvr>
                                        <p:cTn id="140" dur="250" autoRev="1" fill="hold"/>
                                        <p:tgtEl>
                                          <p:spTgt spid="172"/>
                                        </p:tgtEl>
                                      </p:cBhvr>
                                      <p:by x="105000" y="105000"/>
                                    </p:animScale>
                                  </p:childTnLst>
                                </p:cTn>
                              </p:par>
                              <p:par>
                                <p:cTn id="141" presetID="53" presetClass="entr" presetSubtype="16" fill="hold" grpId="0" nodeType="withEffect">
                                  <p:stCondLst>
                                    <p:cond delay="0"/>
                                  </p:stCondLst>
                                  <p:childTnLst>
                                    <p:set>
                                      <p:cBhvr>
                                        <p:cTn id="142" dur="1" fill="hold">
                                          <p:stCondLst>
                                            <p:cond delay="0"/>
                                          </p:stCondLst>
                                        </p:cTn>
                                        <p:tgtEl>
                                          <p:spTgt spid="197"/>
                                        </p:tgtEl>
                                        <p:attrNameLst>
                                          <p:attrName>style.visibility</p:attrName>
                                        </p:attrNameLst>
                                      </p:cBhvr>
                                      <p:to>
                                        <p:strVal val="visible"/>
                                      </p:to>
                                    </p:set>
                                    <p:anim calcmode="lin" valueType="num">
                                      <p:cBhvr>
                                        <p:cTn id="143" dur="500" fill="hold"/>
                                        <p:tgtEl>
                                          <p:spTgt spid="197"/>
                                        </p:tgtEl>
                                        <p:attrNameLst>
                                          <p:attrName>ppt_w</p:attrName>
                                        </p:attrNameLst>
                                      </p:cBhvr>
                                      <p:tavLst>
                                        <p:tav tm="0">
                                          <p:val>
                                            <p:fltVal val="0"/>
                                          </p:val>
                                        </p:tav>
                                        <p:tav tm="100000">
                                          <p:val>
                                            <p:strVal val="#ppt_w"/>
                                          </p:val>
                                        </p:tav>
                                      </p:tavLst>
                                    </p:anim>
                                    <p:anim calcmode="lin" valueType="num">
                                      <p:cBhvr>
                                        <p:cTn id="144" dur="500" fill="hold"/>
                                        <p:tgtEl>
                                          <p:spTgt spid="197"/>
                                        </p:tgtEl>
                                        <p:attrNameLst>
                                          <p:attrName>ppt_h</p:attrName>
                                        </p:attrNameLst>
                                      </p:cBhvr>
                                      <p:tavLst>
                                        <p:tav tm="0">
                                          <p:val>
                                            <p:fltVal val="0"/>
                                          </p:val>
                                        </p:tav>
                                        <p:tav tm="100000">
                                          <p:val>
                                            <p:strVal val="#ppt_h"/>
                                          </p:val>
                                        </p:tav>
                                      </p:tavLst>
                                    </p:anim>
                                    <p:animEffect transition="in" filter="fade">
                                      <p:cBhvr>
                                        <p:cTn id="145" dur="500"/>
                                        <p:tgtEl>
                                          <p:spTgt spid="197"/>
                                        </p:tgtEl>
                                      </p:cBhvr>
                                    </p:animEffect>
                                  </p:childTnLst>
                                  <p:subTnLst>
                                    <p:audio>
                                      <p:cMediaNode>
                                        <p:cTn display="0" masterRel="sameClick">
                                          <p:stCondLst>
                                            <p:cond evt="begin" delay="0">
                                              <p:tn val="141"/>
                                            </p:cond>
                                          </p:stCondLst>
                                          <p:endCondLst>
                                            <p:cond evt="onStopAudio" delay="0">
                                              <p:tgtEl>
                                                <p:sldTgt/>
                                              </p:tgtEl>
                                            </p:cond>
                                          </p:endCondLst>
                                        </p:cTn>
                                        <p:tgtEl>
                                          <p:sndTgt r:embed="rId3" name="Bling.wav"/>
                                        </p:tgtEl>
                                      </p:cMediaNode>
                                    </p:audio>
                                  </p:subTnLst>
                                </p:cTn>
                              </p:par>
                              <p:par>
                                <p:cTn id="146" presetID="26" presetClass="emph" presetSubtype="0" fill="hold" grpId="1" nodeType="withEffect">
                                  <p:stCondLst>
                                    <p:cond delay="500"/>
                                  </p:stCondLst>
                                  <p:childTnLst>
                                    <p:animEffect transition="out" filter="fade">
                                      <p:cBhvr>
                                        <p:cTn id="147" dur="500" tmFilter="0, 0; .2, .5; .8, .5; 1, 0"/>
                                        <p:tgtEl>
                                          <p:spTgt spid="197"/>
                                        </p:tgtEl>
                                      </p:cBhvr>
                                    </p:animEffect>
                                    <p:animScale>
                                      <p:cBhvr>
                                        <p:cTn id="148" dur="250" autoRev="1" fill="hold"/>
                                        <p:tgtEl>
                                          <p:spTgt spid="197"/>
                                        </p:tgtEl>
                                      </p:cBhvr>
                                      <p:by x="105000" y="105000"/>
                                    </p:animScale>
                                  </p:childTnLst>
                                </p:cTn>
                              </p:par>
                              <p:par>
                                <p:cTn id="149" presetID="53" presetClass="entr" presetSubtype="16" fill="hold" grpId="0" nodeType="withEffect">
                                  <p:stCondLst>
                                    <p:cond delay="0"/>
                                  </p:stCondLst>
                                  <p:childTnLst>
                                    <p:set>
                                      <p:cBhvr>
                                        <p:cTn id="150" dur="1" fill="hold">
                                          <p:stCondLst>
                                            <p:cond delay="0"/>
                                          </p:stCondLst>
                                        </p:cTn>
                                        <p:tgtEl>
                                          <p:spTgt spid="238"/>
                                        </p:tgtEl>
                                        <p:attrNameLst>
                                          <p:attrName>style.visibility</p:attrName>
                                        </p:attrNameLst>
                                      </p:cBhvr>
                                      <p:to>
                                        <p:strVal val="visible"/>
                                      </p:to>
                                    </p:set>
                                    <p:anim calcmode="lin" valueType="num">
                                      <p:cBhvr>
                                        <p:cTn id="151" dur="500" fill="hold"/>
                                        <p:tgtEl>
                                          <p:spTgt spid="238"/>
                                        </p:tgtEl>
                                        <p:attrNameLst>
                                          <p:attrName>ppt_w</p:attrName>
                                        </p:attrNameLst>
                                      </p:cBhvr>
                                      <p:tavLst>
                                        <p:tav tm="0">
                                          <p:val>
                                            <p:fltVal val="0"/>
                                          </p:val>
                                        </p:tav>
                                        <p:tav tm="100000">
                                          <p:val>
                                            <p:strVal val="#ppt_w"/>
                                          </p:val>
                                        </p:tav>
                                      </p:tavLst>
                                    </p:anim>
                                    <p:anim calcmode="lin" valueType="num">
                                      <p:cBhvr>
                                        <p:cTn id="152" dur="500" fill="hold"/>
                                        <p:tgtEl>
                                          <p:spTgt spid="238"/>
                                        </p:tgtEl>
                                        <p:attrNameLst>
                                          <p:attrName>ppt_h</p:attrName>
                                        </p:attrNameLst>
                                      </p:cBhvr>
                                      <p:tavLst>
                                        <p:tav tm="0">
                                          <p:val>
                                            <p:fltVal val="0"/>
                                          </p:val>
                                        </p:tav>
                                        <p:tav tm="100000">
                                          <p:val>
                                            <p:strVal val="#ppt_h"/>
                                          </p:val>
                                        </p:tav>
                                      </p:tavLst>
                                    </p:anim>
                                    <p:animEffect transition="in" filter="fade">
                                      <p:cBhvr>
                                        <p:cTn id="153" dur="500"/>
                                        <p:tgtEl>
                                          <p:spTgt spid="238"/>
                                        </p:tgtEl>
                                      </p:cBhvr>
                                    </p:animEffect>
                                  </p:childTnLst>
                                  <p:subTnLst>
                                    <p:audio>
                                      <p:cMediaNode>
                                        <p:cTn display="0" masterRel="sameClick">
                                          <p:stCondLst>
                                            <p:cond evt="begin" delay="0">
                                              <p:tn val="149"/>
                                            </p:cond>
                                          </p:stCondLst>
                                          <p:endCondLst>
                                            <p:cond evt="onStopAudio" delay="0">
                                              <p:tgtEl>
                                                <p:sldTgt/>
                                              </p:tgtEl>
                                            </p:cond>
                                          </p:endCondLst>
                                        </p:cTn>
                                        <p:tgtEl>
                                          <p:sndTgt r:embed="rId3" name="Bling.wav"/>
                                        </p:tgtEl>
                                      </p:cMediaNode>
                                    </p:audio>
                                  </p:subTnLst>
                                </p:cTn>
                              </p:par>
                              <p:par>
                                <p:cTn id="154" presetID="26" presetClass="emph" presetSubtype="0" fill="hold" grpId="1" nodeType="withEffect">
                                  <p:stCondLst>
                                    <p:cond delay="500"/>
                                  </p:stCondLst>
                                  <p:childTnLst>
                                    <p:animEffect transition="out" filter="fade">
                                      <p:cBhvr>
                                        <p:cTn id="155" dur="500" tmFilter="0, 0; .2, .5; .8, .5; 1, 0"/>
                                        <p:tgtEl>
                                          <p:spTgt spid="238"/>
                                        </p:tgtEl>
                                      </p:cBhvr>
                                    </p:animEffect>
                                    <p:animScale>
                                      <p:cBhvr>
                                        <p:cTn id="156" dur="250" autoRev="1" fill="hold"/>
                                        <p:tgtEl>
                                          <p:spTgt spid="238"/>
                                        </p:tgtEl>
                                      </p:cBhvr>
                                      <p:by x="105000" y="105000"/>
                                    </p:animScale>
                                  </p:childTnLst>
                                </p:cTn>
                              </p:par>
                              <p:par>
                                <p:cTn id="157" presetID="53" presetClass="entr" presetSubtype="16" fill="hold" grpId="0" nodeType="withEffect">
                                  <p:stCondLst>
                                    <p:cond delay="0"/>
                                  </p:stCondLst>
                                  <p:childTnLst>
                                    <p:set>
                                      <p:cBhvr>
                                        <p:cTn id="158" dur="1" fill="hold">
                                          <p:stCondLst>
                                            <p:cond delay="0"/>
                                          </p:stCondLst>
                                        </p:cTn>
                                        <p:tgtEl>
                                          <p:spTgt spid="257"/>
                                        </p:tgtEl>
                                        <p:attrNameLst>
                                          <p:attrName>style.visibility</p:attrName>
                                        </p:attrNameLst>
                                      </p:cBhvr>
                                      <p:to>
                                        <p:strVal val="visible"/>
                                      </p:to>
                                    </p:set>
                                    <p:anim calcmode="lin" valueType="num">
                                      <p:cBhvr>
                                        <p:cTn id="159" dur="500" fill="hold"/>
                                        <p:tgtEl>
                                          <p:spTgt spid="257"/>
                                        </p:tgtEl>
                                        <p:attrNameLst>
                                          <p:attrName>ppt_w</p:attrName>
                                        </p:attrNameLst>
                                      </p:cBhvr>
                                      <p:tavLst>
                                        <p:tav tm="0">
                                          <p:val>
                                            <p:fltVal val="0"/>
                                          </p:val>
                                        </p:tav>
                                        <p:tav tm="100000">
                                          <p:val>
                                            <p:strVal val="#ppt_w"/>
                                          </p:val>
                                        </p:tav>
                                      </p:tavLst>
                                    </p:anim>
                                    <p:anim calcmode="lin" valueType="num">
                                      <p:cBhvr>
                                        <p:cTn id="160" dur="500" fill="hold"/>
                                        <p:tgtEl>
                                          <p:spTgt spid="257"/>
                                        </p:tgtEl>
                                        <p:attrNameLst>
                                          <p:attrName>ppt_h</p:attrName>
                                        </p:attrNameLst>
                                      </p:cBhvr>
                                      <p:tavLst>
                                        <p:tav tm="0">
                                          <p:val>
                                            <p:fltVal val="0"/>
                                          </p:val>
                                        </p:tav>
                                        <p:tav tm="100000">
                                          <p:val>
                                            <p:strVal val="#ppt_h"/>
                                          </p:val>
                                        </p:tav>
                                      </p:tavLst>
                                    </p:anim>
                                    <p:animEffect transition="in" filter="fade">
                                      <p:cBhvr>
                                        <p:cTn id="161" dur="500"/>
                                        <p:tgtEl>
                                          <p:spTgt spid="257"/>
                                        </p:tgtEl>
                                      </p:cBhvr>
                                    </p:animEffect>
                                  </p:childTnLst>
                                  <p:subTnLst>
                                    <p:audio>
                                      <p:cMediaNode>
                                        <p:cTn display="0" masterRel="sameClick">
                                          <p:stCondLst>
                                            <p:cond evt="begin" delay="0">
                                              <p:tn val="157"/>
                                            </p:cond>
                                          </p:stCondLst>
                                          <p:endCondLst>
                                            <p:cond evt="onStopAudio" delay="0">
                                              <p:tgtEl>
                                                <p:sldTgt/>
                                              </p:tgtEl>
                                            </p:cond>
                                          </p:endCondLst>
                                        </p:cTn>
                                        <p:tgtEl>
                                          <p:sndTgt r:embed="rId3" name="Bling.wav"/>
                                        </p:tgtEl>
                                      </p:cMediaNode>
                                    </p:audio>
                                  </p:subTnLst>
                                </p:cTn>
                              </p:par>
                              <p:par>
                                <p:cTn id="162" presetID="26" presetClass="emph" presetSubtype="0" fill="hold" grpId="1" nodeType="withEffect">
                                  <p:stCondLst>
                                    <p:cond delay="500"/>
                                  </p:stCondLst>
                                  <p:childTnLst>
                                    <p:animEffect transition="out" filter="fade">
                                      <p:cBhvr>
                                        <p:cTn id="163" dur="500" tmFilter="0, 0; .2, .5; .8, .5; 1, 0"/>
                                        <p:tgtEl>
                                          <p:spTgt spid="257"/>
                                        </p:tgtEl>
                                      </p:cBhvr>
                                    </p:animEffect>
                                    <p:animScale>
                                      <p:cBhvr>
                                        <p:cTn id="164" dur="250" autoRev="1" fill="hold"/>
                                        <p:tgtEl>
                                          <p:spTgt spid="257"/>
                                        </p:tgtEl>
                                      </p:cBhvr>
                                      <p:by x="105000" y="105000"/>
                                    </p:animScale>
                                  </p:childTnLst>
                                </p:cTn>
                              </p:par>
                            </p:childTnLst>
                          </p:cTn>
                        </p:par>
                      </p:childTnLst>
                    </p:cTn>
                  </p:par>
                </p:childTnLst>
              </p:cTn>
              <p:nextCondLst>
                <p:cond evt="onClick" delay="0">
                  <p:tgtEl>
                    <p:spTgt spid="155"/>
                  </p:tgtEl>
                </p:cond>
              </p:nextCondLst>
            </p:seq>
            <p:seq concurrent="1" nextAc="seek">
              <p:cTn id="165" restart="whenNotActive" fill="hold" evtFilter="cancelBubble" nodeType="interactiveSeq">
                <p:stCondLst>
                  <p:cond evt="onClick" delay="0">
                    <p:tgtEl>
                      <p:spTgt spid="157"/>
                    </p:tgtEl>
                  </p:cond>
                </p:stCondLst>
                <p:endSync evt="end" delay="0">
                  <p:rtn val="all"/>
                </p:endSync>
                <p:childTnLst>
                  <p:par>
                    <p:cTn id="166" fill="hold">
                      <p:stCondLst>
                        <p:cond delay="0"/>
                      </p:stCondLst>
                      <p:childTnLst>
                        <p:par>
                          <p:cTn id="167" fill="hold">
                            <p:stCondLst>
                              <p:cond delay="0"/>
                            </p:stCondLst>
                            <p:childTnLst>
                              <p:par>
                                <p:cTn id="168" presetID="53" presetClass="entr" presetSubtype="16" fill="hold" grpId="0" nodeType="withEffect">
                                  <p:stCondLst>
                                    <p:cond delay="0"/>
                                  </p:stCondLst>
                                  <p:childTnLst>
                                    <p:set>
                                      <p:cBhvr>
                                        <p:cTn id="169" dur="1" fill="hold">
                                          <p:stCondLst>
                                            <p:cond delay="0"/>
                                          </p:stCondLst>
                                        </p:cTn>
                                        <p:tgtEl>
                                          <p:spTgt spid="278"/>
                                        </p:tgtEl>
                                        <p:attrNameLst>
                                          <p:attrName>style.visibility</p:attrName>
                                        </p:attrNameLst>
                                      </p:cBhvr>
                                      <p:to>
                                        <p:strVal val="visible"/>
                                      </p:to>
                                    </p:set>
                                    <p:anim calcmode="lin" valueType="num">
                                      <p:cBhvr>
                                        <p:cTn id="170" dur="500" fill="hold"/>
                                        <p:tgtEl>
                                          <p:spTgt spid="278"/>
                                        </p:tgtEl>
                                        <p:attrNameLst>
                                          <p:attrName>ppt_w</p:attrName>
                                        </p:attrNameLst>
                                      </p:cBhvr>
                                      <p:tavLst>
                                        <p:tav tm="0">
                                          <p:val>
                                            <p:fltVal val="0"/>
                                          </p:val>
                                        </p:tav>
                                        <p:tav tm="100000">
                                          <p:val>
                                            <p:strVal val="#ppt_w"/>
                                          </p:val>
                                        </p:tav>
                                      </p:tavLst>
                                    </p:anim>
                                    <p:anim calcmode="lin" valueType="num">
                                      <p:cBhvr>
                                        <p:cTn id="171" dur="500" fill="hold"/>
                                        <p:tgtEl>
                                          <p:spTgt spid="278"/>
                                        </p:tgtEl>
                                        <p:attrNameLst>
                                          <p:attrName>ppt_h</p:attrName>
                                        </p:attrNameLst>
                                      </p:cBhvr>
                                      <p:tavLst>
                                        <p:tav tm="0">
                                          <p:val>
                                            <p:fltVal val="0"/>
                                          </p:val>
                                        </p:tav>
                                        <p:tav tm="100000">
                                          <p:val>
                                            <p:strVal val="#ppt_h"/>
                                          </p:val>
                                        </p:tav>
                                      </p:tavLst>
                                    </p:anim>
                                    <p:animEffect transition="in" filter="fade">
                                      <p:cBhvr>
                                        <p:cTn id="172" dur="500"/>
                                        <p:tgtEl>
                                          <p:spTgt spid="278"/>
                                        </p:tgtEl>
                                      </p:cBhvr>
                                    </p:animEffect>
                                  </p:childTnLst>
                                  <p:subTnLst>
                                    <p:audio>
                                      <p:cMediaNode>
                                        <p:cTn display="0" masterRel="sameClick">
                                          <p:stCondLst>
                                            <p:cond evt="begin" delay="0">
                                              <p:tn val="168"/>
                                            </p:cond>
                                          </p:stCondLst>
                                          <p:endCondLst>
                                            <p:cond evt="onStopAudio" delay="0">
                                              <p:tgtEl>
                                                <p:sldTgt/>
                                              </p:tgtEl>
                                            </p:cond>
                                          </p:endCondLst>
                                        </p:cTn>
                                        <p:tgtEl>
                                          <p:sndTgt r:embed="rId3" name="Bling.wav"/>
                                        </p:tgtEl>
                                      </p:cMediaNode>
                                    </p:audio>
                                  </p:subTnLst>
                                </p:cTn>
                              </p:par>
                              <p:par>
                                <p:cTn id="173" presetID="26" presetClass="emph" presetSubtype="0" fill="hold" grpId="1" nodeType="withEffect">
                                  <p:stCondLst>
                                    <p:cond delay="500"/>
                                  </p:stCondLst>
                                  <p:childTnLst>
                                    <p:animEffect transition="out" filter="fade">
                                      <p:cBhvr>
                                        <p:cTn id="174" dur="500" tmFilter="0, 0; .2, .5; .8, .5; 1, 0"/>
                                        <p:tgtEl>
                                          <p:spTgt spid="278"/>
                                        </p:tgtEl>
                                      </p:cBhvr>
                                    </p:animEffect>
                                    <p:animScale>
                                      <p:cBhvr>
                                        <p:cTn id="175" dur="250" autoRev="1" fill="hold"/>
                                        <p:tgtEl>
                                          <p:spTgt spid="278"/>
                                        </p:tgtEl>
                                      </p:cBhvr>
                                      <p:by x="105000" y="105000"/>
                                    </p:animScale>
                                  </p:childTnLst>
                                </p:cTn>
                              </p:par>
                              <p:par>
                                <p:cTn id="176" presetID="53" presetClass="entr" presetSubtype="16" fill="hold" grpId="0" nodeType="withEffect">
                                  <p:stCondLst>
                                    <p:cond delay="0"/>
                                  </p:stCondLst>
                                  <p:childTnLst>
                                    <p:set>
                                      <p:cBhvr>
                                        <p:cTn id="177" dur="1" fill="hold">
                                          <p:stCondLst>
                                            <p:cond delay="0"/>
                                          </p:stCondLst>
                                        </p:cTn>
                                        <p:tgtEl>
                                          <p:spTgt spid="130"/>
                                        </p:tgtEl>
                                        <p:attrNameLst>
                                          <p:attrName>style.visibility</p:attrName>
                                        </p:attrNameLst>
                                      </p:cBhvr>
                                      <p:to>
                                        <p:strVal val="visible"/>
                                      </p:to>
                                    </p:set>
                                    <p:anim calcmode="lin" valueType="num">
                                      <p:cBhvr>
                                        <p:cTn id="178" dur="500" fill="hold"/>
                                        <p:tgtEl>
                                          <p:spTgt spid="130"/>
                                        </p:tgtEl>
                                        <p:attrNameLst>
                                          <p:attrName>ppt_w</p:attrName>
                                        </p:attrNameLst>
                                      </p:cBhvr>
                                      <p:tavLst>
                                        <p:tav tm="0">
                                          <p:val>
                                            <p:fltVal val="0"/>
                                          </p:val>
                                        </p:tav>
                                        <p:tav tm="100000">
                                          <p:val>
                                            <p:strVal val="#ppt_w"/>
                                          </p:val>
                                        </p:tav>
                                      </p:tavLst>
                                    </p:anim>
                                    <p:anim calcmode="lin" valueType="num">
                                      <p:cBhvr>
                                        <p:cTn id="179" dur="500" fill="hold"/>
                                        <p:tgtEl>
                                          <p:spTgt spid="130"/>
                                        </p:tgtEl>
                                        <p:attrNameLst>
                                          <p:attrName>ppt_h</p:attrName>
                                        </p:attrNameLst>
                                      </p:cBhvr>
                                      <p:tavLst>
                                        <p:tav tm="0">
                                          <p:val>
                                            <p:fltVal val="0"/>
                                          </p:val>
                                        </p:tav>
                                        <p:tav tm="100000">
                                          <p:val>
                                            <p:strVal val="#ppt_h"/>
                                          </p:val>
                                        </p:tav>
                                      </p:tavLst>
                                    </p:anim>
                                    <p:animEffect transition="in" filter="fade">
                                      <p:cBhvr>
                                        <p:cTn id="180" dur="500"/>
                                        <p:tgtEl>
                                          <p:spTgt spid="130"/>
                                        </p:tgtEl>
                                      </p:cBhvr>
                                    </p:animEffect>
                                  </p:childTnLst>
                                  <p:subTnLst>
                                    <p:audio>
                                      <p:cMediaNode>
                                        <p:cTn display="0" masterRel="sameClick">
                                          <p:stCondLst>
                                            <p:cond evt="begin" delay="0">
                                              <p:tn val="176"/>
                                            </p:cond>
                                          </p:stCondLst>
                                          <p:endCondLst>
                                            <p:cond evt="onStopAudio" delay="0">
                                              <p:tgtEl>
                                                <p:sldTgt/>
                                              </p:tgtEl>
                                            </p:cond>
                                          </p:endCondLst>
                                        </p:cTn>
                                        <p:tgtEl>
                                          <p:sndTgt r:embed="rId3" name="Bling.wav"/>
                                        </p:tgtEl>
                                      </p:cMediaNode>
                                    </p:audio>
                                  </p:subTnLst>
                                </p:cTn>
                              </p:par>
                              <p:par>
                                <p:cTn id="181" presetID="26" presetClass="emph" presetSubtype="0" fill="hold" grpId="1" nodeType="withEffect">
                                  <p:stCondLst>
                                    <p:cond delay="500"/>
                                  </p:stCondLst>
                                  <p:childTnLst>
                                    <p:animEffect transition="out" filter="fade">
                                      <p:cBhvr>
                                        <p:cTn id="182" dur="500" tmFilter="0, 0; .2, .5; .8, .5; 1, 0"/>
                                        <p:tgtEl>
                                          <p:spTgt spid="130"/>
                                        </p:tgtEl>
                                      </p:cBhvr>
                                    </p:animEffect>
                                    <p:animScale>
                                      <p:cBhvr>
                                        <p:cTn id="183" dur="250" autoRev="1" fill="hold"/>
                                        <p:tgtEl>
                                          <p:spTgt spid="130"/>
                                        </p:tgtEl>
                                      </p:cBhvr>
                                      <p:by x="105000" y="105000"/>
                                    </p:animScale>
                                  </p:childTnLst>
                                </p:cTn>
                              </p:par>
                              <p:par>
                                <p:cTn id="184" presetID="53" presetClass="entr" presetSubtype="16" fill="hold" grpId="0" nodeType="withEffect">
                                  <p:stCondLst>
                                    <p:cond delay="0"/>
                                  </p:stCondLst>
                                  <p:childTnLst>
                                    <p:set>
                                      <p:cBhvr>
                                        <p:cTn id="185" dur="1" fill="hold">
                                          <p:stCondLst>
                                            <p:cond delay="0"/>
                                          </p:stCondLst>
                                        </p:cTn>
                                        <p:tgtEl>
                                          <p:spTgt spid="173"/>
                                        </p:tgtEl>
                                        <p:attrNameLst>
                                          <p:attrName>style.visibility</p:attrName>
                                        </p:attrNameLst>
                                      </p:cBhvr>
                                      <p:to>
                                        <p:strVal val="visible"/>
                                      </p:to>
                                    </p:set>
                                    <p:anim calcmode="lin" valueType="num">
                                      <p:cBhvr>
                                        <p:cTn id="186" dur="500" fill="hold"/>
                                        <p:tgtEl>
                                          <p:spTgt spid="173"/>
                                        </p:tgtEl>
                                        <p:attrNameLst>
                                          <p:attrName>ppt_w</p:attrName>
                                        </p:attrNameLst>
                                      </p:cBhvr>
                                      <p:tavLst>
                                        <p:tav tm="0">
                                          <p:val>
                                            <p:fltVal val="0"/>
                                          </p:val>
                                        </p:tav>
                                        <p:tav tm="100000">
                                          <p:val>
                                            <p:strVal val="#ppt_w"/>
                                          </p:val>
                                        </p:tav>
                                      </p:tavLst>
                                    </p:anim>
                                    <p:anim calcmode="lin" valueType="num">
                                      <p:cBhvr>
                                        <p:cTn id="187" dur="500" fill="hold"/>
                                        <p:tgtEl>
                                          <p:spTgt spid="173"/>
                                        </p:tgtEl>
                                        <p:attrNameLst>
                                          <p:attrName>ppt_h</p:attrName>
                                        </p:attrNameLst>
                                      </p:cBhvr>
                                      <p:tavLst>
                                        <p:tav tm="0">
                                          <p:val>
                                            <p:fltVal val="0"/>
                                          </p:val>
                                        </p:tav>
                                        <p:tav tm="100000">
                                          <p:val>
                                            <p:strVal val="#ppt_h"/>
                                          </p:val>
                                        </p:tav>
                                      </p:tavLst>
                                    </p:anim>
                                    <p:animEffect transition="in" filter="fade">
                                      <p:cBhvr>
                                        <p:cTn id="188" dur="500"/>
                                        <p:tgtEl>
                                          <p:spTgt spid="173"/>
                                        </p:tgtEl>
                                      </p:cBhvr>
                                    </p:animEffect>
                                  </p:childTnLst>
                                  <p:subTnLst>
                                    <p:audio>
                                      <p:cMediaNode>
                                        <p:cTn display="0" masterRel="sameClick">
                                          <p:stCondLst>
                                            <p:cond evt="begin" delay="0">
                                              <p:tn val="184"/>
                                            </p:cond>
                                          </p:stCondLst>
                                          <p:endCondLst>
                                            <p:cond evt="onStopAudio" delay="0">
                                              <p:tgtEl>
                                                <p:sldTgt/>
                                              </p:tgtEl>
                                            </p:cond>
                                          </p:endCondLst>
                                        </p:cTn>
                                        <p:tgtEl>
                                          <p:sndTgt r:embed="rId3" name="Bling.wav"/>
                                        </p:tgtEl>
                                      </p:cMediaNode>
                                    </p:audio>
                                  </p:subTnLst>
                                </p:cTn>
                              </p:par>
                              <p:par>
                                <p:cTn id="189" presetID="26" presetClass="emph" presetSubtype="0" fill="hold" grpId="1" nodeType="withEffect">
                                  <p:stCondLst>
                                    <p:cond delay="500"/>
                                  </p:stCondLst>
                                  <p:childTnLst>
                                    <p:animEffect transition="out" filter="fade">
                                      <p:cBhvr>
                                        <p:cTn id="190" dur="500" tmFilter="0, 0; .2, .5; .8, .5; 1, 0"/>
                                        <p:tgtEl>
                                          <p:spTgt spid="173"/>
                                        </p:tgtEl>
                                      </p:cBhvr>
                                    </p:animEffect>
                                    <p:animScale>
                                      <p:cBhvr>
                                        <p:cTn id="191" dur="250" autoRev="1" fill="hold"/>
                                        <p:tgtEl>
                                          <p:spTgt spid="173"/>
                                        </p:tgtEl>
                                      </p:cBhvr>
                                      <p:by x="105000" y="105000"/>
                                    </p:animScale>
                                  </p:childTnLst>
                                </p:cTn>
                              </p:par>
                              <p:par>
                                <p:cTn id="192" presetID="53" presetClass="entr" presetSubtype="16" fill="hold" grpId="0" nodeType="withEffect">
                                  <p:stCondLst>
                                    <p:cond delay="0"/>
                                  </p:stCondLst>
                                  <p:childTnLst>
                                    <p:set>
                                      <p:cBhvr>
                                        <p:cTn id="193" dur="1" fill="hold">
                                          <p:stCondLst>
                                            <p:cond delay="0"/>
                                          </p:stCondLst>
                                        </p:cTn>
                                        <p:tgtEl>
                                          <p:spTgt spid="219"/>
                                        </p:tgtEl>
                                        <p:attrNameLst>
                                          <p:attrName>style.visibility</p:attrName>
                                        </p:attrNameLst>
                                      </p:cBhvr>
                                      <p:to>
                                        <p:strVal val="visible"/>
                                      </p:to>
                                    </p:set>
                                    <p:anim calcmode="lin" valueType="num">
                                      <p:cBhvr>
                                        <p:cTn id="194" dur="500" fill="hold"/>
                                        <p:tgtEl>
                                          <p:spTgt spid="219"/>
                                        </p:tgtEl>
                                        <p:attrNameLst>
                                          <p:attrName>ppt_w</p:attrName>
                                        </p:attrNameLst>
                                      </p:cBhvr>
                                      <p:tavLst>
                                        <p:tav tm="0">
                                          <p:val>
                                            <p:fltVal val="0"/>
                                          </p:val>
                                        </p:tav>
                                        <p:tav tm="100000">
                                          <p:val>
                                            <p:strVal val="#ppt_w"/>
                                          </p:val>
                                        </p:tav>
                                      </p:tavLst>
                                    </p:anim>
                                    <p:anim calcmode="lin" valueType="num">
                                      <p:cBhvr>
                                        <p:cTn id="195" dur="500" fill="hold"/>
                                        <p:tgtEl>
                                          <p:spTgt spid="219"/>
                                        </p:tgtEl>
                                        <p:attrNameLst>
                                          <p:attrName>ppt_h</p:attrName>
                                        </p:attrNameLst>
                                      </p:cBhvr>
                                      <p:tavLst>
                                        <p:tav tm="0">
                                          <p:val>
                                            <p:fltVal val="0"/>
                                          </p:val>
                                        </p:tav>
                                        <p:tav tm="100000">
                                          <p:val>
                                            <p:strVal val="#ppt_h"/>
                                          </p:val>
                                        </p:tav>
                                      </p:tavLst>
                                    </p:anim>
                                    <p:animEffect transition="in" filter="fade">
                                      <p:cBhvr>
                                        <p:cTn id="196" dur="500"/>
                                        <p:tgtEl>
                                          <p:spTgt spid="219"/>
                                        </p:tgtEl>
                                      </p:cBhvr>
                                    </p:animEffect>
                                  </p:childTnLst>
                                  <p:subTnLst>
                                    <p:audio>
                                      <p:cMediaNode>
                                        <p:cTn display="0" masterRel="sameClick">
                                          <p:stCondLst>
                                            <p:cond evt="begin" delay="0">
                                              <p:tn val="192"/>
                                            </p:cond>
                                          </p:stCondLst>
                                          <p:endCondLst>
                                            <p:cond evt="onStopAudio" delay="0">
                                              <p:tgtEl>
                                                <p:sldTgt/>
                                              </p:tgtEl>
                                            </p:cond>
                                          </p:endCondLst>
                                        </p:cTn>
                                        <p:tgtEl>
                                          <p:sndTgt r:embed="rId3" name="Bling.wav"/>
                                        </p:tgtEl>
                                      </p:cMediaNode>
                                    </p:audio>
                                  </p:subTnLst>
                                </p:cTn>
                              </p:par>
                              <p:par>
                                <p:cTn id="197" presetID="26" presetClass="emph" presetSubtype="0" fill="hold" grpId="1" nodeType="withEffect">
                                  <p:stCondLst>
                                    <p:cond delay="500"/>
                                  </p:stCondLst>
                                  <p:childTnLst>
                                    <p:animEffect transition="out" filter="fade">
                                      <p:cBhvr>
                                        <p:cTn id="198" dur="500" tmFilter="0, 0; .2, .5; .8, .5; 1, 0"/>
                                        <p:tgtEl>
                                          <p:spTgt spid="219"/>
                                        </p:tgtEl>
                                      </p:cBhvr>
                                    </p:animEffect>
                                    <p:animScale>
                                      <p:cBhvr>
                                        <p:cTn id="199" dur="250" autoRev="1" fill="hold"/>
                                        <p:tgtEl>
                                          <p:spTgt spid="219"/>
                                        </p:tgtEl>
                                      </p:cBhvr>
                                      <p:by x="105000" y="105000"/>
                                    </p:animScale>
                                  </p:childTnLst>
                                </p:cTn>
                              </p:par>
                              <p:par>
                                <p:cTn id="200" presetID="53" presetClass="entr" presetSubtype="16" fill="hold" grpId="0" nodeType="withEffect">
                                  <p:stCondLst>
                                    <p:cond delay="0"/>
                                  </p:stCondLst>
                                  <p:childTnLst>
                                    <p:set>
                                      <p:cBhvr>
                                        <p:cTn id="201" dur="1" fill="hold">
                                          <p:stCondLst>
                                            <p:cond delay="0"/>
                                          </p:stCondLst>
                                        </p:cTn>
                                        <p:tgtEl>
                                          <p:spTgt spid="239"/>
                                        </p:tgtEl>
                                        <p:attrNameLst>
                                          <p:attrName>style.visibility</p:attrName>
                                        </p:attrNameLst>
                                      </p:cBhvr>
                                      <p:to>
                                        <p:strVal val="visible"/>
                                      </p:to>
                                    </p:set>
                                    <p:anim calcmode="lin" valueType="num">
                                      <p:cBhvr>
                                        <p:cTn id="202" dur="500" fill="hold"/>
                                        <p:tgtEl>
                                          <p:spTgt spid="239"/>
                                        </p:tgtEl>
                                        <p:attrNameLst>
                                          <p:attrName>ppt_w</p:attrName>
                                        </p:attrNameLst>
                                      </p:cBhvr>
                                      <p:tavLst>
                                        <p:tav tm="0">
                                          <p:val>
                                            <p:fltVal val="0"/>
                                          </p:val>
                                        </p:tav>
                                        <p:tav tm="100000">
                                          <p:val>
                                            <p:strVal val="#ppt_w"/>
                                          </p:val>
                                        </p:tav>
                                      </p:tavLst>
                                    </p:anim>
                                    <p:anim calcmode="lin" valueType="num">
                                      <p:cBhvr>
                                        <p:cTn id="203" dur="500" fill="hold"/>
                                        <p:tgtEl>
                                          <p:spTgt spid="239"/>
                                        </p:tgtEl>
                                        <p:attrNameLst>
                                          <p:attrName>ppt_h</p:attrName>
                                        </p:attrNameLst>
                                      </p:cBhvr>
                                      <p:tavLst>
                                        <p:tav tm="0">
                                          <p:val>
                                            <p:fltVal val="0"/>
                                          </p:val>
                                        </p:tav>
                                        <p:tav tm="100000">
                                          <p:val>
                                            <p:strVal val="#ppt_h"/>
                                          </p:val>
                                        </p:tav>
                                      </p:tavLst>
                                    </p:anim>
                                    <p:animEffect transition="in" filter="fade">
                                      <p:cBhvr>
                                        <p:cTn id="204" dur="500"/>
                                        <p:tgtEl>
                                          <p:spTgt spid="239"/>
                                        </p:tgtEl>
                                      </p:cBhvr>
                                    </p:animEffect>
                                  </p:childTnLst>
                                  <p:subTnLst>
                                    <p:audio>
                                      <p:cMediaNode>
                                        <p:cTn display="0" masterRel="sameClick">
                                          <p:stCondLst>
                                            <p:cond evt="begin" delay="0">
                                              <p:tn val="200"/>
                                            </p:cond>
                                          </p:stCondLst>
                                          <p:endCondLst>
                                            <p:cond evt="onStopAudio" delay="0">
                                              <p:tgtEl>
                                                <p:sldTgt/>
                                              </p:tgtEl>
                                            </p:cond>
                                          </p:endCondLst>
                                        </p:cTn>
                                        <p:tgtEl>
                                          <p:sndTgt r:embed="rId3" name="Bling.wav"/>
                                        </p:tgtEl>
                                      </p:cMediaNode>
                                    </p:audio>
                                  </p:subTnLst>
                                </p:cTn>
                              </p:par>
                              <p:par>
                                <p:cTn id="205" presetID="26" presetClass="emph" presetSubtype="0" fill="hold" grpId="1" nodeType="withEffect">
                                  <p:stCondLst>
                                    <p:cond delay="500"/>
                                  </p:stCondLst>
                                  <p:childTnLst>
                                    <p:animEffect transition="out" filter="fade">
                                      <p:cBhvr>
                                        <p:cTn id="206" dur="500" tmFilter="0, 0; .2, .5; .8, .5; 1, 0"/>
                                        <p:tgtEl>
                                          <p:spTgt spid="239"/>
                                        </p:tgtEl>
                                      </p:cBhvr>
                                    </p:animEffect>
                                    <p:animScale>
                                      <p:cBhvr>
                                        <p:cTn id="207" dur="250" autoRev="1" fill="hold"/>
                                        <p:tgtEl>
                                          <p:spTgt spid="239"/>
                                        </p:tgtEl>
                                      </p:cBhvr>
                                      <p:by x="105000" y="105000"/>
                                    </p:animScale>
                                  </p:childTnLst>
                                </p:cTn>
                              </p:par>
                              <p:par>
                                <p:cTn id="208" presetID="53" presetClass="entr" presetSubtype="16" fill="hold" grpId="0" nodeType="withEffect">
                                  <p:stCondLst>
                                    <p:cond delay="0"/>
                                  </p:stCondLst>
                                  <p:childTnLst>
                                    <p:set>
                                      <p:cBhvr>
                                        <p:cTn id="209" dur="1" fill="hold">
                                          <p:stCondLst>
                                            <p:cond delay="0"/>
                                          </p:stCondLst>
                                        </p:cTn>
                                        <p:tgtEl>
                                          <p:spTgt spid="258"/>
                                        </p:tgtEl>
                                        <p:attrNameLst>
                                          <p:attrName>style.visibility</p:attrName>
                                        </p:attrNameLst>
                                      </p:cBhvr>
                                      <p:to>
                                        <p:strVal val="visible"/>
                                      </p:to>
                                    </p:set>
                                    <p:anim calcmode="lin" valueType="num">
                                      <p:cBhvr>
                                        <p:cTn id="210" dur="500" fill="hold"/>
                                        <p:tgtEl>
                                          <p:spTgt spid="258"/>
                                        </p:tgtEl>
                                        <p:attrNameLst>
                                          <p:attrName>ppt_w</p:attrName>
                                        </p:attrNameLst>
                                      </p:cBhvr>
                                      <p:tavLst>
                                        <p:tav tm="0">
                                          <p:val>
                                            <p:fltVal val="0"/>
                                          </p:val>
                                        </p:tav>
                                        <p:tav tm="100000">
                                          <p:val>
                                            <p:strVal val="#ppt_w"/>
                                          </p:val>
                                        </p:tav>
                                      </p:tavLst>
                                    </p:anim>
                                    <p:anim calcmode="lin" valueType="num">
                                      <p:cBhvr>
                                        <p:cTn id="211" dur="500" fill="hold"/>
                                        <p:tgtEl>
                                          <p:spTgt spid="258"/>
                                        </p:tgtEl>
                                        <p:attrNameLst>
                                          <p:attrName>ppt_h</p:attrName>
                                        </p:attrNameLst>
                                      </p:cBhvr>
                                      <p:tavLst>
                                        <p:tav tm="0">
                                          <p:val>
                                            <p:fltVal val="0"/>
                                          </p:val>
                                        </p:tav>
                                        <p:tav tm="100000">
                                          <p:val>
                                            <p:strVal val="#ppt_h"/>
                                          </p:val>
                                        </p:tav>
                                      </p:tavLst>
                                    </p:anim>
                                    <p:animEffect transition="in" filter="fade">
                                      <p:cBhvr>
                                        <p:cTn id="212" dur="500"/>
                                        <p:tgtEl>
                                          <p:spTgt spid="258"/>
                                        </p:tgtEl>
                                      </p:cBhvr>
                                    </p:animEffect>
                                  </p:childTnLst>
                                  <p:subTnLst>
                                    <p:audio>
                                      <p:cMediaNode>
                                        <p:cTn display="0" masterRel="sameClick">
                                          <p:stCondLst>
                                            <p:cond evt="begin" delay="0">
                                              <p:tn val="208"/>
                                            </p:cond>
                                          </p:stCondLst>
                                          <p:endCondLst>
                                            <p:cond evt="onStopAudio" delay="0">
                                              <p:tgtEl>
                                                <p:sldTgt/>
                                              </p:tgtEl>
                                            </p:cond>
                                          </p:endCondLst>
                                        </p:cTn>
                                        <p:tgtEl>
                                          <p:sndTgt r:embed="rId3" name="Bling.wav"/>
                                        </p:tgtEl>
                                      </p:cMediaNode>
                                    </p:audio>
                                  </p:subTnLst>
                                </p:cTn>
                              </p:par>
                              <p:par>
                                <p:cTn id="213" presetID="26" presetClass="emph" presetSubtype="0" fill="hold" grpId="1" nodeType="withEffect">
                                  <p:stCondLst>
                                    <p:cond delay="500"/>
                                  </p:stCondLst>
                                  <p:childTnLst>
                                    <p:animEffect transition="out" filter="fade">
                                      <p:cBhvr>
                                        <p:cTn id="214" dur="500" tmFilter="0, 0; .2, .5; .8, .5; 1, 0"/>
                                        <p:tgtEl>
                                          <p:spTgt spid="258"/>
                                        </p:tgtEl>
                                      </p:cBhvr>
                                    </p:animEffect>
                                    <p:animScale>
                                      <p:cBhvr>
                                        <p:cTn id="215" dur="250" autoRev="1" fill="hold"/>
                                        <p:tgtEl>
                                          <p:spTgt spid="258"/>
                                        </p:tgtEl>
                                      </p:cBhvr>
                                      <p:by x="105000" y="105000"/>
                                    </p:animScale>
                                  </p:childTnLst>
                                </p:cTn>
                              </p:par>
                              <p:par>
                                <p:cTn id="216" presetID="53" presetClass="entr" presetSubtype="16" fill="hold" grpId="0" nodeType="withEffect">
                                  <p:stCondLst>
                                    <p:cond delay="0"/>
                                  </p:stCondLst>
                                  <p:childTnLst>
                                    <p:set>
                                      <p:cBhvr>
                                        <p:cTn id="217" dur="1" fill="hold">
                                          <p:stCondLst>
                                            <p:cond delay="0"/>
                                          </p:stCondLst>
                                        </p:cTn>
                                        <p:tgtEl>
                                          <p:spTgt spid="341"/>
                                        </p:tgtEl>
                                        <p:attrNameLst>
                                          <p:attrName>style.visibility</p:attrName>
                                        </p:attrNameLst>
                                      </p:cBhvr>
                                      <p:to>
                                        <p:strVal val="visible"/>
                                      </p:to>
                                    </p:set>
                                    <p:anim calcmode="lin" valueType="num">
                                      <p:cBhvr>
                                        <p:cTn id="218" dur="500" fill="hold"/>
                                        <p:tgtEl>
                                          <p:spTgt spid="341"/>
                                        </p:tgtEl>
                                        <p:attrNameLst>
                                          <p:attrName>ppt_w</p:attrName>
                                        </p:attrNameLst>
                                      </p:cBhvr>
                                      <p:tavLst>
                                        <p:tav tm="0">
                                          <p:val>
                                            <p:fltVal val="0"/>
                                          </p:val>
                                        </p:tav>
                                        <p:tav tm="100000">
                                          <p:val>
                                            <p:strVal val="#ppt_w"/>
                                          </p:val>
                                        </p:tav>
                                      </p:tavLst>
                                    </p:anim>
                                    <p:anim calcmode="lin" valueType="num">
                                      <p:cBhvr>
                                        <p:cTn id="219" dur="500" fill="hold"/>
                                        <p:tgtEl>
                                          <p:spTgt spid="341"/>
                                        </p:tgtEl>
                                        <p:attrNameLst>
                                          <p:attrName>ppt_h</p:attrName>
                                        </p:attrNameLst>
                                      </p:cBhvr>
                                      <p:tavLst>
                                        <p:tav tm="0">
                                          <p:val>
                                            <p:fltVal val="0"/>
                                          </p:val>
                                        </p:tav>
                                        <p:tav tm="100000">
                                          <p:val>
                                            <p:strVal val="#ppt_h"/>
                                          </p:val>
                                        </p:tav>
                                      </p:tavLst>
                                    </p:anim>
                                    <p:animEffect transition="in" filter="fade">
                                      <p:cBhvr>
                                        <p:cTn id="220" dur="500"/>
                                        <p:tgtEl>
                                          <p:spTgt spid="341"/>
                                        </p:tgtEl>
                                      </p:cBhvr>
                                    </p:animEffect>
                                  </p:childTnLst>
                                  <p:subTnLst>
                                    <p:audio>
                                      <p:cMediaNode>
                                        <p:cTn display="0" masterRel="sameClick">
                                          <p:stCondLst>
                                            <p:cond evt="begin" delay="0">
                                              <p:tn val="216"/>
                                            </p:cond>
                                          </p:stCondLst>
                                          <p:endCondLst>
                                            <p:cond evt="onStopAudio" delay="0">
                                              <p:tgtEl>
                                                <p:sldTgt/>
                                              </p:tgtEl>
                                            </p:cond>
                                          </p:endCondLst>
                                        </p:cTn>
                                        <p:tgtEl>
                                          <p:sndTgt r:embed="rId3" name="Bling.wav"/>
                                        </p:tgtEl>
                                      </p:cMediaNode>
                                    </p:audio>
                                  </p:subTnLst>
                                </p:cTn>
                              </p:par>
                              <p:par>
                                <p:cTn id="221" presetID="26" presetClass="emph" presetSubtype="0" fill="hold" grpId="1" nodeType="withEffect">
                                  <p:stCondLst>
                                    <p:cond delay="500"/>
                                  </p:stCondLst>
                                  <p:childTnLst>
                                    <p:animEffect transition="out" filter="fade">
                                      <p:cBhvr>
                                        <p:cTn id="222" dur="500" tmFilter="0, 0; .2, .5; .8, .5; 1, 0"/>
                                        <p:tgtEl>
                                          <p:spTgt spid="341"/>
                                        </p:tgtEl>
                                      </p:cBhvr>
                                    </p:animEffect>
                                    <p:animScale>
                                      <p:cBhvr>
                                        <p:cTn id="223" dur="250" autoRev="1" fill="hold"/>
                                        <p:tgtEl>
                                          <p:spTgt spid="341"/>
                                        </p:tgtEl>
                                      </p:cBhvr>
                                      <p:by x="105000" y="105000"/>
                                    </p:animScale>
                                  </p:childTnLst>
                                </p:cTn>
                              </p:par>
                              <p:par>
                                <p:cTn id="224" presetID="53" presetClass="entr" presetSubtype="16" fill="hold" grpId="0" nodeType="withEffect">
                                  <p:stCondLst>
                                    <p:cond delay="0"/>
                                  </p:stCondLst>
                                  <p:childTnLst>
                                    <p:set>
                                      <p:cBhvr>
                                        <p:cTn id="225" dur="1" fill="hold">
                                          <p:stCondLst>
                                            <p:cond delay="0"/>
                                          </p:stCondLst>
                                        </p:cTn>
                                        <p:tgtEl>
                                          <p:spTgt spid="357"/>
                                        </p:tgtEl>
                                        <p:attrNameLst>
                                          <p:attrName>style.visibility</p:attrName>
                                        </p:attrNameLst>
                                      </p:cBhvr>
                                      <p:to>
                                        <p:strVal val="visible"/>
                                      </p:to>
                                    </p:set>
                                    <p:anim calcmode="lin" valueType="num">
                                      <p:cBhvr>
                                        <p:cTn id="226" dur="500" fill="hold"/>
                                        <p:tgtEl>
                                          <p:spTgt spid="357"/>
                                        </p:tgtEl>
                                        <p:attrNameLst>
                                          <p:attrName>ppt_w</p:attrName>
                                        </p:attrNameLst>
                                      </p:cBhvr>
                                      <p:tavLst>
                                        <p:tav tm="0">
                                          <p:val>
                                            <p:fltVal val="0"/>
                                          </p:val>
                                        </p:tav>
                                        <p:tav tm="100000">
                                          <p:val>
                                            <p:strVal val="#ppt_w"/>
                                          </p:val>
                                        </p:tav>
                                      </p:tavLst>
                                    </p:anim>
                                    <p:anim calcmode="lin" valueType="num">
                                      <p:cBhvr>
                                        <p:cTn id="227" dur="500" fill="hold"/>
                                        <p:tgtEl>
                                          <p:spTgt spid="357"/>
                                        </p:tgtEl>
                                        <p:attrNameLst>
                                          <p:attrName>ppt_h</p:attrName>
                                        </p:attrNameLst>
                                      </p:cBhvr>
                                      <p:tavLst>
                                        <p:tav tm="0">
                                          <p:val>
                                            <p:fltVal val="0"/>
                                          </p:val>
                                        </p:tav>
                                        <p:tav tm="100000">
                                          <p:val>
                                            <p:strVal val="#ppt_h"/>
                                          </p:val>
                                        </p:tav>
                                      </p:tavLst>
                                    </p:anim>
                                    <p:animEffect transition="in" filter="fade">
                                      <p:cBhvr>
                                        <p:cTn id="228" dur="500"/>
                                        <p:tgtEl>
                                          <p:spTgt spid="357"/>
                                        </p:tgtEl>
                                      </p:cBhvr>
                                    </p:animEffect>
                                  </p:childTnLst>
                                  <p:subTnLst>
                                    <p:audio>
                                      <p:cMediaNode>
                                        <p:cTn display="0" masterRel="sameClick">
                                          <p:stCondLst>
                                            <p:cond evt="begin" delay="0">
                                              <p:tn val="224"/>
                                            </p:cond>
                                          </p:stCondLst>
                                          <p:endCondLst>
                                            <p:cond evt="onStopAudio" delay="0">
                                              <p:tgtEl>
                                                <p:sldTgt/>
                                              </p:tgtEl>
                                            </p:cond>
                                          </p:endCondLst>
                                        </p:cTn>
                                        <p:tgtEl>
                                          <p:sndTgt r:embed="rId3" name="Bling.wav"/>
                                        </p:tgtEl>
                                      </p:cMediaNode>
                                    </p:audio>
                                  </p:subTnLst>
                                </p:cTn>
                              </p:par>
                              <p:par>
                                <p:cTn id="229" presetID="26" presetClass="emph" presetSubtype="0" fill="hold" grpId="1" nodeType="withEffect">
                                  <p:stCondLst>
                                    <p:cond delay="500"/>
                                  </p:stCondLst>
                                  <p:childTnLst>
                                    <p:animEffect transition="out" filter="fade">
                                      <p:cBhvr>
                                        <p:cTn id="230" dur="500" tmFilter="0, 0; .2, .5; .8, .5; 1, 0"/>
                                        <p:tgtEl>
                                          <p:spTgt spid="357"/>
                                        </p:tgtEl>
                                      </p:cBhvr>
                                    </p:animEffect>
                                    <p:animScale>
                                      <p:cBhvr>
                                        <p:cTn id="231" dur="250" autoRev="1" fill="hold"/>
                                        <p:tgtEl>
                                          <p:spTgt spid="357"/>
                                        </p:tgtEl>
                                      </p:cBhvr>
                                      <p:by x="105000" y="105000"/>
                                    </p:animScale>
                                  </p:childTnLst>
                                </p:cTn>
                              </p:par>
                              <p:par>
                                <p:cTn id="232" presetID="53" presetClass="entr" presetSubtype="16" fill="hold" grpId="0" nodeType="withEffect">
                                  <p:stCondLst>
                                    <p:cond delay="0"/>
                                  </p:stCondLst>
                                  <p:childTnLst>
                                    <p:set>
                                      <p:cBhvr>
                                        <p:cTn id="233" dur="1" fill="hold">
                                          <p:stCondLst>
                                            <p:cond delay="0"/>
                                          </p:stCondLst>
                                        </p:cTn>
                                        <p:tgtEl>
                                          <p:spTgt spid="413"/>
                                        </p:tgtEl>
                                        <p:attrNameLst>
                                          <p:attrName>style.visibility</p:attrName>
                                        </p:attrNameLst>
                                      </p:cBhvr>
                                      <p:to>
                                        <p:strVal val="visible"/>
                                      </p:to>
                                    </p:set>
                                    <p:anim calcmode="lin" valueType="num">
                                      <p:cBhvr>
                                        <p:cTn id="234" dur="500" fill="hold"/>
                                        <p:tgtEl>
                                          <p:spTgt spid="413"/>
                                        </p:tgtEl>
                                        <p:attrNameLst>
                                          <p:attrName>ppt_w</p:attrName>
                                        </p:attrNameLst>
                                      </p:cBhvr>
                                      <p:tavLst>
                                        <p:tav tm="0">
                                          <p:val>
                                            <p:fltVal val="0"/>
                                          </p:val>
                                        </p:tav>
                                        <p:tav tm="100000">
                                          <p:val>
                                            <p:strVal val="#ppt_w"/>
                                          </p:val>
                                        </p:tav>
                                      </p:tavLst>
                                    </p:anim>
                                    <p:anim calcmode="lin" valueType="num">
                                      <p:cBhvr>
                                        <p:cTn id="235" dur="500" fill="hold"/>
                                        <p:tgtEl>
                                          <p:spTgt spid="413"/>
                                        </p:tgtEl>
                                        <p:attrNameLst>
                                          <p:attrName>ppt_h</p:attrName>
                                        </p:attrNameLst>
                                      </p:cBhvr>
                                      <p:tavLst>
                                        <p:tav tm="0">
                                          <p:val>
                                            <p:fltVal val="0"/>
                                          </p:val>
                                        </p:tav>
                                        <p:tav tm="100000">
                                          <p:val>
                                            <p:strVal val="#ppt_h"/>
                                          </p:val>
                                        </p:tav>
                                      </p:tavLst>
                                    </p:anim>
                                    <p:animEffect transition="in" filter="fade">
                                      <p:cBhvr>
                                        <p:cTn id="236" dur="500"/>
                                        <p:tgtEl>
                                          <p:spTgt spid="413"/>
                                        </p:tgtEl>
                                      </p:cBhvr>
                                    </p:animEffect>
                                  </p:childTnLst>
                                  <p:subTnLst>
                                    <p:audio>
                                      <p:cMediaNode>
                                        <p:cTn display="0" masterRel="sameClick">
                                          <p:stCondLst>
                                            <p:cond evt="begin" delay="0">
                                              <p:tn val="232"/>
                                            </p:cond>
                                          </p:stCondLst>
                                          <p:endCondLst>
                                            <p:cond evt="onStopAudio" delay="0">
                                              <p:tgtEl>
                                                <p:sldTgt/>
                                              </p:tgtEl>
                                            </p:cond>
                                          </p:endCondLst>
                                        </p:cTn>
                                        <p:tgtEl>
                                          <p:sndTgt r:embed="rId3" name="Bling.wav"/>
                                        </p:tgtEl>
                                      </p:cMediaNode>
                                    </p:audio>
                                  </p:subTnLst>
                                </p:cTn>
                              </p:par>
                              <p:par>
                                <p:cTn id="237" presetID="26" presetClass="emph" presetSubtype="0" fill="hold" grpId="1" nodeType="withEffect">
                                  <p:stCondLst>
                                    <p:cond delay="500"/>
                                  </p:stCondLst>
                                  <p:childTnLst>
                                    <p:animEffect transition="out" filter="fade">
                                      <p:cBhvr>
                                        <p:cTn id="238" dur="500" tmFilter="0, 0; .2, .5; .8, .5; 1, 0"/>
                                        <p:tgtEl>
                                          <p:spTgt spid="413"/>
                                        </p:tgtEl>
                                      </p:cBhvr>
                                    </p:animEffect>
                                    <p:animScale>
                                      <p:cBhvr>
                                        <p:cTn id="239" dur="250" autoRev="1" fill="hold"/>
                                        <p:tgtEl>
                                          <p:spTgt spid="413"/>
                                        </p:tgtEl>
                                      </p:cBhvr>
                                      <p:by x="105000" y="105000"/>
                                    </p:animScale>
                                  </p:childTnLst>
                                </p:cTn>
                              </p:par>
                            </p:childTnLst>
                          </p:cTn>
                        </p:par>
                      </p:childTnLst>
                    </p:cTn>
                  </p:par>
                </p:childTnLst>
              </p:cTn>
              <p:nextCondLst>
                <p:cond evt="onClick" delay="0">
                  <p:tgtEl>
                    <p:spTgt spid="157"/>
                  </p:tgtEl>
                </p:cond>
              </p:nextCondLst>
            </p:seq>
            <p:seq concurrent="1" nextAc="seek">
              <p:cTn id="240" restart="whenNotActive" fill="hold" evtFilter="cancelBubble" nodeType="interactiveSeq">
                <p:stCondLst>
                  <p:cond evt="onClick" delay="0">
                    <p:tgtEl>
                      <p:spTgt spid="162"/>
                    </p:tgtEl>
                  </p:cond>
                </p:stCondLst>
                <p:endSync evt="end" delay="0">
                  <p:rtn val="all"/>
                </p:endSync>
                <p:childTnLst>
                  <p:par>
                    <p:cTn id="241" fill="hold">
                      <p:stCondLst>
                        <p:cond delay="0"/>
                      </p:stCondLst>
                      <p:childTnLst>
                        <p:par>
                          <p:cTn id="242" fill="hold">
                            <p:stCondLst>
                              <p:cond delay="0"/>
                            </p:stCondLst>
                            <p:childTnLst>
                              <p:par>
                                <p:cTn id="243" presetID="53" presetClass="entr" presetSubtype="16" fill="hold" grpId="0" nodeType="withEffect">
                                  <p:stCondLst>
                                    <p:cond delay="0"/>
                                  </p:stCondLst>
                                  <p:childTnLst>
                                    <p:set>
                                      <p:cBhvr>
                                        <p:cTn id="244" dur="1" fill="hold">
                                          <p:stCondLst>
                                            <p:cond delay="0"/>
                                          </p:stCondLst>
                                        </p:cTn>
                                        <p:tgtEl>
                                          <p:spTgt spid="279"/>
                                        </p:tgtEl>
                                        <p:attrNameLst>
                                          <p:attrName>style.visibility</p:attrName>
                                        </p:attrNameLst>
                                      </p:cBhvr>
                                      <p:to>
                                        <p:strVal val="visible"/>
                                      </p:to>
                                    </p:set>
                                    <p:anim calcmode="lin" valueType="num">
                                      <p:cBhvr>
                                        <p:cTn id="245" dur="500" fill="hold"/>
                                        <p:tgtEl>
                                          <p:spTgt spid="279"/>
                                        </p:tgtEl>
                                        <p:attrNameLst>
                                          <p:attrName>ppt_w</p:attrName>
                                        </p:attrNameLst>
                                      </p:cBhvr>
                                      <p:tavLst>
                                        <p:tav tm="0">
                                          <p:val>
                                            <p:fltVal val="0"/>
                                          </p:val>
                                        </p:tav>
                                        <p:tav tm="100000">
                                          <p:val>
                                            <p:strVal val="#ppt_w"/>
                                          </p:val>
                                        </p:tav>
                                      </p:tavLst>
                                    </p:anim>
                                    <p:anim calcmode="lin" valueType="num">
                                      <p:cBhvr>
                                        <p:cTn id="246" dur="500" fill="hold"/>
                                        <p:tgtEl>
                                          <p:spTgt spid="279"/>
                                        </p:tgtEl>
                                        <p:attrNameLst>
                                          <p:attrName>ppt_h</p:attrName>
                                        </p:attrNameLst>
                                      </p:cBhvr>
                                      <p:tavLst>
                                        <p:tav tm="0">
                                          <p:val>
                                            <p:fltVal val="0"/>
                                          </p:val>
                                        </p:tav>
                                        <p:tav tm="100000">
                                          <p:val>
                                            <p:strVal val="#ppt_h"/>
                                          </p:val>
                                        </p:tav>
                                      </p:tavLst>
                                    </p:anim>
                                    <p:animEffect transition="in" filter="fade">
                                      <p:cBhvr>
                                        <p:cTn id="247" dur="500"/>
                                        <p:tgtEl>
                                          <p:spTgt spid="279"/>
                                        </p:tgtEl>
                                      </p:cBhvr>
                                    </p:animEffect>
                                  </p:childTnLst>
                                  <p:subTnLst>
                                    <p:audio>
                                      <p:cMediaNode>
                                        <p:cTn display="0" masterRel="sameClick">
                                          <p:stCondLst>
                                            <p:cond evt="begin" delay="0">
                                              <p:tn val="243"/>
                                            </p:cond>
                                          </p:stCondLst>
                                          <p:endCondLst>
                                            <p:cond evt="onStopAudio" delay="0">
                                              <p:tgtEl>
                                                <p:sldTgt/>
                                              </p:tgtEl>
                                            </p:cond>
                                          </p:endCondLst>
                                        </p:cTn>
                                        <p:tgtEl>
                                          <p:sndTgt r:embed="rId3" name="Bling.wav"/>
                                        </p:tgtEl>
                                      </p:cMediaNode>
                                    </p:audio>
                                  </p:subTnLst>
                                </p:cTn>
                              </p:par>
                              <p:par>
                                <p:cTn id="248" presetID="26" presetClass="emph" presetSubtype="0" fill="hold" grpId="1" nodeType="withEffect">
                                  <p:stCondLst>
                                    <p:cond delay="500"/>
                                  </p:stCondLst>
                                  <p:childTnLst>
                                    <p:animEffect transition="out" filter="fade">
                                      <p:cBhvr>
                                        <p:cTn id="249" dur="500" tmFilter="0, 0; .2, .5; .8, .5; 1, 0"/>
                                        <p:tgtEl>
                                          <p:spTgt spid="279"/>
                                        </p:tgtEl>
                                      </p:cBhvr>
                                    </p:animEffect>
                                    <p:animScale>
                                      <p:cBhvr>
                                        <p:cTn id="250" dur="250" autoRev="1" fill="hold"/>
                                        <p:tgtEl>
                                          <p:spTgt spid="279"/>
                                        </p:tgtEl>
                                      </p:cBhvr>
                                      <p:by x="105000" y="105000"/>
                                    </p:animScale>
                                  </p:childTnLst>
                                </p:cTn>
                              </p:par>
                              <p:par>
                                <p:cTn id="251" presetID="53" presetClass="entr" presetSubtype="16" fill="hold" grpId="0" nodeType="withEffect">
                                  <p:stCondLst>
                                    <p:cond delay="0"/>
                                  </p:stCondLst>
                                  <p:childTnLst>
                                    <p:set>
                                      <p:cBhvr>
                                        <p:cTn id="252" dur="1" fill="hold">
                                          <p:stCondLst>
                                            <p:cond delay="0"/>
                                          </p:stCondLst>
                                        </p:cTn>
                                        <p:tgtEl>
                                          <p:spTgt spid="260"/>
                                        </p:tgtEl>
                                        <p:attrNameLst>
                                          <p:attrName>style.visibility</p:attrName>
                                        </p:attrNameLst>
                                      </p:cBhvr>
                                      <p:to>
                                        <p:strVal val="visible"/>
                                      </p:to>
                                    </p:set>
                                    <p:anim calcmode="lin" valueType="num">
                                      <p:cBhvr>
                                        <p:cTn id="253" dur="500" fill="hold"/>
                                        <p:tgtEl>
                                          <p:spTgt spid="260"/>
                                        </p:tgtEl>
                                        <p:attrNameLst>
                                          <p:attrName>ppt_w</p:attrName>
                                        </p:attrNameLst>
                                      </p:cBhvr>
                                      <p:tavLst>
                                        <p:tav tm="0">
                                          <p:val>
                                            <p:fltVal val="0"/>
                                          </p:val>
                                        </p:tav>
                                        <p:tav tm="100000">
                                          <p:val>
                                            <p:strVal val="#ppt_w"/>
                                          </p:val>
                                        </p:tav>
                                      </p:tavLst>
                                    </p:anim>
                                    <p:anim calcmode="lin" valueType="num">
                                      <p:cBhvr>
                                        <p:cTn id="254" dur="500" fill="hold"/>
                                        <p:tgtEl>
                                          <p:spTgt spid="260"/>
                                        </p:tgtEl>
                                        <p:attrNameLst>
                                          <p:attrName>ppt_h</p:attrName>
                                        </p:attrNameLst>
                                      </p:cBhvr>
                                      <p:tavLst>
                                        <p:tav tm="0">
                                          <p:val>
                                            <p:fltVal val="0"/>
                                          </p:val>
                                        </p:tav>
                                        <p:tav tm="100000">
                                          <p:val>
                                            <p:strVal val="#ppt_h"/>
                                          </p:val>
                                        </p:tav>
                                      </p:tavLst>
                                    </p:anim>
                                    <p:animEffect transition="in" filter="fade">
                                      <p:cBhvr>
                                        <p:cTn id="255" dur="500"/>
                                        <p:tgtEl>
                                          <p:spTgt spid="260"/>
                                        </p:tgtEl>
                                      </p:cBhvr>
                                    </p:animEffect>
                                  </p:childTnLst>
                                  <p:subTnLst>
                                    <p:audio>
                                      <p:cMediaNode>
                                        <p:cTn display="0" masterRel="sameClick">
                                          <p:stCondLst>
                                            <p:cond evt="begin" delay="0">
                                              <p:tn val="251"/>
                                            </p:cond>
                                          </p:stCondLst>
                                          <p:endCondLst>
                                            <p:cond evt="onStopAudio" delay="0">
                                              <p:tgtEl>
                                                <p:sldTgt/>
                                              </p:tgtEl>
                                            </p:cond>
                                          </p:endCondLst>
                                        </p:cTn>
                                        <p:tgtEl>
                                          <p:sndTgt r:embed="rId3" name="Bling.wav"/>
                                        </p:tgtEl>
                                      </p:cMediaNode>
                                    </p:audio>
                                  </p:subTnLst>
                                </p:cTn>
                              </p:par>
                              <p:par>
                                <p:cTn id="256" presetID="26" presetClass="emph" presetSubtype="0" fill="hold" grpId="1" nodeType="withEffect">
                                  <p:stCondLst>
                                    <p:cond delay="500"/>
                                  </p:stCondLst>
                                  <p:childTnLst>
                                    <p:animEffect transition="out" filter="fade">
                                      <p:cBhvr>
                                        <p:cTn id="257" dur="500" tmFilter="0, 0; .2, .5; .8, .5; 1, 0"/>
                                        <p:tgtEl>
                                          <p:spTgt spid="260"/>
                                        </p:tgtEl>
                                      </p:cBhvr>
                                    </p:animEffect>
                                    <p:animScale>
                                      <p:cBhvr>
                                        <p:cTn id="258" dur="250" autoRev="1" fill="hold"/>
                                        <p:tgtEl>
                                          <p:spTgt spid="260"/>
                                        </p:tgtEl>
                                      </p:cBhvr>
                                      <p:by x="105000" y="105000"/>
                                    </p:animScale>
                                  </p:childTnLst>
                                </p:cTn>
                              </p:par>
                            </p:childTnLst>
                          </p:cTn>
                        </p:par>
                      </p:childTnLst>
                    </p:cTn>
                  </p:par>
                </p:childTnLst>
              </p:cTn>
              <p:nextCondLst>
                <p:cond evt="onClick" delay="0">
                  <p:tgtEl>
                    <p:spTgt spid="162"/>
                  </p:tgtEl>
                </p:cond>
              </p:nextCondLst>
            </p:seq>
            <p:seq concurrent="1" nextAc="seek">
              <p:cTn id="259" restart="whenNotActive" fill="hold" evtFilter="cancelBubble" nodeType="interactiveSeq">
                <p:stCondLst>
                  <p:cond evt="onClick" delay="0">
                    <p:tgtEl>
                      <p:spTgt spid="164"/>
                    </p:tgtEl>
                  </p:cond>
                </p:stCondLst>
                <p:endSync evt="end" delay="0">
                  <p:rtn val="all"/>
                </p:endSync>
                <p:childTnLst>
                  <p:par>
                    <p:cTn id="260" fill="hold">
                      <p:stCondLst>
                        <p:cond delay="0"/>
                      </p:stCondLst>
                      <p:childTnLst>
                        <p:par>
                          <p:cTn id="261" fill="hold">
                            <p:stCondLst>
                              <p:cond delay="0"/>
                            </p:stCondLst>
                            <p:childTnLst>
                              <p:par>
                                <p:cTn id="262" presetID="53" presetClass="entr" presetSubtype="16" fill="hold" grpId="0" nodeType="withEffect">
                                  <p:stCondLst>
                                    <p:cond delay="0"/>
                                  </p:stCondLst>
                                  <p:childTnLst>
                                    <p:set>
                                      <p:cBhvr>
                                        <p:cTn id="263" dur="1" fill="hold">
                                          <p:stCondLst>
                                            <p:cond delay="0"/>
                                          </p:stCondLst>
                                        </p:cTn>
                                        <p:tgtEl>
                                          <p:spTgt spid="281"/>
                                        </p:tgtEl>
                                        <p:attrNameLst>
                                          <p:attrName>style.visibility</p:attrName>
                                        </p:attrNameLst>
                                      </p:cBhvr>
                                      <p:to>
                                        <p:strVal val="visible"/>
                                      </p:to>
                                    </p:set>
                                    <p:anim calcmode="lin" valueType="num">
                                      <p:cBhvr>
                                        <p:cTn id="264" dur="500" fill="hold"/>
                                        <p:tgtEl>
                                          <p:spTgt spid="281"/>
                                        </p:tgtEl>
                                        <p:attrNameLst>
                                          <p:attrName>ppt_w</p:attrName>
                                        </p:attrNameLst>
                                      </p:cBhvr>
                                      <p:tavLst>
                                        <p:tav tm="0">
                                          <p:val>
                                            <p:fltVal val="0"/>
                                          </p:val>
                                        </p:tav>
                                        <p:tav tm="100000">
                                          <p:val>
                                            <p:strVal val="#ppt_w"/>
                                          </p:val>
                                        </p:tav>
                                      </p:tavLst>
                                    </p:anim>
                                    <p:anim calcmode="lin" valueType="num">
                                      <p:cBhvr>
                                        <p:cTn id="265" dur="500" fill="hold"/>
                                        <p:tgtEl>
                                          <p:spTgt spid="281"/>
                                        </p:tgtEl>
                                        <p:attrNameLst>
                                          <p:attrName>ppt_h</p:attrName>
                                        </p:attrNameLst>
                                      </p:cBhvr>
                                      <p:tavLst>
                                        <p:tav tm="0">
                                          <p:val>
                                            <p:fltVal val="0"/>
                                          </p:val>
                                        </p:tav>
                                        <p:tav tm="100000">
                                          <p:val>
                                            <p:strVal val="#ppt_h"/>
                                          </p:val>
                                        </p:tav>
                                      </p:tavLst>
                                    </p:anim>
                                    <p:animEffect transition="in" filter="fade">
                                      <p:cBhvr>
                                        <p:cTn id="266" dur="500"/>
                                        <p:tgtEl>
                                          <p:spTgt spid="281"/>
                                        </p:tgtEl>
                                      </p:cBhvr>
                                    </p:animEffect>
                                  </p:childTnLst>
                                  <p:subTnLst>
                                    <p:audio>
                                      <p:cMediaNode>
                                        <p:cTn display="0" masterRel="sameClick">
                                          <p:stCondLst>
                                            <p:cond evt="begin" delay="0">
                                              <p:tn val="262"/>
                                            </p:cond>
                                          </p:stCondLst>
                                          <p:endCondLst>
                                            <p:cond evt="onStopAudio" delay="0">
                                              <p:tgtEl>
                                                <p:sldTgt/>
                                              </p:tgtEl>
                                            </p:cond>
                                          </p:endCondLst>
                                        </p:cTn>
                                        <p:tgtEl>
                                          <p:sndTgt r:embed="rId3" name="Bling.wav"/>
                                        </p:tgtEl>
                                      </p:cMediaNode>
                                    </p:audio>
                                  </p:subTnLst>
                                </p:cTn>
                              </p:par>
                              <p:par>
                                <p:cTn id="267" presetID="26" presetClass="emph" presetSubtype="0" fill="hold" grpId="1" nodeType="withEffect">
                                  <p:stCondLst>
                                    <p:cond delay="500"/>
                                  </p:stCondLst>
                                  <p:childTnLst>
                                    <p:animEffect transition="out" filter="fade">
                                      <p:cBhvr>
                                        <p:cTn id="268" dur="500" tmFilter="0, 0; .2, .5; .8, .5; 1, 0"/>
                                        <p:tgtEl>
                                          <p:spTgt spid="281"/>
                                        </p:tgtEl>
                                      </p:cBhvr>
                                    </p:animEffect>
                                    <p:animScale>
                                      <p:cBhvr>
                                        <p:cTn id="269" dur="250" autoRev="1" fill="hold"/>
                                        <p:tgtEl>
                                          <p:spTgt spid="281"/>
                                        </p:tgtEl>
                                      </p:cBhvr>
                                      <p:by x="105000" y="105000"/>
                                    </p:animScale>
                                  </p:childTnLst>
                                </p:cTn>
                              </p:par>
                              <p:par>
                                <p:cTn id="270" presetID="53" presetClass="entr" presetSubtype="16" fill="hold" grpId="0" nodeType="withEffect">
                                  <p:stCondLst>
                                    <p:cond delay="0"/>
                                  </p:stCondLst>
                                  <p:childTnLst>
                                    <p:set>
                                      <p:cBhvr>
                                        <p:cTn id="271" dur="1" fill="hold">
                                          <p:stCondLst>
                                            <p:cond delay="0"/>
                                          </p:stCondLst>
                                        </p:cTn>
                                        <p:tgtEl>
                                          <p:spTgt spid="132"/>
                                        </p:tgtEl>
                                        <p:attrNameLst>
                                          <p:attrName>style.visibility</p:attrName>
                                        </p:attrNameLst>
                                      </p:cBhvr>
                                      <p:to>
                                        <p:strVal val="visible"/>
                                      </p:to>
                                    </p:set>
                                    <p:anim calcmode="lin" valueType="num">
                                      <p:cBhvr>
                                        <p:cTn id="272" dur="500" fill="hold"/>
                                        <p:tgtEl>
                                          <p:spTgt spid="132"/>
                                        </p:tgtEl>
                                        <p:attrNameLst>
                                          <p:attrName>ppt_w</p:attrName>
                                        </p:attrNameLst>
                                      </p:cBhvr>
                                      <p:tavLst>
                                        <p:tav tm="0">
                                          <p:val>
                                            <p:fltVal val="0"/>
                                          </p:val>
                                        </p:tav>
                                        <p:tav tm="100000">
                                          <p:val>
                                            <p:strVal val="#ppt_w"/>
                                          </p:val>
                                        </p:tav>
                                      </p:tavLst>
                                    </p:anim>
                                    <p:anim calcmode="lin" valueType="num">
                                      <p:cBhvr>
                                        <p:cTn id="273" dur="500" fill="hold"/>
                                        <p:tgtEl>
                                          <p:spTgt spid="132"/>
                                        </p:tgtEl>
                                        <p:attrNameLst>
                                          <p:attrName>ppt_h</p:attrName>
                                        </p:attrNameLst>
                                      </p:cBhvr>
                                      <p:tavLst>
                                        <p:tav tm="0">
                                          <p:val>
                                            <p:fltVal val="0"/>
                                          </p:val>
                                        </p:tav>
                                        <p:tav tm="100000">
                                          <p:val>
                                            <p:strVal val="#ppt_h"/>
                                          </p:val>
                                        </p:tav>
                                      </p:tavLst>
                                    </p:anim>
                                    <p:animEffect transition="in" filter="fade">
                                      <p:cBhvr>
                                        <p:cTn id="274" dur="500"/>
                                        <p:tgtEl>
                                          <p:spTgt spid="132"/>
                                        </p:tgtEl>
                                      </p:cBhvr>
                                    </p:animEffect>
                                  </p:childTnLst>
                                  <p:subTnLst>
                                    <p:audio>
                                      <p:cMediaNode>
                                        <p:cTn display="0" masterRel="sameClick">
                                          <p:stCondLst>
                                            <p:cond evt="begin" delay="0">
                                              <p:tn val="270"/>
                                            </p:cond>
                                          </p:stCondLst>
                                          <p:endCondLst>
                                            <p:cond evt="onStopAudio" delay="0">
                                              <p:tgtEl>
                                                <p:sldTgt/>
                                              </p:tgtEl>
                                            </p:cond>
                                          </p:endCondLst>
                                        </p:cTn>
                                        <p:tgtEl>
                                          <p:sndTgt r:embed="rId3" name="Bling.wav"/>
                                        </p:tgtEl>
                                      </p:cMediaNode>
                                    </p:audio>
                                  </p:subTnLst>
                                </p:cTn>
                              </p:par>
                              <p:par>
                                <p:cTn id="275" presetID="26" presetClass="emph" presetSubtype="0" fill="hold" grpId="1" nodeType="withEffect">
                                  <p:stCondLst>
                                    <p:cond delay="500"/>
                                  </p:stCondLst>
                                  <p:childTnLst>
                                    <p:animEffect transition="out" filter="fade">
                                      <p:cBhvr>
                                        <p:cTn id="276" dur="500" tmFilter="0, 0; .2, .5; .8, .5; 1, 0"/>
                                        <p:tgtEl>
                                          <p:spTgt spid="132"/>
                                        </p:tgtEl>
                                      </p:cBhvr>
                                    </p:animEffect>
                                    <p:animScale>
                                      <p:cBhvr>
                                        <p:cTn id="277" dur="250" autoRev="1" fill="hold"/>
                                        <p:tgtEl>
                                          <p:spTgt spid="132"/>
                                        </p:tgtEl>
                                      </p:cBhvr>
                                      <p:by x="105000" y="105000"/>
                                    </p:animScale>
                                  </p:childTnLst>
                                </p:cTn>
                              </p:par>
                              <p:par>
                                <p:cTn id="278" presetID="53" presetClass="entr" presetSubtype="16" fill="hold" grpId="0" nodeType="withEffect">
                                  <p:stCondLst>
                                    <p:cond delay="0"/>
                                  </p:stCondLst>
                                  <p:childTnLst>
                                    <p:set>
                                      <p:cBhvr>
                                        <p:cTn id="279" dur="1" fill="hold">
                                          <p:stCondLst>
                                            <p:cond delay="0"/>
                                          </p:stCondLst>
                                        </p:cTn>
                                        <p:tgtEl>
                                          <p:spTgt spid="175"/>
                                        </p:tgtEl>
                                        <p:attrNameLst>
                                          <p:attrName>style.visibility</p:attrName>
                                        </p:attrNameLst>
                                      </p:cBhvr>
                                      <p:to>
                                        <p:strVal val="visible"/>
                                      </p:to>
                                    </p:set>
                                    <p:anim calcmode="lin" valueType="num">
                                      <p:cBhvr>
                                        <p:cTn id="280" dur="500" fill="hold"/>
                                        <p:tgtEl>
                                          <p:spTgt spid="175"/>
                                        </p:tgtEl>
                                        <p:attrNameLst>
                                          <p:attrName>ppt_w</p:attrName>
                                        </p:attrNameLst>
                                      </p:cBhvr>
                                      <p:tavLst>
                                        <p:tav tm="0">
                                          <p:val>
                                            <p:fltVal val="0"/>
                                          </p:val>
                                        </p:tav>
                                        <p:tav tm="100000">
                                          <p:val>
                                            <p:strVal val="#ppt_w"/>
                                          </p:val>
                                        </p:tav>
                                      </p:tavLst>
                                    </p:anim>
                                    <p:anim calcmode="lin" valueType="num">
                                      <p:cBhvr>
                                        <p:cTn id="281" dur="500" fill="hold"/>
                                        <p:tgtEl>
                                          <p:spTgt spid="175"/>
                                        </p:tgtEl>
                                        <p:attrNameLst>
                                          <p:attrName>ppt_h</p:attrName>
                                        </p:attrNameLst>
                                      </p:cBhvr>
                                      <p:tavLst>
                                        <p:tav tm="0">
                                          <p:val>
                                            <p:fltVal val="0"/>
                                          </p:val>
                                        </p:tav>
                                        <p:tav tm="100000">
                                          <p:val>
                                            <p:strVal val="#ppt_h"/>
                                          </p:val>
                                        </p:tav>
                                      </p:tavLst>
                                    </p:anim>
                                    <p:animEffect transition="in" filter="fade">
                                      <p:cBhvr>
                                        <p:cTn id="282" dur="500"/>
                                        <p:tgtEl>
                                          <p:spTgt spid="175"/>
                                        </p:tgtEl>
                                      </p:cBhvr>
                                    </p:animEffect>
                                  </p:childTnLst>
                                  <p:subTnLst>
                                    <p:audio>
                                      <p:cMediaNode>
                                        <p:cTn display="0" masterRel="sameClick">
                                          <p:stCondLst>
                                            <p:cond evt="begin" delay="0">
                                              <p:tn val="278"/>
                                            </p:cond>
                                          </p:stCondLst>
                                          <p:endCondLst>
                                            <p:cond evt="onStopAudio" delay="0">
                                              <p:tgtEl>
                                                <p:sldTgt/>
                                              </p:tgtEl>
                                            </p:cond>
                                          </p:endCondLst>
                                        </p:cTn>
                                        <p:tgtEl>
                                          <p:sndTgt r:embed="rId3" name="Bling.wav"/>
                                        </p:tgtEl>
                                      </p:cMediaNode>
                                    </p:audio>
                                  </p:subTnLst>
                                </p:cTn>
                              </p:par>
                              <p:par>
                                <p:cTn id="283" presetID="26" presetClass="emph" presetSubtype="0" fill="hold" grpId="1" nodeType="withEffect">
                                  <p:stCondLst>
                                    <p:cond delay="500"/>
                                  </p:stCondLst>
                                  <p:childTnLst>
                                    <p:animEffect transition="out" filter="fade">
                                      <p:cBhvr>
                                        <p:cTn id="284" dur="500" tmFilter="0, 0; .2, .5; .8, .5; 1, 0"/>
                                        <p:tgtEl>
                                          <p:spTgt spid="175"/>
                                        </p:tgtEl>
                                      </p:cBhvr>
                                    </p:animEffect>
                                    <p:animScale>
                                      <p:cBhvr>
                                        <p:cTn id="285" dur="250" autoRev="1" fill="hold"/>
                                        <p:tgtEl>
                                          <p:spTgt spid="175"/>
                                        </p:tgtEl>
                                      </p:cBhvr>
                                      <p:by x="105000" y="105000"/>
                                    </p:animScale>
                                  </p:childTnLst>
                                </p:cTn>
                              </p:par>
                              <p:par>
                                <p:cTn id="286" presetID="53" presetClass="entr" presetSubtype="16" fill="hold" grpId="0" nodeType="withEffect">
                                  <p:stCondLst>
                                    <p:cond delay="0"/>
                                  </p:stCondLst>
                                  <p:childTnLst>
                                    <p:set>
                                      <p:cBhvr>
                                        <p:cTn id="287" dur="1" fill="hold">
                                          <p:stCondLst>
                                            <p:cond delay="0"/>
                                          </p:stCondLst>
                                        </p:cTn>
                                        <p:tgtEl>
                                          <p:spTgt spid="263"/>
                                        </p:tgtEl>
                                        <p:attrNameLst>
                                          <p:attrName>style.visibility</p:attrName>
                                        </p:attrNameLst>
                                      </p:cBhvr>
                                      <p:to>
                                        <p:strVal val="visible"/>
                                      </p:to>
                                    </p:set>
                                    <p:anim calcmode="lin" valueType="num">
                                      <p:cBhvr>
                                        <p:cTn id="288" dur="500" fill="hold"/>
                                        <p:tgtEl>
                                          <p:spTgt spid="263"/>
                                        </p:tgtEl>
                                        <p:attrNameLst>
                                          <p:attrName>ppt_w</p:attrName>
                                        </p:attrNameLst>
                                      </p:cBhvr>
                                      <p:tavLst>
                                        <p:tav tm="0">
                                          <p:val>
                                            <p:fltVal val="0"/>
                                          </p:val>
                                        </p:tav>
                                        <p:tav tm="100000">
                                          <p:val>
                                            <p:strVal val="#ppt_w"/>
                                          </p:val>
                                        </p:tav>
                                      </p:tavLst>
                                    </p:anim>
                                    <p:anim calcmode="lin" valueType="num">
                                      <p:cBhvr>
                                        <p:cTn id="289" dur="500" fill="hold"/>
                                        <p:tgtEl>
                                          <p:spTgt spid="263"/>
                                        </p:tgtEl>
                                        <p:attrNameLst>
                                          <p:attrName>ppt_h</p:attrName>
                                        </p:attrNameLst>
                                      </p:cBhvr>
                                      <p:tavLst>
                                        <p:tav tm="0">
                                          <p:val>
                                            <p:fltVal val="0"/>
                                          </p:val>
                                        </p:tav>
                                        <p:tav tm="100000">
                                          <p:val>
                                            <p:strVal val="#ppt_h"/>
                                          </p:val>
                                        </p:tav>
                                      </p:tavLst>
                                    </p:anim>
                                    <p:animEffect transition="in" filter="fade">
                                      <p:cBhvr>
                                        <p:cTn id="290" dur="500"/>
                                        <p:tgtEl>
                                          <p:spTgt spid="263"/>
                                        </p:tgtEl>
                                      </p:cBhvr>
                                    </p:animEffect>
                                  </p:childTnLst>
                                  <p:subTnLst>
                                    <p:audio>
                                      <p:cMediaNode>
                                        <p:cTn display="0" masterRel="sameClick">
                                          <p:stCondLst>
                                            <p:cond evt="begin" delay="0">
                                              <p:tn val="286"/>
                                            </p:cond>
                                          </p:stCondLst>
                                          <p:endCondLst>
                                            <p:cond evt="onStopAudio" delay="0">
                                              <p:tgtEl>
                                                <p:sldTgt/>
                                              </p:tgtEl>
                                            </p:cond>
                                          </p:endCondLst>
                                        </p:cTn>
                                        <p:tgtEl>
                                          <p:sndTgt r:embed="rId3" name="Bling.wav"/>
                                        </p:tgtEl>
                                      </p:cMediaNode>
                                    </p:audio>
                                  </p:subTnLst>
                                </p:cTn>
                              </p:par>
                              <p:par>
                                <p:cTn id="291" presetID="26" presetClass="emph" presetSubtype="0" fill="hold" grpId="1" nodeType="withEffect">
                                  <p:stCondLst>
                                    <p:cond delay="500"/>
                                  </p:stCondLst>
                                  <p:childTnLst>
                                    <p:animEffect transition="out" filter="fade">
                                      <p:cBhvr>
                                        <p:cTn id="292" dur="500" tmFilter="0, 0; .2, .5; .8, .5; 1, 0"/>
                                        <p:tgtEl>
                                          <p:spTgt spid="263"/>
                                        </p:tgtEl>
                                      </p:cBhvr>
                                    </p:animEffect>
                                    <p:animScale>
                                      <p:cBhvr>
                                        <p:cTn id="293" dur="250" autoRev="1" fill="hold"/>
                                        <p:tgtEl>
                                          <p:spTgt spid="263"/>
                                        </p:tgtEl>
                                      </p:cBhvr>
                                      <p:by x="105000" y="105000"/>
                                    </p:animScale>
                                  </p:childTnLst>
                                </p:cTn>
                              </p:par>
                              <p:par>
                                <p:cTn id="294" presetID="53" presetClass="entr" presetSubtype="16" fill="hold" grpId="0" nodeType="withEffect">
                                  <p:stCondLst>
                                    <p:cond delay="0"/>
                                  </p:stCondLst>
                                  <p:childTnLst>
                                    <p:set>
                                      <p:cBhvr>
                                        <p:cTn id="295" dur="1" fill="hold">
                                          <p:stCondLst>
                                            <p:cond delay="0"/>
                                          </p:stCondLst>
                                        </p:cTn>
                                        <p:tgtEl>
                                          <p:spTgt spid="126"/>
                                        </p:tgtEl>
                                        <p:attrNameLst>
                                          <p:attrName>style.visibility</p:attrName>
                                        </p:attrNameLst>
                                      </p:cBhvr>
                                      <p:to>
                                        <p:strVal val="visible"/>
                                      </p:to>
                                    </p:set>
                                    <p:anim calcmode="lin" valueType="num">
                                      <p:cBhvr>
                                        <p:cTn id="296" dur="500" fill="hold"/>
                                        <p:tgtEl>
                                          <p:spTgt spid="126"/>
                                        </p:tgtEl>
                                        <p:attrNameLst>
                                          <p:attrName>ppt_w</p:attrName>
                                        </p:attrNameLst>
                                      </p:cBhvr>
                                      <p:tavLst>
                                        <p:tav tm="0">
                                          <p:val>
                                            <p:fltVal val="0"/>
                                          </p:val>
                                        </p:tav>
                                        <p:tav tm="100000">
                                          <p:val>
                                            <p:strVal val="#ppt_w"/>
                                          </p:val>
                                        </p:tav>
                                      </p:tavLst>
                                    </p:anim>
                                    <p:anim calcmode="lin" valueType="num">
                                      <p:cBhvr>
                                        <p:cTn id="297" dur="500" fill="hold"/>
                                        <p:tgtEl>
                                          <p:spTgt spid="126"/>
                                        </p:tgtEl>
                                        <p:attrNameLst>
                                          <p:attrName>ppt_h</p:attrName>
                                        </p:attrNameLst>
                                      </p:cBhvr>
                                      <p:tavLst>
                                        <p:tav tm="0">
                                          <p:val>
                                            <p:fltVal val="0"/>
                                          </p:val>
                                        </p:tav>
                                        <p:tav tm="100000">
                                          <p:val>
                                            <p:strVal val="#ppt_h"/>
                                          </p:val>
                                        </p:tav>
                                      </p:tavLst>
                                    </p:anim>
                                    <p:animEffect transition="in" filter="fade">
                                      <p:cBhvr>
                                        <p:cTn id="298" dur="500"/>
                                        <p:tgtEl>
                                          <p:spTgt spid="126"/>
                                        </p:tgtEl>
                                      </p:cBhvr>
                                    </p:animEffect>
                                  </p:childTnLst>
                                  <p:subTnLst>
                                    <p:audio>
                                      <p:cMediaNode>
                                        <p:cTn display="0" masterRel="sameClick">
                                          <p:stCondLst>
                                            <p:cond evt="begin" delay="0">
                                              <p:tn val="294"/>
                                            </p:cond>
                                          </p:stCondLst>
                                          <p:endCondLst>
                                            <p:cond evt="onStopAudio" delay="0">
                                              <p:tgtEl>
                                                <p:sldTgt/>
                                              </p:tgtEl>
                                            </p:cond>
                                          </p:endCondLst>
                                        </p:cTn>
                                        <p:tgtEl>
                                          <p:sndTgt r:embed="rId3" name="Bling.wav"/>
                                        </p:tgtEl>
                                      </p:cMediaNode>
                                    </p:audio>
                                  </p:subTnLst>
                                </p:cTn>
                              </p:par>
                              <p:par>
                                <p:cTn id="299" presetID="26" presetClass="emph" presetSubtype="0" fill="hold" grpId="1" nodeType="withEffect">
                                  <p:stCondLst>
                                    <p:cond delay="500"/>
                                  </p:stCondLst>
                                  <p:childTnLst>
                                    <p:animEffect transition="out" filter="fade">
                                      <p:cBhvr>
                                        <p:cTn id="300" dur="500" tmFilter="0, 0; .2, .5; .8, .5; 1, 0"/>
                                        <p:tgtEl>
                                          <p:spTgt spid="126"/>
                                        </p:tgtEl>
                                      </p:cBhvr>
                                    </p:animEffect>
                                    <p:animScale>
                                      <p:cBhvr>
                                        <p:cTn id="301" dur="250" autoRev="1" fill="hold"/>
                                        <p:tgtEl>
                                          <p:spTgt spid="126"/>
                                        </p:tgtEl>
                                      </p:cBhvr>
                                      <p:by x="105000" y="105000"/>
                                    </p:animScale>
                                  </p:childTnLst>
                                </p:cTn>
                              </p:par>
                              <p:par>
                                <p:cTn id="302" presetID="53" presetClass="entr" presetSubtype="16" fill="hold" grpId="0" nodeType="withEffect">
                                  <p:stCondLst>
                                    <p:cond delay="0"/>
                                  </p:stCondLst>
                                  <p:childTnLst>
                                    <p:set>
                                      <p:cBhvr>
                                        <p:cTn id="303" dur="1" fill="hold">
                                          <p:stCondLst>
                                            <p:cond delay="0"/>
                                          </p:stCondLst>
                                        </p:cTn>
                                        <p:tgtEl>
                                          <p:spTgt spid="134"/>
                                        </p:tgtEl>
                                        <p:attrNameLst>
                                          <p:attrName>style.visibility</p:attrName>
                                        </p:attrNameLst>
                                      </p:cBhvr>
                                      <p:to>
                                        <p:strVal val="visible"/>
                                      </p:to>
                                    </p:set>
                                    <p:anim calcmode="lin" valueType="num">
                                      <p:cBhvr>
                                        <p:cTn id="304" dur="500" fill="hold"/>
                                        <p:tgtEl>
                                          <p:spTgt spid="134"/>
                                        </p:tgtEl>
                                        <p:attrNameLst>
                                          <p:attrName>ppt_w</p:attrName>
                                        </p:attrNameLst>
                                      </p:cBhvr>
                                      <p:tavLst>
                                        <p:tav tm="0">
                                          <p:val>
                                            <p:fltVal val="0"/>
                                          </p:val>
                                        </p:tav>
                                        <p:tav tm="100000">
                                          <p:val>
                                            <p:strVal val="#ppt_w"/>
                                          </p:val>
                                        </p:tav>
                                      </p:tavLst>
                                    </p:anim>
                                    <p:anim calcmode="lin" valueType="num">
                                      <p:cBhvr>
                                        <p:cTn id="305" dur="500" fill="hold"/>
                                        <p:tgtEl>
                                          <p:spTgt spid="134"/>
                                        </p:tgtEl>
                                        <p:attrNameLst>
                                          <p:attrName>ppt_h</p:attrName>
                                        </p:attrNameLst>
                                      </p:cBhvr>
                                      <p:tavLst>
                                        <p:tav tm="0">
                                          <p:val>
                                            <p:fltVal val="0"/>
                                          </p:val>
                                        </p:tav>
                                        <p:tav tm="100000">
                                          <p:val>
                                            <p:strVal val="#ppt_h"/>
                                          </p:val>
                                        </p:tav>
                                      </p:tavLst>
                                    </p:anim>
                                    <p:animEffect transition="in" filter="fade">
                                      <p:cBhvr>
                                        <p:cTn id="306" dur="500"/>
                                        <p:tgtEl>
                                          <p:spTgt spid="134"/>
                                        </p:tgtEl>
                                      </p:cBhvr>
                                    </p:animEffect>
                                  </p:childTnLst>
                                  <p:subTnLst>
                                    <p:audio>
                                      <p:cMediaNode>
                                        <p:cTn display="0" masterRel="sameClick">
                                          <p:stCondLst>
                                            <p:cond evt="begin" delay="0">
                                              <p:tn val="302"/>
                                            </p:cond>
                                          </p:stCondLst>
                                          <p:endCondLst>
                                            <p:cond evt="onStopAudio" delay="0">
                                              <p:tgtEl>
                                                <p:sldTgt/>
                                              </p:tgtEl>
                                            </p:cond>
                                          </p:endCondLst>
                                        </p:cTn>
                                        <p:tgtEl>
                                          <p:sndTgt r:embed="rId3" name="Bling.wav"/>
                                        </p:tgtEl>
                                      </p:cMediaNode>
                                    </p:audio>
                                  </p:subTnLst>
                                </p:cTn>
                              </p:par>
                              <p:par>
                                <p:cTn id="307" presetID="26" presetClass="emph" presetSubtype="0" fill="hold" grpId="1" nodeType="withEffect">
                                  <p:stCondLst>
                                    <p:cond delay="500"/>
                                  </p:stCondLst>
                                  <p:childTnLst>
                                    <p:animEffect transition="out" filter="fade">
                                      <p:cBhvr>
                                        <p:cTn id="308" dur="500" tmFilter="0, 0; .2, .5; .8, .5; 1, 0"/>
                                        <p:tgtEl>
                                          <p:spTgt spid="134"/>
                                        </p:tgtEl>
                                      </p:cBhvr>
                                    </p:animEffect>
                                    <p:animScale>
                                      <p:cBhvr>
                                        <p:cTn id="309" dur="250" autoRev="1" fill="hold"/>
                                        <p:tgtEl>
                                          <p:spTgt spid="134"/>
                                        </p:tgtEl>
                                      </p:cBhvr>
                                      <p:by x="105000" y="105000"/>
                                    </p:animScale>
                                  </p:childTnLst>
                                </p:cTn>
                              </p:par>
                              <p:par>
                                <p:cTn id="310" presetID="53" presetClass="entr" presetSubtype="16" fill="hold" grpId="0" nodeType="withEffect">
                                  <p:stCondLst>
                                    <p:cond delay="0"/>
                                  </p:stCondLst>
                                  <p:childTnLst>
                                    <p:set>
                                      <p:cBhvr>
                                        <p:cTn id="311" dur="1" fill="hold">
                                          <p:stCondLst>
                                            <p:cond delay="0"/>
                                          </p:stCondLst>
                                        </p:cTn>
                                        <p:tgtEl>
                                          <p:spTgt spid="159"/>
                                        </p:tgtEl>
                                        <p:attrNameLst>
                                          <p:attrName>style.visibility</p:attrName>
                                        </p:attrNameLst>
                                      </p:cBhvr>
                                      <p:to>
                                        <p:strVal val="visible"/>
                                      </p:to>
                                    </p:set>
                                    <p:anim calcmode="lin" valueType="num">
                                      <p:cBhvr>
                                        <p:cTn id="312" dur="500" fill="hold"/>
                                        <p:tgtEl>
                                          <p:spTgt spid="159"/>
                                        </p:tgtEl>
                                        <p:attrNameLst>
                                          <p:attrName>ppt_w</p:attrName>
                                        </p:attrNameLst>
                                      </p:cBhvr>
                                      <p:tavLst>
                                        <p:tav tm="0">
                                          <p:val>
                                            <p:fltVal val="0"/>
                                          </p:val>
                                        </p:tav>
                                        <p:tav tm="100000">
                                          <p:val>
                                            <p:strVal val="#ppt_w"/>
                                          </p:val>
                                        </p:tav>
                                      </p:tavLst>
                                    </p:anim>
                                    <p:anim calcmode="lin" valueType="num">
                                      <p:cBhvr>
                                        <p:cTn id="313" dur="500" fill="hold"/>
                                        <p:tgtEl>
                                          <p:spTgt spid="159"/>
                                        </p:tgtEl>
                                        <p:attrNameLst>
                                          <p:attrName>ppt_h</p:attrName>
                                        </p:attrNameLst>
                                      </p:cBhvr>
                                      <p:tavLst>
                                        <p:tav tm="0">
                                          <p:val>
                                            <p:fltVal val="0"/>
                                          </p:val>
                                        </p:tav>
                                        <p:tav tm="100000">
                                          <p:val>
                                            <p:strVal val="#ppt_h"/>
                                          </p:val>
                                        </p:tav>
                                      </p:tavLst>
                                    </p:anim>
                                    <p:animEffect transition="in" filter="fade">
                                      <p:cBhvr>
                                        <p:cTn id="314" dur="500"/>
                                        <p:tgtEl>
                                          <p:spTgt spid="159"/>
                                        </p:tgtEl>
                                      </p:cBhvr>
                                    </p:animEffect>
                                  </p:childTnLst>
                                  <p:subTnLst>
                                    <p:audio>
                                      <p:cMediaNode>
                                        <p:cTn display="0" masterRel="sameClick">
                                          <p:stCondLst>
                                            <p:cond evt="begin" delay="0">
                                              <p:tn val="310"/>
                                            </p:cond>
                                          </p:stCondLst>
                                          <p:endCondLst>
                                            <p:cond evt="onStopAudio" delay="0">
                                              <p:tgtEl>
                                                <p:sldTgt/>
                                              </p:tgtEl>
                                            </p:cond>
                                          </p:endCondLst>
                                        </p:cTn>
                                        <p:tgtEl>
                                          <p:sndTgt r:embed="rId3" name="Bling.wav"/>
                                        </p:tgtEl>
                                      </p:cMediaNode>
                                    </p:audio>
                                  </p:subTnLst>
                                </p:cTn>
                              </p:par>
                              <p:par>
                                <p:cTn id="315" presetID="26" presetClass="emph" presetSubtype="0" fill="hold" grpId="1" nodeType="withEffect">
                                  <p:stCondLst>
                                    <p:cond delay="500"/>
                                  </p:stCondLst>
                                  <p:childTnLst>
                                    <p:animEffect transition="out" filter="fade">
                                      <p:cBhvr>
                                        <p:cTn id="316" dur="500" tmFilter="0, 0; .2, .5; .8, .5; 1, 0"/>
                                        <p:tgtEl>
                                          <p:spTgt spid="159"/>
                                        </p:tgtEl>
                                      </p:cBhvr>
                                    </p:animEffect>
                                    <p:animScale>
                                      <p:cBhvr>
                                        <p:cTn id="317" dur="250" autoRev="1" fill="hold"/>
                                        <p:tgtEl>
                                          <p:spTgt spid="159"/>
                                        </p:tgtEl>
                                      </p:cBhvr>
                                      <p:by x="105000" y="105000"/>
                                    </p:animScale>
                                  </p:childTnLst>
                                </p:cTn>
                              </p:par>
                            </p:childTnLst>
                          </p:cTn>
                        </p:par>
                      </p:childTnLst>
                    </p:cTn>
                  </p:par>
                </p:childTnLst>
              </p:cTn>
              <p:nextCondLst>
                <p:cond evt="onClick" delay="0">
                  <p:tgtEl>
                    <p:spTgt spid="164"/>
                  </p:tgtEl>
                </p:cond>
              </p:nextCondLst>
            </p:seq>
            <p:seq concurrent="1" nextAc="seek">
              <p:cTn id="318" restart="whenNotActive" fill="hold" evtFilter="cancelBubble" nodeType="interactiveSeq">
                <p:stCondLst>
                  <p:cond evt="onClick" delay="0">
                    <p:tgtEl>
                      <p:spTgt spid="165"/>
                    </p:tgtEl>
                  </p:cond>
                </p:stCondLst>
                <p:endSync evt="end" delay="0">
                  <p:rtn val="all"/>
                </p:endSync>
                <p:childTnLst>
                  <p:par>
                    <p:cTn id="319" fill="hold">
                      <p:stCondLst>
                        <p:cond delay="0"/>
                      </p:stCondLst>
                      <p:childTnLst>
                        <p:par>
                          <p:cTn id="320" fill="hold">
                            <p:stCondLst>
                              <p:cond delay="0"/>
                            </p:stCondLst>
                            <p:childTnLst>
                              <p:par>
                                <p:cTn id="321" presetID="53" presetClass="entr" presetSubtype="16" fill="hold" grpId="0" nodeType="withEffect">
                                  <p:stCondLst>
                                    <p:cond delay="0"/>
                                  </p:stCondLst>
                                  <p:childTnLst>
                                    <p:set>
                                      <p:cBhvr>
                                        <p:cTn id="322" dur="1" fill="hold">
                                          <p:stCondLst>
                                            <p:cond delay="0"/>
                                          </p:stCondLst>
                                        </p:cTn>
                                        <p:tgtEl>
                                          <p:spTgt spid="301"/>
                                        </p:tgtEl>
                                        <p:attrNameLst>
                                          <p:attrName>style.visibility</p:attrName>
                                        </p:attrNameLst>
                                      </p:cBhvr>
                                      <p:to>
                                        <p:strVal val="visible"/>
                                      </p:to>
                                    </p:set>
                                    <p:anim calcmode="lin" valueType="num">
                                      <p:cBhvr>
                                        <p:cTn id="323" dur="500" fill="hold"/>
                                        <p:tgtEl>
                                          <p:spTgt spid="301"/>
                                        </p:tgtEl>
                                        <p:attrNameLst>
                                          <p:attrName>ppt_w</p:attrName>
                                        </p:attrNameLst>
                                      </p:cBhvr>
                                      <p:tavLst>
                                        <p:tav tm="0">
                                          <p:val>
                                            <p:fltVal val="0"/>
                                          </p:val>
                                        </p:tav>
                                        <p:tav tm="100000">
                                          <p:val>
                                            <p:strVal val="#ppt_w"/>
                                          </p:val>
                                        </p:tav>
                                      </p:tavLst>
                                    </p:anim>
                                    <p:anim calcmode="lin" valueType="num">
                                      <p:cBhvr>
                                        <p:cTn id="324" dur="500" fill="hold"/>
                                        <p:tgtEl>
                                          <p:spTgt spid="301"/>
                                        </p:tgtEl>
                                        <p:attrNameLst>
                                          <p:attrName>ppt_h</p:attrName>
                                        </p:attrNameLst>
                                      </p:cBhvr>
                                      <p:tavLst>
                                        <p:tav tm="0">
                                          <p:val>
                                            <p:fltVal val="0"/>
                                          </p:val>
                                        </p:tav>
                                        <p:tav tm="100000">
                                          <p:val>
                                            <p:strVal val="#ppt_h"/>
                                          </p:val>
                                        </p:tav>
                                      </p:tavLst>
                                    </p:anim>
                                    <p:animEffect transition="in" filter="fade">
                                      <p:cBhvr>
                                        <p:cTn id="325" dur="500"/>
                                        <p:tgtEl>
                                          <p:spTgt spid="301"/>
                                        </p:tgtEl>
                                      </p:cBhvr>
                                    </p:animEffect>
                                  </p:childTnLst>
                                  <p:subTnLst>
                                    <p:audio>
                                      <p:cMediaNode>
                                        <p:cTn display="0" masterRel="sameClick">
                                          <p:stCondLst>
                                            <p:cond evt="begin" delay="0">
                                              <p:tn val="321"/>
                                            </p:cond>
                                          </p:stCondLst>
                                          <p:endCondLst>
                                            <p:cond evt="onStopAudio" delay="0">
                                              <p:tgtEl>
                                                <p:sldTgt/>
                                              </p:tgtEl>
                                            </p:cond>
                                          </p:endCondLst>
                                        </p:cTn>
                                        <p:tgtEl>
                                          <p:sndTgt r:embed="rId3" name="Bling.wav"/>
                                        </p:tgtEl>
                                      </p:cMediaNode>
                                    </p:audio>
                                  </p:subTnLst>
                                </p:cTn>
                              </p:par>
                              <p:par>
                                <p:cTn id="326" presetID="26" presetClass="emph" presetSubtype="0" fill="hold" grpId="1" nodeType="withEffect">
                                  <p:stCondLst>
                                    <p:cond delay="500"/>
                                  </p:stCondLst>
                                  <p:childTnLst>
                                    <p:animEffect transition="out" filter="fade">
                                      <p:cBhvr>
                                        <p:cTn id="327" dur="500" tmFilter="0, 0; .2, .5; .8, .5; 1, 0"/>
                                        <p:tgtEl>
                                          <p:spTgt spid="301"/>
                                        </p:tgtEl>
                                      </p:cBhvr>
                                    </p:animEffect>
                                    <p:animScale>
                                      <p:cBhvr>
                                        <p:cTn id="328" dur="250" autoRev="1" fill="hold"/>
                                        <p:tgtEl>
                                          <p:spTgt spid="301"/>
                                        </p:tgtEl>
                                      </p:cBhvr>
                                      <p:by x="105000" y="105000"/>
                                    </p:animScale>
                                  </p:childTnLst>
                                </p:cTn>
                              </p:par>
                              <p:par>
                                <p:cTn id="329" presetID="53" presetClass="entr" presetSubtype="16" fill="hold" grpId="0" nodeType="withEffect">
                                  <p:stCondLst>
                                    <p:cond delay="0"/>
                                  </p:stCondLst>
                                  <p:childTnLst>
                                    <p:set>
                                      <p:cBhvr>
                                        <p:cTn id="330" dur="1" fill="hold">
                                          <p:stCondLst>
                                            <p:cond delay="0"/>
                                          </p:stCondLst>
                                        </p:cTn>
                                        <p:tgtEl>
                                          <p:spTgt spid="153"/>
                                        </p:tgtEl>
                                        <p:attrNameLst>
                                          <p:attrName>style.visibility</p:attrName>
                                        </p:attrNameLst>
                                      </p:cBhvr>
                                      <p:to>
                                        <p:strVal val="visible"/>
                                      </p:to>
                                    </p:set>
                                    <p:anim calcmode="lin" valueType="num">
                                      <p:cBhvr>
                                        <p:cTn id="331" dur="500" fill="hold"/>
                                        <p:tgtEl>
                                          <p:spTgt spid="153"/>
                                        </p:tgtEl>
                                        <p:attrNameLst>
                                          <p:attrName>ppt_w</p:attrName>
                                        </p:attrNameLst>
                                      </p:cBhvr>
                                      <p:tavLst>
                                        <p:tav tm="0">
                                          <p:val>
                                            <p:fltVal val="0"/>
                                          </p:val>
                                        </p:tav>
                                        <p:tav tm="100000">
                                          <p:val>
                                            <p:strVal val="#ppt_w"/>
                                          </p:val>
                                        </p:tav>
                                      </p:tavLst>
                                    </p:anim>
                                    <p:anim calcmode="lin" valueType="num">
                                      <p:cBhvr>
                                        <p:cTn id="332" dur="500" fill="hold"/>
                                        <p:tgtEl>
                                          <p:spTgt spid="153"/>
                                        </p:tgtEl>
                                        <p:attrNameLst>
                                          <p:attrName>ppt_h</p:attrName>
                                        </p:attrNameLst>
                                      </p:cBhvr>
                                      <p:tavLst>
                                        <p:tav tm="0">
                                          <p:val>
                                            <p:fltVal val="0"/>
                                          </p:val>
                                        </p:tav>
                                        <p:tav tm="100000">
                                          <p:val>
                                            <p:strVal val="#ppt_h"/>
                                          </p:val>
                                        </p:tav>
                                      </p:tavLst>
                                    </p:anim>
                                    <p:animEffect transition="in" filter="fade">
                                      <p:cBhvr>
                                        <p:cTn id="333" dur="500"/>
                                        <p:tgtEl>
                                          <p:spTgt spid="153"/>
                                        </p:tgtEl>
                                      </p:cBhvr>
                                    </p:animEffect>
                                  </p:childTnLst>
                                  <p:subTnLst>
                                    <p:audio>
                                      <p:cMediaNode>
                                        <p:cTn display="0" masterRel="sameClick">
                                          <p:stCondLst>
                                            <p:cond evt="begin" delay="0">
                                              <p:tn val="329"/>
                                            </p:cond>
                                          </p:stCondLst>
                                          <p:endCondLst>
                                            <p:cond evt="onStopAudio" delay="0">
                                              <p:tgtEl>
                                                <p:sldTgt/>
                                              </p:tgtEl>
                                            </p:cond>
                                          </p:endCondLst>
                                        </p:cTn>
                                        <p:tgtEl>
                                          <p:sndTgt r:embed="rId3" name="Bling.wav"/>
                                        </p:tgtEl>
                                      </p:cMediaNode>
                                    </p:audio>
                                  </p:subTnLst>
                                </p:cTn>
                              </p:par>
                              <p:par>
                                <p:cTn id="334" presetID="26" presetClass="emph" presetSubtype="0" fill="hold" grpId="1" nodeType="withEffect">
                                  <p:stCondLst>
                                    <p:cond delay="500"/>
                                  </p:stCondLst>
                                  <p:childTnLst>
                                    <p:animEffect transition="out" filter="fade">
                                      <p:cBhvr>
                                        <p:cTn id="335" dur="500" tmFilter="0, 0; .2, .5; .8, .5; 1, 0"/>
                                        <p:tgtEl>
                                          <p:spTgt spid="153"/>
                                        </p:tgtEl>
                                      </p:cBhvr>
                                    </p:animEffect>
                                    <p:animScale>
                                      <p:cBhvr>
                                        <p:cTn id="336" dur="250" autoRev="1" fill="hold"/>
                                        <p:tgtEl>
                                          <p:spTgt spid="153"/>
                                        </p:tgtEl>
                                      </p:cBhvr>
                                      <p:by x="105000" y="105000"/>
                                    </p:animScale>
                                  </p:childTnLst>
                                </p:cTn>
                              </p:par>
                              <p:par>
                                <p:cTn id="337" presetID="53" presetClass="entr" presetSubtype="16" fill="hold" grpId="0" nodeType="withEffect">
                                  <p:stCondLst>
                                    <p:cond delay="0"/>
                                  </p:stCondLst>
                                  <p:childTnLst>
                                    <p:set>
                                      <p:cBhvr>
                                        <p:cTn id="338" dur="1" fill="hold">
                                          <p:stCondLst>
                                            <p:cond delay="0"/>
                                          </p:stCondLst>
                                        </p:cTn>
                                        <p:tgtEl>
                                          <p:spTgt spid="186"/>
                                        </p:tgtEl>
                                        <p:attrNameLst>
                                          <p:attrName>style.visibility</p:attrName>
                                        </p:attrNameLst>
                                      </p:cBhvr>
                                      <p:to>
                                        <p:strVal val="visible"/>
                                      </p:to>
                                    </p:set>
                                    <p:anim calcmode="lin" valueType="num">
                                      <p:cBhvr>
                                        <p:cTn id="339" dur="500" fill="hold"/>
                                        <p:tgtEl>
                                          <p:spTgt spid="186"/>
                                        </p:tgtEl>
                                        <p:attrNameLst>
                                          <p:attrName>ppt_w</p:attrName>
                                        </p:attrNameLst>
                                      </p:cBhvr>
                                      <p:tavLst>
                                        <p:tav tm="0">
                                          <p:val>
                                            <p:fltVal val="0"/>
                                          </p:val>
                                        </p:tav>
                                        <p:tav tm="100000">
                                          <p:val>
                                            <p:strVal val="#ppt_w"/>
                                          </p:val>
                                        </p:tav>
                                      </p:tavLst>
                                    </p:anim>
                                    <p:anim calcmode="lin" valueType="num">
                                      <p:cBhvr>
                                        <p:cTn id="340" dur="500" fill="hold"/>
                                        <p:tgtEl>
                                          <p:spTgt spid="186"/>
                                        </p:tgtEl>
                                        <p:attrNameLst>
                                          <p:attrName>ppt_h</p:attrName>
                                        </p:attrNameLst>
                                      </p:cBhvr>
                                      <p:tavLst>
                                        <p:tav tm="0">
                                          <p:val>
                                            <p:fltVal val="0"/>
                                          </p:val>
                                        </p:tav>
                                        <p:tav tm="100000">
                                          <p:val>
                                            <p:strVal val="#ppt_h"/>
                                          </p:val>
                                        </p:tav>
                                      </p:tavLst>
                                    </p:anim>
                                    <p:animEffect transition="in" filter="fade">
                                      <p:cBhvr>
                                        <p:cTn id="341" dur="500"/>
                                        <p:tgtEl>
                                          <p:spTgt spid="186"/>
                                        </p:tgtEl>
                                      </p:cBhvr>
                                    </p:animEffect>
                                  </p:childTnLst>
                                  <p:subTnLst>
                                    <p:audio>
                                      <p:cMediaNode>
                                        <p:cTn display="0" masterRel="sameClick">
                                          <p:stCondLst>
                                            <p:cond evt="begin" delay="0">
                                              <p:tn val="337"/>
                                            </p:cond>
                                          </p:stCondLst>
                                          <p:endCondLst>
                                            <p:cond evt="onStopAudio" delay="0">
                                              <p:tgtEl>
                                                <p:sldTgt/>
                                              </p:tgtEl>
                                            </p:cond>
                                          </p:endCondLst>
                                        </p:cTn>
                                        <p:tgtEl>
                                          <p:sndTgt r:embed="rId3" name="Bling.wav"/>
                                        </p:tgtEl>
                                      </p:cMediaNode>
                                    </p:audio>
                                  </p:subTnLst>
                                </p:cTn>
                              </p:par>
                              <p:par>
                                <p:cTn id="342" presetID="26" presetClass="emph" presetSubtype="0" fill="hold" grpId="1" nodeType="withEffect">
                                  <p:stCondLst>
                                    <p:cond delay="500"/>
                                  </p:stCondLst>
                                  <p:childTnLst>
                                    <p:animEffect transition="out" filter="fade">
                                      <p:cBhvr>
                                        <p:cTn id="343" dur="500" tmFilter="0, 0; .2, .5; .8, .5; 1, 0"/>
                                        <p:tgtEl>
                                          <p:spTgt spid="186"/>
                                        </p:tgtEl>
                                      </p:cBhvr>
                                    </p:animEffect>
                                    <p:animScale>
                                      <p:cBhvr>
                                        <p:cTn id="344" dur="250" autoRev="1" fill="hold"/>
                                        <p:tgtEl>
                                          <p:spTgt spid="186"/>
                                        </p:tgtEl>
                                      </p:cBhvr>
                                      <p:by x="105000" y="105000"/>
                                    </p:animScale>
                                  </p:childTnLst>
                                </p:cTn>
                              </p:par>
                              <p:par>
                                <p:cTn id="345" presetID="53" presetClass="entr" presetSubtype="16" fill="hold" grpId="0" nodeType="withEffect">
                                  <p:stCondLst>
                                    <p:cond delay="0"/>
                                  </p:stCondLst>
                                  <p:childTnLst>
                                    <p:set>
                                      <p:cBhvr>
                                        <p:cTn id="346" dur="1" fill="hold">
                                          <p:stCondLst>
                                            <p:cond delay="0"/>
                                          </p:stCondLst>
                                        </p:cTn>
                                        <p:tgtEl>
                                          <p:spTgt spid="203"/>
                                        </p:tgtEl>
                                        <p:attrNameLst>
                                          <p:attrName>style.visibility</p:attrName>
                                        </p:attrNameLst>
                                      </p:cBhvr>
                                      <p:to>
                                        <p:strVal val="visible"/>
                                      </p:to>
                                    </p:set>
                                    <p:anim calcmode="lin" valueType="num">
                                      <p:cBhvr>
                                        <p:cTn id="347" dur="500" fill="hold"/>
                                        <p:tgtEl>
                                          <p:spTgt spid="203"/>
                                        </p:tgtEl>
                                        <p:attrNameLst>
                                          <p:attrName>ppt_w</p:attrName>
                                        </p:attrNameLst>
                                      </p:cBhvr>
                                      <p:tavLst>
                                        <p:tav tm="0">
                                          <p:val>
                                            <p:fltVal val="0"/>
                                          </p:val>
                                        </p:tav>
                                        <p:tav tm="100000">
                                          <p:val>
                                            <p:strVal val="#ppt_w"/>
                                          </p:val>
                                        </p:tav>
                                      </p:tavLst>
                                    </p:anim>
                                    <p:anim calcmode="lin" valueType="num">
                                      <p:cBhvr>
                                        <p:cTn id="348" dur="500" fill="hold"/>
                                        <p:tgtEl>
                                          <p:spTgt spid="203"/>
                                        </p:tgtEl>
                                        <p:attrNameLst>
                                          <p:attrName>ppt_h</p:attrName>
                                        </p:attrNameLst>
                                      </p:cBhvr>
                                      <p:tavLst>
                                        <p:tav tm="0">
                                          <p:val>
                                            <p:fltVal val="0"/>
                                          </p:val>
                                        </p:tav>
                                        <p:tav tm="100000">
                                          <p:val>
                                            <p:strVal val="#ppt_h"/>
                                          </p:val>
                                        </p:tav>
                                      </p:tavLst>
                                    </p:anim>
                                    <p:animEffect transition="in" filter="fade">
                                      <p:cBhvr>
                                        <p:cTn id="349" dur="500"/>
                                        <p:tgtEl>
                                          <p:spTgt spid="203"/>
                                        </p:tgtEl>
                                      </p:cBhvr>
                                    </p:animEffect>
                                  </p:childTnLst>
                                  <p:subTnLst>
                                    <p:audio>
                                      <p:cMediaNode>
                                        <p:cTn display="0" masterRel="sameClick">
                                          <p:stCondLst>
                                            <p:cond evt="begin" delay="0">
                                              <p:tn val="345"/>
                                            </p:cond>
                                          </p:stCondLst>
                                          <p:endCondLst>
                                            <p:cond evt="onStopAudio" delay="0">
                                              <p:tgtEl>
                                                <p:sldTgt/>
                                              </p:tgtEl>
                                            </p:cond>
                                          </p:endCondLst>
                                        </p:cTn>
                                        <p:tgtEl>
                                          <p:sndTgt r:embed="rId3" name="Bling.wav"/>
                                        </p:tgtEl>
                                      </p:cMediaNode>
                                    </p:audio>
                                  </p:subTnLst>
                                </p:cTn>
                              </p:par>
                              <p:par>
                                <p:cTn id="350" presetID="26" presetClass="emph" presetSubtype="0" fill="hold" grpId="1" nodeType="withEffect">
                                  <p:stCondLst>
                                    <p:cond delay="500"/>
                                  </p:stCondLst>
                                  <p:childTnLst>
                                    <p:animEffect transition="out" filter="fade">
                                      <p:cBhvr>
                                        <p:cTn id="351" dur="500" tmFilter="0, 0; .2, .5; .8, .5; 1, 0"/>
                                        <p:tgtEl>
                                          <p:spTgt spid="203"/>
                                        </p:tgtEl>
                                      </p:cBhvr>
                                    </p:animEffect>
                                    <p:animScale>
                                      <p:cBhvr>
                                        <p:cTn id="352" dur="250" autoRev="1" fill="hold"/>
                                        <p:tgtEl>
                                          <p:spTgt spid="203"/>
                                        </p:tgtEl>
                                      </p:cBhvr>
                                      <p:by x="105000" y="105000"/>
                                    </p:animScale>
                                  </p:childTnLst>
                                </p:cTn>
                              </p:par>
                            </p:childTnLst>
                          </p:cTn>
                        </p:par>
                      </p:childTnLst>
                    </p:cTn>
                  </p:par>
                </p:childTnLst>
              </p:cTn>
              <p:nextCondLst>
                <p:cond evt="onClick" delay="0">
                  <p:tgtEl>
                    <p:spTgt spid="165"/>
                  </p:tgtEl>
                </p:cond>
              </p:nextCondLst>
            </p:seq>
            <p:seq concurrent="1" nextAc="seek">
              <p:cTn id="353" restart="whenNotActive" fill="hold" evtFilter="cancelBubble" nodeType="interactiveSeq">
                <p:stCondLst>
                  <p:cond evt="onClick" delay="0">
                    <p:tgtEl>
                      <p:spTgt spid="168"/>
                    </p:tgtEl>
                  </p:cond>
                </p:stCondLst>
                <p:endSync evt="end" delay="0">
                  <p:rtn val="all"/>
                </p:endSync>
                <p:childTnLst>
                  <p:par>
                    <p:cTn id="354" fill="hold">
                      <p:stCondLst>
                        <p:cond delay="0"/>
                      </p:stCondLst>
                      <p:childTnLst>
                        <p:par>
                          <p:cTn id="355" fill="hold">
                            <p:stCondLst>
                              <p:cond delay="0"/>
                            </p:stCondLst>
                            <p:childTnLst>
                              <p:par>
                                <p:cTn id="356" presetID="53" presetClass="entr" presetSubtype="16" fill="hold" grpId="0" nodeType="withEffect">
                                  <p:stCondLst>
                                    <p:cond delay="0"/>
                                  </p:stCondLst>
                                  <p:childTnLst>
                                    <p:set>
                                      <p:cBhvr>
                                        <p:cTn id="357" dur="1" fill="hold">
                                          <p:stCondLst>
                                            <p:cond delay="0"/>
                                          </p:stCondLst>
                                        </p:cTn>
                                        <p:tgtEl>
                                          <p:spTgt spid="282"/>
                                        </p:tgtEl>
                                        <p:attrNameLst>
                                          <p:attrName>style.visibility</p:attrName>
                                        </p:attrNameLst>
                                      </p:cBhvr>
                                      <p:to>
                                        <p:strVal val="visible"/>
                                      </p:to>
                                    </p:set>
                                    <p:anim calcmode="lin" valueType="num">
                                      <p:cBhvr>
                                        <p:cTn id="358" dur="500" fill="hold"/>
                                        <p:tgtEl>
                                          <p:spTgt spid="282"/>
                                        </p:tgtEl>
                                        <p:attrNameLst>
                                          <p:attrName>ppt_w</p:attrName>
                                        </p:attrNameLst>
                                      </p:cBhvr>
                                      <p:tavLst>
                                        <p:tav tm="0">
                                          <p:val>
                                            <p:fltVal val="0"/>
                                          </p:val>
                                        </p:tav>
                                        <p:tav tm="100000">
                                          <p:val>
                                            <p:strVal val="#ppt_w"/>
                                          </p:val>
                                        </p:tav>
                                      </p:tavLst>
                                    </p:anim>
                                    <p:anim calcmode="lin" valueType="num">
                                      <p:cBhvr>
                                        <p:cTn id="359" dur="500" fill="hold"/>
                                        <p:tgtEl>
                                          <p:spTgt spid="282"/>
                                        </p:tgtEl>
                                        <p:attrNameLst>
                                          <p:attrName>ppt_h</p:attrName>
                                        </p:attrNameLst>
                                      </p:cBhvr>
                                      <p:tavLst>
                                        <p:tav tm="0">
                                          <p:val>
                                            <p:fltVal val="0"/>
                                          </p:val>
                                        </p:tav>
                                        <p:tav tm="100000">
                                          <p:val>
                                            <p:strVal val="#ppt_h"/>
                                          </p:val>
                                        </p:tav>
                                      </p:tavLst>
                                    </p:anim>
                                    <p:animEffect transition="in" filter="fade">
                                      <p:cBhvr>
                                        <p:cTn id="360" dur="500"/>
                                        <p:tgtEl>
                                          <p:spTgt spid="282"/>
                                        </p:tgtEl>
                                      </p:cBhvr>
                                    </p:animEffect>
                                  </p:childTnLst>
                                  <p:subTnLst>
                                    <p:audio>
                                      <p:cMediaNode>
                                        <p:cTn display="0" masterRel="sameClick">
                                          <p:stCondLst>
                                            <p:cond evt="begin" delay="0">
                                              <p:tn val="356"/>
                                            </p:cond>
                                          </p:stCondLst>
                                          <p:endCondLst>
                                            <p:cond evt="onStopAudio" delay="0">
                                              <p:tgtEl>
                                                <p:sldTgt/>
                                              </p:tgtEl>
                                            </p:cond>
                                          </p:endCondLst>
                                        </p:cTn>
                                        <p:tgtEl>
                                          <p:sndTgt r:embed="rId3" name="Bling.wav"/>
                                        </p:tgtEl>
                                      </p:cMediaNode>
                                    </p:audio>
                                  </p:subTnLst>
                                </p:cTn>
                              </p:par>
                              <p:par>
                                <p:cTn id="361" presetID="26" presetClass="emph" presetSubtype="0" fill="hold" grpId="1" nodeType="withEffect">
                                  <p:stCondLst>
                                    <p:cond delay="500"/>
                                  </p:stCondLst>
                                  <p:childTnLst>
                                    <p:animEffect transition="out" filter="fade">
                                      <p:cBhvr>
                                        <p:cTn id="362" dur="500" tmFilter="0, 0; .2, .5; .8, .5; 1, 0"/>
                                        <p:tgtEl>
                                          <p:spTgt spid="282"/>
                                        </p:tgtEl>
                                      </p:cBhvr>
                                    </p:animEffect>
                                    <p:animScale>
                                      <p:cBhvr>
                                        <p:cTn id="363" dur="250" autoRev="1" fill="hold"/>
                                        <p:tgtEl>
                                          <p:spTgt spid="282"/>
                                        </p:tgtEl>
                                      </p:cBhvr>
                                      <p:by x="105000" y="105000"/>
                                    </p:animScale>
                                  </p:childTnLst>
                                </p:cTn>
                              </p:par>
                              <p:par>
                                <p:cTn id="364" presetID="53" presetClass="entr" presetSubtype="16" fill="hold" grpId="0" nodeType="withEffect">
                                  <p:stCondLst>
                                    <p:cond delay="0"/>
                                  </p:stCondLst>
                                  <p:childTnLst>
                                    <p:set>
                                      <p:cBhvr>
                                        <p:cTn id="365" dur="1" fill="hold">
                                          <p:stCondLst>
                                            <p:cond delay="0"/>
                                          </p:stCondLst>
                                        </p:cTn>
                                        <p:tgtEl>
                                          <p:spTgt spid="133"/>
                                        </p:tgtEl>
                                        <p:attrNameLst>
                                          <p:attrName>style.visibility</p:attrName>
                                        </p:attrNameLst>
                                      </p:cBhvr>
                                      <p:to>
                                        <p:strVal val="visible"/>
                                      </p:to>
                                    </p:set>
                                    <p:anim calcmode="lin" valueType="num">
                                      <p:cBhvr>
                                        <p:cTn id="366" dur="500" fill="hold"/>
                                        <p:tgtEl>
                                          <p:spTgt spid="133"/>
                                        </p:tgtEl>
                                        <p:attrNameLst>
                                          <p:attrName>ppt_w</p:attrName>
                                        </p:attrNameLst>
                                      </p:cBhvr>
                                      <p:tavLst>
                                        <p:tav tm="0">
                                          <p:val>
                                            <p:fltVal val="0"/>
                                          </p:val>
                                        </p:tav>
                                        <p:tav tm="100000">
                                          <p:val>
                                            <p:strVal val="#ppt_w"/>
                                          </p:val>
                                        </p:tav>
                                      </p:tavLst>
                                    </p:anim>
                                    <p:anim calcmode="lin" valueType="num">
                                      <p:cBhvr>
                                        <p:cTn id="367" dur="500" fill="hold"/>
                                        <p:tgtEl>
                                          <p:spTgt spid="133"/>
                                        </p:tgtEl>
                                        <p:attrNameLst>
                                          <p:attrName>ppt_h</p:attrName>
                                        </p:attrNameLst>
                                      </p:cBhvr>
                                      <p:tavLst>
                                        <p:tav tm="0">
                                          <p:val>
                                            <p:fltVal val="0"/>
                                          </p:val>
                                        </p:tav>
                                        <p:tav tm="100000">
                                          <p:val>
                                            <p:strVal val="#ppt_h"/>
                                          </p:val>
                                        </p:tav>
                                      </p:tavLst>
                                    </p:anim>
                                    <p:animEffect transition="in" filter="fade">
                                      <p:cBhvr>
                                        <p:cTn id="368" dur="500"/>
                                        <p:tgtEl>
                                          <p:spTgt spid="133"/>
                                        </p:tgtEl>
                                      </p:cBhvr>
                                    </p:animEffect>
                                  </p:childTnLst>
                                  <p:subTnLst>
                                    <p:audio>
                                      <p:cMediaNode>
                                        <p:cTn display="0" masterRel="sameClick">
                                          <p:stCondLst>
                                            <p:cond evt="begin" delay="0">
                                              <p:tn val="364"/>
                                            </p:cond>
                                          </p:stCondLst>
                                          <p:endCondLst>
                                            <p:cond evt="onStopAudio" delay="0">
                                              <p:tgtEl>
                                                <p:sldTgt/>
                                              </p:tgtEl>
                                            </p:cond>
                                          </p:endCondLst>
                                        </p:cTn>
                                        <p:tgtEl>
                                          <p:sndTgt r:embed="rId3" name="Bling.wav"/>
                                        </p:tgtEl>
                                      </p:cMediaNode>
                                    </p:audio>
                                  </p:subTnLst>
                                </p:cTn>
                              </p:par>
                              <p:par>
                                <p:cTn id="369" presetID="26" presetClass="emph" presetSubtype="0" fill="hold" grpId="1" nodeType="withEffect">
                                  <p:stCondLst>
                                    <p:cond delay="500"/>
                                  </p:stCondLst>
                                  <p:childTnLst>
                                    <p:animEffect transition="out" filter="fade">
                                      <p:cBhvr>
                                        <p:cTn id="370" dur="500" tmFilter="0, 0; .2, .5; .8, .5; 1, 0"/>
                                        <p:tgtEl>
                                          <p:spTgt spid="133"/>
                                        </p:tgtEl>
                                      </p:cBhvr>
                                    </p:animEffect>
                                    <p:animScale>
                                      <p:cBhvr>
                                        <p:cTn id="371" dur="250" autoRev="1" fill="hold"/>
                                        <p:tgtEl>
                                          <p:spTgt spid="133"/>
                                        </p:tgtEl>
                                      </p:cBhvr>
                                      <p:by x="105000" y="105000"/>
                                    </p:animScale>
                                  </p:childTnLst>
                                </p:cTn>
                              </p:par>
                              <p:par>
                                <p:cTn id="372" presetID="53" presetClass="entr" presetSubtype="16" fill="hold" grpId="0" nodeType="withEffect">
                                  <p:stCondLst>
                                    <p:cond delay="0"/>
                                  </p:stCondLst>
                                  <p:childTnLst>
                                    <p:set>
                                      <p:cBhvr>
                                        <p:cTn id="373" dur="1" fill="hold">
                                          <p:stCondLst>
                                            <p:cond delay="0"/>
                                          </p:stCondLst>
                                        </p:cTn>
                                        <p:tgtEl>
                                          <p:spTgt spid="178"/>
                                        </p:tgtEl>
                                        <p:attrNameLst>
                                          <p:attrName>style.visibility</p:attrName>
                                        </p:attrNameLst>
                                      </p:cBhvr>
                                      <p:to>
                                        <p:strVal val="visible"/>
                                      </p:to>
                                    </p:set>
                                    <p:anim calcmode="lin" valueType="num">
                                      <p:cBhvr>
                                        <p:cTn id="374" dur="500" fill="hold"/>
                                        <p:tgtEl>
                                          <p:spTgt spid="178"/>
                                        </p:tgtEl>
                                        <p:attrNameLst>
                                          <p:attrName>ppt_w</p:attrName>
                                        </p:attrNameLst>
                                      </p:cBhvr>
                                      <p:tavLst>
                                        <p:tav tm="0">
                                          <p:val>
                                            <p:fltVal val="0"/>
                                          </p:val>
                                        </p:tav>
                                        <p:tav tm="100000">
                                          <p:val>
                                            <p:strVal val="#ppt_w"/>
                                          </p:val>
                                        </p:tav>
                                      </p:tavLst>
                                    </p:anim>
                                    <p:anim calcmode="lin" valueType="num">
                                      <p:cBhvr>
                                        <p:cTn id="375" dur="500" fill="hold"/>
                                        <p:tgtEl>
                                          <p:spTgt spid="178"/>
                                        </p:tgtEl>
                                        <p:attrNameLst>
                                          <p:attrName>ppt_h</p:attrName>
                                        </p:attrNameLst>
                                      </p:cBhvr>
                                      <p:tavLst>
                                        <p:tav tm="0">
                                          <p:val>
                                            <p:fltVal val="0"/>
                                          </p:val>
                                        </p:tav>
                                        <p:tav tm="100000">
                                          <p:val>
                                            <p:strVal val="#ppt_h"/>
                                          </p:val>
                                        </p:tav>
                                      </p:tavLst>
                                    </p:anim>
                                    <p:animEffect transition="in" filter="fade">
                                      <p:cBhvr>
                                        <p:cTn id="376" dur="500"/>
                                        <p:tgtEl>
                                          <p:spTgt spid="178"/>
                                        </p:tgtEl>
                                      </p:cBhvr>
                                    </p:animEffect>
                                  </p:childTnLst>
                                  <p:subTnLst>
                                    <p:audio>
                                      <p:cMediaNode>
                                        <p:cTn display="0" masterRel="sameClick">
                                          <p:stCondLst>
                                            <p:cond evt="begin" delay="0">
                                              <p:tn val="372"/>
                                            </p:cond>
                                          </p:stCondLst>
                                          <p:endCondLst>
                                            <p:cond evt="onStopAudio" delay="0">
                                              <p:tgtEl>
                                                <p:sldTgt/>
                                              </p:tgtEl>
                                            </p:cond>
                                          </p:endCondLst>
                                        </p:cTn>
                                        <p:tgtEl>
                                          <p:sndTgt r:embed="rId3" name="Bling.wav"/>
                                        </p:tgtEl>
                                      </p:cMediaNode>
                                    </p:audio>
                                  </p:subTnLst>
                                </p:cTn>
                              </p:par>
                              <p:par>
                                <p:cTn id="377" presetID="26" presetClass="emph" presetSubtype="0" fill="hold" grpId="1" nodeType="withEffect">
                                  <p:stCondLst>
                                    <p:cond delay="500"/>
                                  </p:stCondLst>
                                  <p:childTnLst>
                                    <p:animEffect transition="out" filter="fade">
                                      <p:cBhvr>
                                        <p:cTn id="378" dur="500" tmFilter="0, 0; .2, .5; .8, .5; 1, 0"/>
                                        <p:tgtEl>
                                          <p:spTgt spid="178"/>
                                        </p:tgtEl>
                                      </p:cBhvr>
                                    </p:animEffect>
                                    <p:animScale>
                                      <p:cBhvr>
                                        <p:cTn id="379" dur="250" autoRev="1" fill="hold"/>
                                        <p:tgtEl>
                                          <p:spTgt spid="178"/>
                                        </p:tgtEl>
                                      </p:cBhvr>
                                      <p:by x="105000" y="105000"/>
                                    </p:animScale>
                                  </p:childTnLst>
                                </p:cTn>
                              </p:par>
                              <p:par>
                                <p:cTn id="380" presetID="53" presetClass="entr" presetSubtype="16" fill="hold" grpId="0" nodeType="withEffect">
                                  <p:stCondLst>
                                    <p:cond delay="0"/>
                                  </p:stCondLst>
                                  <p:childTnLst>
                                    <p:set>
                                      <p:cBhvr>
                                        <p:cTn id="381" dur="1" fill="hold">
                                          <p:stCondLst>
                                            <p:cond delay="0"/>
                                          </p:stCondLst>
                                        </p:cTn>
                                        <p:tgtEl>
                                          <p:spTgt spid="268"/>
                                        </p:tgtEl>
                                        <p:attrNameLst>
                                          <p:attrName>style.visibility</p:attrName>
                                        </p:attrNameLst>
                                      </p:cBhvr>
                                      <p:to>
                                        <p:strVal val="visible"/>
                                      </p:to>
                                    </p:set>
                                    <p:anim calcmode="lin" valueType="num">
                                      <p:cBhvr>
                                        <p:cTn id="382" dur="500" fill="hold"/>
                                        <p:tgtEl>
                                          <p:spTgt spid="268"/>
                                        </p:tgtEl>
                                        <p:attrNameLst>
                                          <p:attrName>ppt_w</p:attrName>
                                        </p:attrNameLst>
                                      </p:cBhvr>
                                      <p:tavLst>
                                        <p:tav tm="0">
                                          <p:val>
                                            <p:fltVal val="0"/>
                                          </p:val>
                                        </p:tav>
                                        <p:tav tm="100000">
                                          <p:val>
                                            <p:strVal val="#ppt_w"/>
                                          </p:val>
                                        </p:tav>
                                      </p:tavLst>
                                    </p:anim>
                                    <p:anim calcmode="lin" valueType="num">
                                      <p:cBhvr>
                                        <p:cTn id="383" dur="500" fill="hold"/>
                                        <p:tgtEl>
                                          <p:spTgt spid="268"/>
                                        </p:tgtEl>
                                        <p:attrNameLst>
                                          <p:attrName>ppt_h</p:attrName>
                                        </p:attrNameLst>
                                      </p:cBhvr>
                                      <p:tavLst>
                                        <p:tav tm="0">
                                          <p:val>
                                            <p:fltVal val="0"/>
                                          </p:val>
                                        </p:tav>
                                        <p:tav tm="100000">
                                          <p:val>
                                            <p:strVal val="#ppt_h"/>
                                          </p:val>
                                        </p:tav>
                                      </p:tavLst>
                                    </p:anim>
                                    <p:animEffect transition="in" filter="fade">
                                      <p:cBhvr>
                                        <p:cTn id="384" dur="500"/>
                                        <p:tgtEl>
                                          <p:spTgt spid="268"/>
                                        </p:tgtEl>
                                      </p:cBhvr>
                                    </p:animEffect>
                                  </p:childTnLst>
                                  <p:subTnLst>
                                    <p:audio>
                                      <p:cMediaNode>
                                        <p:cTn display="0" masterRel="sameClick">
                                          <p:stCondLst>
                                            <p:cond evt="begin" delay="0">
                                              <p:tn val="380"/>
                                            </p:cond>
                                          </p:stCondLst>
                                          <p:endCondLst>
                                            <p:cond evt="onStopAudio" delay="0">
                                              <p:tgtEl>
                                                <p:sldTgt/>
                                              </p:tgtEl>
                                            </p:cond>
                                          </p:endCondLst>
                                        </p:cTn>
                                        <p:tgtEl>
                                          <p:sndTgt r:embed="rId3" name="Bling.wav"/>
                                        </p:tgtEl>
                                      </p:cMediaNode>
                                    </p:audio>
                                  </p:subTnLst>
                                </p:cTn>
                              </p:par>
                              <p:par>
                                <p:cTn id="385" presetID="26" presetClass="emph" presetSubtype="0" fill="hold" grpId="1" nodeType="withEffect">
                                  <p:stCondLst>
                                    <p:cond delay="500"/>
                                  </p:stCondLst>
                                  <p:childTnLst>
                                    <p:animEffect transition="out" filter="fade">
                                      <p:cBhvr>
                                        <p:cTn id="386" dur="500" tmFilter="0, 0; .2, .5; .8, .5; 1, 0"/>
                                        <p:tgtEl>
                                          <p:spTgt spid="268"/>
                                        </p:tgtEl>
                                      </p:cBhvr>
                                    </p:animEffect>
                                    <p:animScale>
                                      <p:cBhvr>
                                        <p:cTn id="387" dur="250" autoRev="1" fill="hold"/>
                                        <p:tgtEl>
                                          <p:spTgt spid="268"/>
                                        </p:tgtEl>
                                      </p:cBhvr>
                                      <p:by x="105000" y="105000"/>
                                    </p:animScale>
                                  </p:childTnLst>
                                </p:cTn>
                              </p:par>
                            </p:childTnLst>
                          </p:cTn>
                        </p:par>
                      </p:childTnLst>
                    </p:cTn>
                  </p:par>
                </p:childTnLst>
              </p:cTn>
              <p:nextCondLst>
                <p:cond evt="onClick" delay="0">
                  <p:tgtEl>
                    <p:spTgt spid="168"/>
                  </p:tgtEl>
                </p:cond>
              </p:nextCondLst>
            </p:seq>
            <p:seq concurrent="1" nextAc="seek">
              <p:cTn id="388" restart="whenNotActive" fill="hold" evtFilter="cancelBubble" nodeType="interactiveSeq">
                <p:stCondLst>
                  <p:cond evt="onClick" delay="0">
                    <p:tgtEl>
                      <p:spTgt spid="176"/>
                    </p:tgtEl>
                  </p:cond>
                </p:stCondLst>
                <p:endSync evt="end" delay="0">
                  <p:rtn val="all"/>
                </p:endSync>
                <p:childTnLst>
                  <p:par>
                    <p:cTn id="389" fill="hold">
                      <p:stCondLst>
                        <p:cond delay="0"/>
                      </p:stCondLst>
                      <p:childTnLst>
                        <p:par>
                          <p:cTn id="390" fill="hold">
                            <p:stCondLst>
                              <p:cond delay="0"/>
                            </p:stCondLst>
                            <p:childTnLst>
                              <p:par>
                                <p:cTn id="391" presetID="53" presetClass="entr" presetSubtype="16" fill="hold" grpId="0" nodeType="withEffect">
                                  <p:stCondLst>
                                    <p:cond delay="0"/>
                                  </p:stCondLst>
                                  <p:childTnLst>
                                    <p:set>
                                      <p:cBhvr>
                                        <p:cTn id="392" dur="1" fill="hold">
                                          <p:stCondLst>
                                            <p:cond delay="0"/>
                                          </p:stCondLst>
                                        </p:cTn>
                                        <p:tgtEl>
                                          <p:spTgt spid="284"/>
                                        </p:tgtEl>
                                        <p:attrNameLst>
                                          <p:attrName>style.visibility</p:attrName>
                                        </p:attrNameLst>
                                      </p:cBhvr>
                                      <p:to>
                                        <p:strVal val="visible"/>
                                      </p:to>
                                    </p:set>
                                    <p:anim calcmode="lin" valueType="num">
                                      <p:cBhvr>
                                        <p:cTn id="393" dur="500" fill="hold"/>
                                        <p:tgtEl>
                                          <p:spTgt spid="284"/>
                                        </p:tgtEl>
                                        <p:attrNameLst>
                                          <p:attrName>ppt_w</p:attrName>
                                        </p:attrNameLst>
                                      </p:cBhvr>
                                      <p:tavLst>
                                        <p:tav tm="0">
                                          <p:val>
                                            <p:fltVal val="0"/>
                                          </p:val>
                                        </p:tav>
                                        <p:tav tm="100000">
                                          <p:val>
                                            <p:strVal val="#ppt_w"/>
                                          </p:val>
                                        </p:tav>
                                      </p:tavLst>
                                    </p:anim>
                                    <p:anim calcmode="lin" valueType="num">
                                      <p:cBhvr>
                                        <p:cTn id="394" dur="500" fill="hold"/>
                                        <p:tgtEl>
                                          <p:spTgt spid="284"/>
                                        </p:tgtEl>
                                        <p:attrNameLst>
                                          <p:attrName>ppt_h</p:attrName>
                                        </p:attrNameLst>
                                      </p:cBhvr>
                                      <p:tavLst>
                                        <p:tav tm="0">
                                          <p:val>
                                            <p:fltVal val="0"/>
                                          </p:val>
                                        </p:tav>
                                        <p:tav tm="100000">
                                          <p:val>
                                            <p:strVal val="#ppt_h"/>
                                          </p:val>
                                        </p:tav>
                                      </p:tavLst>
                                    </p:anim>
                                    <p:animEffect transition="in" filter="fade">
                                      <p:cBhvr>
                                        <p:cTn id="395" dur="500"/>
                                        <p:tgtEl>
                                          <p:spTgt spid="284"/>
                                        </p:tgtEl>
                                      </p:cBhvr>
                                    </p:animEffect>
                                  </p:childTnLst>
                                  <p:subTnLst>
                                    <p:audio>
                                      <p:cMediaNode>
                                        <p:cTn display="0" masterRel="sameClick">
                                          <p:stCondLst>
                                            <p:cond evt="begin" delay="0">
                                              <p:tn val="391"/>
                                            </p:cond>
                                          </p:stCondLst>
                                          <p:endCondLst>
                                            <p:cond evt="onStopAudio" delay="0">
                                              <p:tgtEl>
                                                <p:sldTgt/>
                                              </p:tgtEl>
                                            </p:cond>
                                          </p:endCondLst>
                                        </p:cTn>
                                        <p:tgtEl>
                                          <p:sndTgt r:embed="rId3" name="Bling.wav"/>
                                        </p:tgtEl>
                                      </p:cMediaNode>
                                    </p:audio>
                                  </p:subTnLst>
                                </p:cTn>
                              </p:par>
                              <p:par>
                                <p:cTn id="396" presetID="26" presetClass="emph" presetSubtype="0" fill="hold" grpId="1" nodeType="withEffect">
                                  <p:stCondLst>
                                    <p:cond delay="500"/>
                                  </p:stCondLst>
                                  <p:childTnLst>
                                    <p:animEffect transition="out" filter="fade">
                                      <p:cBhvr>
                                        <p:cTn id="397" dur="500" tmFilter="0, 0; .2, .5; .8, .5; 1, 0"/>
                                        <p:tgtEl>
                                          <p:spTgt spid="284"/>
                                        </p:tgtEl>
                                      </p:cBhvr>
                                    </p:animEffect>
                                    <p:animScale>
                                      <p:cBhvr>
                                        <p:cTn id="398" dur="250" autoRev="1" fill="hold"/>
                                        <p:tgtEl>
                                          <p:spTgt spid="284"/>
                                        </p:tgtEl>
                                      </p:cBhvr>
                                      <p:by x="105000" y="105000"/>
                                    </p:animScale>
                                  </p:childTnLst>
                                </p:cTn>
                              </p:par>
                              <p:par>
                                <p:cTn id="399" presetID="53" presetClass="entr" presetSubtype="16" fill="hold" grpId="0" nodeType="withEffect">
                                  <p:stCondLst>
                                    <p:cond delay="0"/>
                                  </p:stCondLst>
                                  <p:childTnLst>
                                    <p:set>
                                      <p:cBhvr>
                                        <p:cTn id="400" dur="1" fill="hold">
                                          <p:stCondLst>
                                            <p:cond delay="0"/>
                                          </p:stCondLst>
                                        </p:cTn>
                                        <p:tgtEl>
                                          <p:spTgt spid="244"/>
                                        </p:tgtEl>
                                        <p:attrNameLst>
                                          <p:attrName>style.visibility</p:attrName>
                                        </p:attrNameLst>
                                      </p:cBhvr>
                                      <p:to>
                                        <p:strVal val="visible"/>
                                      </p:to>
                                    </p:set>
                                    <p:anim calcmode="lin" valueType="num">
                                      <p:cBhvr>
                                        <p:cTn id="401" dur="500" fill="hold"/>
                                        <p:tgtEl>
                                          <p:spTgt spid="244"/>
                                        </p:tgtEl>
                                        <p:attrNameLst>
                                          <p:attrName>ppt_w</p:attrName>
                                        </p:attrNameLst>
                                      </p:cBhvr>
                                      <p:tavLst>
                                        <p:tav tm="0">
                                          <p:val>
                                            <p:fltVal val="0"/>
                                          </p:val>
                                        </p:tav>
                                        <p:tav tm="100000">
                                          <p:val>
                                            <p:strVal val="#ppt_w"/>
                                          </p:val>
                                        </p:tav>
                                      </p:tavLst>
                                    </p:anim>
                                    <p:anim calcmode="lin" valueType="num">
                                      <p:cBhvr>
                                        <p:cTn id="402" dur="500" fill="hold"/>
                                        <p:tgtEl>
                                          <p:spTgt spid="244"/>
                                        </p:tgtEl>
                                        <p:attrNameLst>
                                          <p:attrName>ppt_h</p:attrName>
                                        </p:attrNameLst>
                                      </p:cBhvr>
                                      <p:tavLst>
                                        <p:tav tm="0">
                                          <p:val>
                                            <p:fltVal val="0"/>
                                          </p:val>
                                        </p:tav>
                                        <p:tav tm="100000">
                                          <p:val>
                                            <p:strVal val="#ppt_h"/>
                                          </p:val>
                                        </p:tav>
                                      </p:tavLst>
                                    </p:anim>
                                    <p:animEffect transition="in" filter="fade">
                                      <p:cBhvr>
                                        <p:cTn id="403" dur="500"/>
                                        <p:tgtEl>
                                          <p:spTgt spid="244"/>
                                        </p:tgtEl>
                                      </p:cBhvr>
                                    </p:animEffect>
                                  </p:childTnLst>
                                  <p:subTnLst>
                                    <p:audio>
                                      <p:cMediaNode>
                                        <p:cTn display="0" masterRel="sameClick">
                                          <p:stCondLst>
                                            <p:cond evt="begin" delay="0">
                                              <p:tn val="399"/>
                                            </p:cond>
                                          </p:stCondLst>
                                          <p:endCondLst>
                                            <p:cond evt="onStopAudio" delay="0">
                                              <p:tgtEl>
                                                <p:sldTgt/>
                                              </p:tgtEl>
                                            </p:cond>
                                          </p:endCondLst>
                                        </p:cTn>
                                        <p:tgtEl>
                                          <p:sndTgt r:embed="rId3" name="Bling.wav"/>
                                        </p:tgtEl>
                                      </p:cMediaNode>
                                    </p:audio>
                                  </p:subTnLst>
                                </p:cTn>
                              </p:par>
                              <p:par>
                                <p:cTn id="404" presetID="26" presetClass="emph" presetSubtype="0" fill="hold" grpId="1" nodeType="withEffect">
                                  <p:stCondLst>
                                    <p:cond delay="500"/>
                                  </p:stCondLst>
                                  <p:childTnLst>
                                    <p:animEffect transition="out" filter="fade">
                                      <p:cBhvr>
                                        <p:cTn id="405" dur="500" tmFilter="0, 0; .2, .5; .8, .5; 1, 0"/>
                                        <p:tgtEl>
                                          <p:spTgt spid="244"/>
                                        </p:tgtEl>
                                      </p:cBhvr>
                                    </p:animEffect>
                                    <p:animScale>
                                      <p:cBhvr>
                                        <p:cTn id="406" dur="250" autoRev="1" fill="hold"/>
                                        <p:tgtEl>
                                          <p:spTgt spid="244"/>
                                        </p:tgtEl>
                                      </p:cBhvr>
                                      <p:by x="105000" y="105000"/>
                                    </p:animScale>
                                  </p:childTnLst>
                                </p:cTn>
                              </p:par>
                              <p:par>
                                <p:cTn id="407" presetID="53" presetClass="entr" presetSubtype="16" fill="hold" grpId="0" nodeType="withEffect">
                                  <p:stCondLst>
                                    <p:cond delay="0"/>
                                  </p:stCondLst>
                                  <p:childTnLst>
                                    <p:set>
                                      <p:cBhvr>
                                        <p:cTn id="408" dur="1" fill="hold">
                                          <p:stCondLst>
                                            <p:cond delay="0"/>
                                          </p:stCondLst>
                                        </p:cTn>
                                        <p:tgtEl>
                                          <p:spTgt spid="271"/>
                                        </p:tgtEl>
                                        <p:attrNameLst>
                                          <p:attrName>style.visibility</p:attrName>
                                        </p:attrNameLst>
                                      </p:cBhvr>
                                      <p:to>
                                        <p:strVal val="visible"/>
                                      </p:to>
                                    </p:set>
                                    <p:anim calcmode="lin" valueType="num">
                                      <p:cBhvr>
                                        <p:cTn id="409" dur="500" fill="hold"/>
                                        <p:tgtEl>
                                          <p:spTgt spid="271"/>
                                        </p:tgtEl>
                                        <p:attrNameLst>
                                          <p:attrName>ppt_w</p:attrName>
                                        </p:attrNameLst>
                                      </p:cBhvr>
                                      <p:tavLst>
                                        <p:tav tm="0">
                                          <p:val>
                                            <p:fltVal val="0"/>
                                          </p:val>
                                        </p:tav>
                                        <p:tav tm="100000">
                                          <p:val>
                                            <p:strVal val="#ppt_w"/>
                                          </p:val>
                                        </p:tav>
                                      </p:tavLst>
                                    </p:anim>
                                    <p:anim calcmode="lin" valueType="num">
                                      <p:cBhvr>
                                        <p:cTn id="410" dur="500" fill="hold"/>
                                        <p:tgtEl>
                                          <p:spTgt spid="271"/>
                                        </p:tgtEl>
                                        <p:attrNameLst>
                                          <p:attrName>ppt_h</p:attrName>
                                        </p:attrNameLst>
                                      </p:cBhvr>
                                      <p:tavLst>
                                        <p:tav tm="0">
                                          <p:val>
                                            <p:fltVal val="0"/>
                                          </p:val>
                                        </p:tav>
                                        <p:tav tm="100000">
                                          <p:val>
                                            <p:strVal val="#ppt_h"/>
                                          </p:val>
                                        </p:tav>
                                      </p:tavLst>
                                    </p:anim>
                                    <p:animEffect transition="in" filter="fade">
                                      <p:cBhvr>
                                        <p:cTn id="411" dur="500"/>
                                        <p:tgtEl>
                                          <p:spTgt spid="271"/>
                                        </p:tgtEl>
                                      </p:cBhvr>
                                    </p:animEffect>
                                  </p:childTnLst>
                                  <p:subTnLst>
                                    <p:audio>
                                      <p:cMediaNode>
                                        <p:cTn display="0" masterRel="sameClick">
                                          <p:stCondLst>
                                            <p:cond evt="begin" delay="0">
                                              <p:tn val="407"/>
                                            </p:cond>
                                          </p:stCondLst>
                                          <p:endCondLst>
                                            <p:cond evt="onStopAudio" delay="0">
                                              <p:tgtEl>
                                                <p:sldTgt/>
                                              </p:tgtEl>
                                            </p:cond>
                                          </p:endCondLst>
                                        </p:cTn>
                                        <p:tgtEl>
                                          <p:sndTgt r:embed="rId3" name="Bling.wav"/>
                                        </p:tgtEl>
                                      </p:cMediaNode>
                                    </p:audio>
                                  </p:subTnLst>
                                </p:cTn>
                              </p:par>
                              <p:par>
                                <p:cTn id="412" presetID="26" presetClass="emph" presetSubtype="0" fill="hold" grpId="1" nodeType="withEffect">
                                  <p:stCondLst>
                                    <p:cond delay="500"/>
                                  </p:stCondLst>
                                  <p:childTnLst>
                                    <p:animEffect transition="out" filter="fade">
                                      <p:cBhvr>
                                        <p:cTn id="413" dur="500" tmFilter="0, 0; .2, .5; .8, .5; 1, 0"/>
                                        <p:tgtEl>
                                          <p:spTgt spid="271"/>
                                        </p:tgtEl>
                                      </p:cBhvr>
                                    </p:animEffect>
                                    <p:animScale>
                                      <p:cBhvr>
                                        <p:cTn id="414" dur="250" autoRev="1" fill="hold"/>
                                        <p:tgtEl>
                                          <p:spTgt spid="271"/>
                                        </p:tgtEl>
                                      </p:cBhvr>
                                      <p:by x="105000" y="105000"/>
                                    </p:animScale>
                                  </p:childTnLst>
                                </p:cTn>
                              </p:par>
                            </p:childTnLst>
                          </p:cTn>
                        </p:par>
                      </p:childTnLst>
                    </p:cTn>
                  </p:par>
                </p:childTnLst>
              </p:cTn>
              <p:nextCondLst>
                <p:cond evt="onClick" delay="0">
                  <p:tgtEl>
                    <p:spTgt spid="176"/>
                  </p:tgtEl>
                </p:cond>
              </p:nextCondLst>
            </p:seq>
            <p:seq concurrent="1" nextAc="seek">
              <p:cTn id="415" restart="whenNotActive" fill="hold" evtFilter="cancelBubble" nodeType="interactiveSeq">
                <p:stCondLst>
                  <p:cond evt="onClick" delay="0">
                    <p:tgtEl>
                      <p:spTgt spid="177"/>
                    </p:tgtEl>
                  </p:cond>
                </p:stCondLst>
                <p:endSync evt="end" delay="0">
                  <p:rtn val="all"/>
                </p:endSync>
                <p:childTnLst>
                  <p:par>
                    <p:cTn id="416" fill="hold">
                      <p:stCondLst>
                        <p:cond delay="0"/>
                      </p:stCondLst>
                      <p:childTnLst>
                        <p:par>
                          <p:cTn id="417" fill="hold">
                            <p:stCondLst>
                              <p:cond delay="0"/>
                            </p:stCondLst>
                            <p:childTnLst>
                              <p:par>
                                <p:cTn id="418" presetID="53" presetClass="entr" presetSubtype="16" fill="hold" grpId="0" nodeType="withEffect">
                                  <p:stCondLst>
                                    <p:cond delay="0"/>
                                  </p:stCondLst>
                                  <p:childTnLst>
                                    <p:set>
                                      <p:cBhvr>
                                        <p:cTn id="419" dur="1" fill="hold">
                                          <p:stCondLst>
                                            <p:cond delay="0"/>
                                          </p:stCondLst>
                                        </p:cTn>
                                        <p:tgtEl>
                                          <p:spTgt spid="306"/>
                                        </p:tgtEl>
                                        <p:attrNameLst>
                                          <p:attrName>style.visibility</p:attrName>
                                        </p:attrNameLst>
                                      </p:cBhvr>
                                      <p:to>
                                        <p:strVal val="visible"/>
                                      </p:to>
                                    </p:set>
                                    <p:anim calcmode="lin" valueType="num">
                                      <p:cBhvr>
                                        <p:cTn id="420" dur="500" fill="hold"/>
                                        <p:tgtEl>
                                          <p:spTgt spid="306"/>
                                        </p:tgtEl>
                                        <p:attrNameLst>
                                          <p:attrName>ppt_w</p:attrName>
                                        </p:attrNameLst>
                                      </p:cBhvr>
                                      <p:tavLst>
                                        <p:tav tm="0">
                                          <p:val>
                                            <p:fltVal val="0"/>
                                          </p:val>
                                        </p:tav>
                                        <p:tav tm="100000">
                                          <p:val>
                                            <p:strVal val="#ppt_w"/>
                                          </p:val>
                                        </p:tav>
                                      </p:tavLst>
                                    </p:anim>
                                    <p:anim calcmode="lin" valueType="num">
                                      <p:cBhvr>
                                        <p:cTn id="421" dur="500" fill="hold"/>
                                        <p:tgtEl>
                                          <p:spTgt spid="306"/>
                                        </p:tgtEl>
                                        <p:attrNameLst>
                                          <p:attrName>ppt_h</p:attrName>
                                        </p:attrNameLst>
                                      </p:cBhvr>
                                      <p:tavLst>
                                        <p:tav tm="0">
                                          <p:val>
                                            <p:fltVal val="0"/>
                                          </p:val>
                                        </p:tav>
                                        <p:tav tm="100000">
                                          <p:val>
                                            <p:strVal val="#ppt_h"/>
                                          </p:val>
                                        </p:tav>
                                      </p:tavLst>
                                    </p:anim>
                                    <p:animEffect transition="in" filter="fade">
                                      <p:cBhvr>
                                        <p:cTn id="422" dur="500"/>
                                        <p:tgtEl>
                                          <p:spTgt spid="306"/>
                                        </p:tgtEl>
                                      </p:cBhvr>
                                    </p:animEffect>
                                  </p:childTnLst>
                                  <p:subTnLst>
                                    <p:audio>
                                      <p:cMediaNode>
                                        <p:cTn display="0" masterRel="sameClick">
                                          <p:stCondLst>
                                            <p:cond evt="begin" delay="0">
                                              <p:tn val="418"/>
                                            </p:cond>
                                          </p:stCondLst>
                                          <p:endCondLst>
                                            <p:cond evt="onStopAudio" delay="0">
                                              <p:tgtEl>
                                                <p:sldTgt/>
                                              </p:tgtEl>
                                            </p:cond>
                                          </p:endCondLst>
                                        </p:cTn>
                                        <p:tgtEl>
                                          <p:sndTgt r:embed="rId3" name="Bling.wav"/>
                                        </p:tgtEl>
                                      </p:cMediaNode>
                                    </p:audio>
                                  </p:subTnLst>
                                </p:cTn>
                              </p:par>
                              <p:par>
                                <p:cTn id="423" presetID="26" presetClass="emph" presetSubtype="0" fill="hold" grpId="1" nodeType="withEffect">
                                  <p:stCondLst>
                                    <p:cond delay="500"/>
                                  </p:stCondLst>
                                  <p:childTnLst>
                                    <p:animEffect transition="out" filter="fade">
                                      <p:cBhvr>
                                        <p:cTn id="424" dur="500" tmFilter="0, 0; .2, .5; .8, .5; 1, 0"/>
                                        <p:tgtEl>
                                          <p:spTgt spid="306"/>
                                        </p:tgtEl>
                                      </p:cBhvr>
                                    </p:animEffect>
                                    <p:animScale>
                                      <p:cBhvr>
                                        <p:cTn id="425" dur="250" autoRev="1" fill="hold"/>
                                        <p:tgtEl>
                                          <p:spTgt spid="306"/>
                                        </p:tgtEl>
                                      </p:cBhvr>
                                      <p:by x="105000" y="105000"/>
                                    </p:animScale>
                                  </p:childTnLst>
                                </p:cTn>
                              </p:par>
                              <p:par>
                                <p:cTn id="426" presetID="53" presetClass="entr" presetSubtype="16" fill="hold" grpId="0" nodeType="withEffect">
                                  <p:stCondLst>
                                    <p:cond delay="0"/>
                                  </p:stCondLst>
                                  <p:childTnLst>
                                    <p:set>
                                      <p:cBhvr>
                                        <p:cTn id="427" dur="1" fill="hold">
                                          <p:stCondLst>
                                            <p:cond delay="0"/>
                                          </p:stCondLst>
                                        </p:cTn>
                                        <p:tgtEl>
                                          <p:spTgt spid="226"/>
                                        </p:tgtEl>
                                        <p:attrNameLst>
                                          <p:attrName>style.visibility</p:attrName>
                                        </p:attrNameLst>
                                      </p:cBhvr>
                                      <p:to>
                                        <p:strVal val="visible"/>
                                      </p:to>
                                    </p:set>
                                    <p:anim calcmode="lin" valueType="num">
                                      <p:cBhvr>
                                        <p:cTn id="428" dur="500" fill="hold"/>
                                        <p:tgtEl>
                                          <p:spTgt spid="226"/>
                                        </p:tgtEl>
                                        <p:attrNameLst>
                                          <p:attrName>ppt_w</p:attrName>
                                        </p:attrNameLst>
                                      </p:cBhvr>
                                      <p:tavLst>
                                        <p:tav tm="0">
                                          <p:val>
                                            <p:fltVal val="0"/>
                                          </p:val>
                                        </p:tav>
                                        <p:tav tm="100000">
                                          <p:val>
                                            <p:strVal val="#ppt_w"/>
                                          </p:val>
                                        </p:tav>
                                      </p:tavLst>
                                    </p:anim>
                                    <p:anim calcmode="lin" valueType="num">
                                      <p:cBhvr>
                                        <p:cTn id="429" dur="500" fill="hold"/>
                                        <p:tgtEl>
                                          <p:spTgt spid="226"/>
                                        </p:tgtEl>
                                        <p:attrNameLst>
                                          <p:attrName>ppt_h</p:attrName>
                                        </p:attrNameLst>
                                      </p:cBhvr>
                                      <p:tavLst>
                                        <p:tav tm="0">
                                          <p:val>
                                            <p:fltVal val="0"/>
                                          </p:val>
                                        </p:tav>
                                        <p:tav tm="100000">
                                          <p:val>
                                            <p:strVal val="#ppt_h"/>
                                          </p:val>
                                        </p:tav>
                                      </p:tavLst>
                                    </p:anim>
                                    <p:animEffect transition="in" filter="fade">
                                      <p:cBhvr>
                                        <p:cTn id="430" dur="500"/>
                                        <p:tgtEl>
                                          <p:spTgt spid="226"/>
                                        </p:tgtEl>
                                      </p:cBhvr>
                                    </p:animEffect>
                                  </p:childTnLst>
                                  <p:subTnLst>
                                    <p:audio>
                                      <p:cMediaNode>
                                        <p:cTn display="0" masterRel="sameClick">
                                          <p:stCondLst>
                                            <p:cond evt="begin" delay="0">
                                              <p:tn val="426"/>
                                            </p:cond>
                                          </p:stCondLst>
                                          <p:endCondLst>
                                            <p:cond evt="onStopAudio" delay="0">
                                              <p:tgtEl>
                                                <p:sldTgt/>
                                              </p:tgtEl>
                                            </p:cond>
                                          </p:endCondLst>
                                        </p:cTn>
                                        <p:tgtEl>
                                          <p:sndTgt r:embed="rId3" name="Bling.wav"/>
                                        </p:tgtEl>
                                      </p:cMediaNode>
                                    </p:audio>
                                  </p:subTnLst>
                                </p:cTn>
                              </p:par>
                              <p:par>
                                <p:cTn id="431" presetID="26" presetClass="emph" presetSubtype="0" fill="hold" grpId="1" nodeType="withEffect">
                                  <p:stCondLst>
                                    <p:cond delay="500"/>
                                  </p:stCondLst>
                                  <p:childTnLst>
                                    <p:animEffect transition="out" filter="fade">
                                      <p:cBhvr>
                                        <p:cTn id="432" dur="500" tmFilter="0, 0; .2, .5; .8, .5; 1, 0"/>
                                        <p:tgtEl>
                                          <p:spTgt spid="226"/>
                                        </p:tgtEl>
                                      </p:cBhvr>
                                    </p:animEffect>
                                    <p:animScale>
                                      <p:cBhvr>
                                        <p:cTn id="433" dur="250" autoRev="1" fill="hold"/>
                                        <p:tgtEl>
                                          <p:spTgt spid="226"/>
                                        </p:tgtEl>
                                      </p:cBhvr>
                                      <p:by x="105000" y="105000"/>
                                    </p:animScale>
                                  </p:childTnLst>
                                </p:cTn>
                              </p:par>
                              <p:par>
                                <p:cTn id="434" presetID="53" presetClass="entr" presetSubtype="16" fill="hold" grpId="0" nodeType="withEffect">
                                  <p:stCondLst>
                                    <p:cond delay="0"/>
                                  </p:stCondLst>
                                  <p:childTnLst>
                                    <p:set>
                                      <p:cBhvr>
                                        <p:cTn id="435" dur="1" fill="hold">
                                          <p:stCondLst>
                                            <p:cond delay="0"/>
                                          </p:stCondLst>
                                        </p:cTn>
                                        <p:tgtEl>
                                          <p:spTgt spid="246"/>
                                        </p:tgtEl>
                                        <p:attrNameLst>
                                          <p:attrName>style.visibility</p:attrName>
                                        </p:attrNameLst>
                                      </p:cBhvr>
                                      <p:to>
                                        <p:strVal val="visible"/>
                                      </p:to>
                                    </p:set>
                                    <p:anim calcmode="lin" valueType="num">
                                      <p:cBhvr>
                                        <p:cTn id="436" dur="500" fill="hold"/>
                                        <p:tgtEl>
                                          <p:spTgt spid="246"/>
                                        </p:tgtEl>
                                        <p:attrNameLst>
                                          <p:attrName>ppt_w</p:attrName>
                                        </p:attrNameLst>
                                      </p:cBhvr>
                                      <p:tavLst>
                                        <p:tav tm="0">
                                          <p:val>
                                            <p:fltVal val="0"/>
                                          </p:val>
                                        </p:tav>
                                        <p:tav tm="100000">
                                          <p:val>
                                            <p:strVal val="#ppt_w"/>
                                          </p:val>
                                        </p:tav>
                                      </p:tavLst>
                                    </p:anim>
                                    <p:anim calcmode="lin" valueType="num">
                                      <p:cBhvr>
                                        <p:cTn id="437" dur="500" fill="hold"/>
                                        <p:tgtEl>
                                          <p:spTgt spid="246"/>
                                        </p:tgtEl>
                                        <p:attrNameLst>
                                          <p:attrName>ppt_h</p:attrName>
                                        </p:attrNameLst>
                                      </p:cBhvr>
                                      <p:tavLst>
                                        <p:tav tm="0">
                                          <p:val>
                                            <p:fltVal val="0"/>
                                          </p:val>
                                        </p:tav>
                                        <p:tav tm="100000">
                                          <p:val>
                                            <p:strVal val="#ppt_h"/>
                                          </p:val>
                                        </p:tav>
                                      </p:tavLst>
                                    </p:anim>
                                    <p:animEffect transition="in" filter="fade">
                                      <p:cBhvr>
                                        <p:cTn id="438" dur="500"/>
                                        <p:tgtEl>
                                          <p:spTgt spid="246"/>
                                        </p:tgtEl>
                                      </p:cBhvr>
                                    </p:animEffect>
                                  </p:childTnLst>
                                  <p:subTnLst>
                                    <p:audio>
                                      <p:cMediaNode>
                                        <p:cTn display="0" masterRel="sameClick">
                                          <p:stCondLst>
                                            <p:cond evt="begin" delay="0">
                                              <p:tn val="434"/>
                                            </p:cond>
                                          </p:stCondLst>
                                          <p:endCondLst>
                                            <p:cond evt="onStopAudio" delay="0">
                                              <p:tgtEl>
                                                <p:sldTgt/>
                                              </p:tgtEl>
                                            </p:cond>
                                          </p:endCondLst>
                                        </p:cTn>
                                        <p:tgtEl>
                                          <p:sndTgt r:embed="rId3" name="Bling.wav"/>
                                        </p:tgtEl>
                                      </p:cMediaNode>
                                    </p:audio>
                                  </p:subTnLst>
                                </p:cTn>
                              </p:par>
                              <p:par>
                                <p:cTn id="439" presetID="26" presetClass="emph" presetSubtype="0" fill="hold" grpId="1" nodeType="withEffect">
                                  <p:stCondLst>
                                    <p:cond delay="500"/>
                                  </p:stCondLst>
                                  <p:childTnLst>
                                    <p:animEffect transition="out" filter="fade">
                                      <p:cBhvr>
                                        <p:cTn id="440" dur="500" tmFilter="0, 0; .2, .5; .8, .5; 1, 0"/>
                                        <p:tgtEl>
                                          <p:spTgt spid="246"/>
                                        </p:tgtEl>
                                      </p:cBhvr>
                                    </p:animEffect>
                                    <p:animScale>
                                      <p:cBhvr>
                                        <p:cTn id="441" dur="250" autoRev="1" fill="hold"/>
                                        <p:tgtEl>
                                          <p:spTgt spid="246"/>
                                        </p:tgtEl>
                                      </p:cBhvr>
                                      <p:by x="105000" y="105000"/>
                                    </p:animScale>
                                  </p:childTnLst>
                                </p:cTn>
                              </p:par>
                              <p:par>
                                <p:cTn id="442" presetID="53" presetClass="entr" presetSubtype="16" fill="hold" grpId="0" nodeType="withEffect">
                                  <p:stCondLst>
                                    <p:cond delay="0"/>
                                  </p:stCondLst>
                                  <p:childTnLst>
                                    <p:set>
                                      <p:cBhvr>
                                        <p:cTn id="443" dur="1" fill="hold">
                                          <p:stCondLst>
                                            <p:cond delay="0"/>
                                          </p:stCondLst>
                                        </p:cTn>
                                        <p:tgtEl>
                                          <p:spTgt spid="315"/>
                                        </p:tgtEl>
                                        <p:attrNameLst>
                                          <p:attrName>style.visibility</p:attrName>
                                        </p:attrNameLst>
                                      </p:cBhvr>
                                      <p:to>
                                        <p:strVal val="visible"/>
                                      </p:to>
                                    </p:set>
                                    <p:anim calcmode="lin" valueType="num">
                                      <p:cBhvr>
                                        <p:cTn id="444" dur="500" fill="hold"/>
                                        <p:tgtEl>
                                          <p:spTgt spid="315"/>
                                        </p:tgtEl>
                                        <p:attrNameLst>
                                          <p:attrName>ppt_w</p:attrName>
                                        </p:attrNameLst>
                                      </p:cBhvr>
                                      <p:tavLst>
                                        <p:tav tm="0">
                                          <p:val>
                                            <p:fltVal val="0"/>
                                          </p:val>
                                        </p:tav>
                                        <p:tav tm="100000">
                                          <p:val>
                                            <p:strVal val="#ppt_w"/>
                                          </p:val>
                                        </p:tav>
                                      </p:tavLst>
                                    </p:anim>
                                    <p:anim calcmode="lin" valueType="num">
                                      <p:cBhvr>
                                        <p:cTn id="445" dur="500" fill="hold"/>
                                        <p:tgtEl>
                                          <p:spTgt spid="315"/>
                                        </p:tgtEl>
                                        <p:attrNameLst>
                                          <p:attrName>ppt_h</p:attrName>
                                        </p:attrNameLst>
                                      </p:cBhvr>
                                      <p:tavLst>
                                        <p:tav tm="0">
                                          <p:val>
                                            <p:fltVal val="0"/>
                                          </p:val>
                                        </p:tav>
                                        <p:tav tm="100000">
                                          <p:val>
                                            <p:strVal val="#ppt_h"/>
                                          </p:val>
                                        </p:tav>
                                      </p:tavLst>
                                    </p:anim>
                                    <p:animEffect transition="in" filter="fade">
                                      <p:cBhvr>
                                        <p:cTn id="446" dur="500"/>
                                        <p:tgtEl>
                                          <p:spTgt spid="315"/>
                                        </p:tgtEl>
                                      </p:cBhvr>
                                    </p:animEffect>
                                  </p:childTnLst>
                                  <p:subTnLst>
                                    <p:audio>
                                      <p:cMediaNode>
                                        <p:cTn display="0" masterRel="sameClick">
                                          <p:stCondLst>
                                            <p:cond evt="begin" delay="0">
                                              <p:tn val="442"/>
                                            </p:cond>
                                          </p:stCondLst>
                                          <p:endCondLst>
                                            <p:cond evt="onStopAudio" delay="0">
                                              <p:tgtEl>
                                                <p:sldTgt/>
                                              </p:tgtEl>
                                            </p:cond>
                                          </p:endCondLst>
                                        </p:cTn>
                                        <p:tgtEl>
                                          <p:sndTgt r:embed="rId3" name="Bling.wav"/>
                                        </p:tgtEl>
                                      </p:cMediaNode>
                                    </p:audio>
                                  </p:subTnLst>
                                </p:cTn>
                              </p:par>
                              <p:par>
                                <p:cTn id="447" presetID="26" presetClass="emph" presetSubtype="0" fill="hold" grpId="1" nodeType="withEffect">
                                  <p:stCondLst>
                                    <p:cond delay="500"/>
                                  </p:stCondLst>
                                  <p:childTnLst>
                                    <p:animEffect transition="out" filter="fade">
                                      <p:cBhvr>
                                        <p:cTn id="448" dur="500" tmFilter="0, 0; .2, .5; .8, .5; 1, 0"/>
                                        <p:tgtEl>
                                          <p:spTgt spid="315"/>
                                        </p:tgtEl>
                                      </p:cBhvr>
                                    </p:animEffect>
                                    <p:animScale>
                                      <p:cBhvr>
                                        <p:cTn id="449" dur="250" autoRev="1" fill="hold"/>
                                        <p:tgtEl>
                                          <p:spTgt spid="315"/>
                                        </p:tgtEl>
                                      </p:cBhvr>
                                      <p:by x="105000" y="105000"/>
                                    </p:animScale>
                                  </p:childTnLst>
                                </p:cTn>
                              </p:par>
                              <p:par>
                                <p:cTn id="450" presetID="53" presetClass="entr" presetSubtype="16" fill="hold" grpId="0" nodeType="withEffect">
                                  <p:stCondLst>
                                    <p:cond delay="0"/>
                                  </p:stCondLst>
                                  <p:childTnLst>
                                    <p:set>
                                      <p:cBhvr>
                                        <p:cTn id="451" dur="1" fill="hold">
                                          <p:stCondLst>
                                            <p:cond delay="0"/>
                                          </p:stCondLst>
                                        </p:cTn>
                                        <p:tgtEl>
                                          <p:spTgt spid="363"/>
                                        </p:tgtEl>
                                        <p:attrNameLst>
                                          <p:attrName>style.visibility</p:attrName>
                                        </p:attrNameLst>
                                      </p:cBhvr>
                                      <p:to>
                                        <p:strVal val="visible"/>
                                      </p:to>
                                    </p:set>
                                    <p:anim calcmode="lin" valueType="num">
                                      <p:cBhvr>
                                        <p:cTn id="452" dur="500" fill="hold"/>
                                        <p:tgtEl>
                                          <p:spTgt spid="363"/>
                                        </p:tgtEl>
                                        <p:attrNameLst>
                                          <p:attrName>ppt_w</p:attrName>
                                        </p:attrNameLst>
                                      </p:cBhvr>
                                      <p:tavLst>
                                        <p:tav tm="0">
                                          <p:val>
                                            <p:fltVal val="0"/>
                                          </p:val>
                                        </p:tav>
                                        <p:tav tm="100000">
                                          <p:val>
                                            <p:strVal val="#ppt_w"/>
                                          </p:val>
                                        </p:tav>
                                      </p:tavLst>
                                    </p:anim>
                                    <p:anim calcmode="lin" valueType="num">
                                      <p:cBhvr>
                                        <p:cTn id="453" dur="500" fill="hold"/>
                                        <p:tgtEl>
                                          <p:spTgt spid="363"/>
                                        </p:tgtEl>
                                        <p:attrNameLst>
                                          <p:attrName>ppt_h</p:attrName>
                                        </p:attrNameLst>
                                      </p:cBhvr>
                                      <p:tavLst>
                                        <p:tav tm="0">
                                          <p:val>
                                            <p:fltVal val="0"/>
                                          </p:val>
                                        </p:tav>
                                        <p:tav tm="100000">
                                          <p:val>
                                            <p:strVal val="#ppt_h"/>
                                          </p:val>
                                        </p:tav>
                                      </p:tavLst>
                                    </p:anim>
                                    <p:animEffect transition="in" filter="fade">
                                      <p:cBhvr>
                                        <p:cTn id="454" dur="500"/>
                                        <p:tgtEl>
                                          <p:spTgt spid="363"/>
                                        </p:tgtEl>
                                      </p:cBhvr>
                                    </p:animEffect>
                                  </p:childTnLst>
                                  <p:subTnLst>
                                    <p:audio>
                                      <p:cMediaNode>
                                        <p:cTn display="0" masterRel="sameClick">
                                          <p:stCondLst>
                                            <p:cond evt="begin" delay="0">
                                              <p:tn val="450"/>
                                            </p:cond>
                                          </p:stCondLst>
                                          <p:endCondLst>
                                            <p:cond evt="onStopAudio" delay="0">
                                              <p:tgtEl>
                                                <p:sldTgt/>
                                              </p:tgtEl>
                                            </p:cond>
                                          </p:endCondLst>
                                        </p:cTn>
                                        <p:tgtEl>
                                          <p:sndTgt r:embed="rId3" name="Bling.wav"/>
                                        </p:tgtEl>
                                      </p:cMediaNode>
                                    </p:audio>
                                  </p:subTnLst>
                                </p:cTn>
                              </p:par>
                              <p:par>
                                <p:cTn id="455" presetID="26" presetClass="emph" presetSubtype="0" fill="hold" grpId="1" nodeType="withEffect">
                                  <p:stCondLst>
                                    <p:cond delay="500"/>
                                  </p:stCondLst>
                                  <p:childTnLst>
                                    <p:animEffect transition="out" filter="fade">
                                      <p:cBhvr>
                                        <p:cTn id="456" dur="500" tmFilter="0, 0; .2, .5; .8, .5; 1, 0"/>
                                        <p:tgtEl>
                                          <p:spTgt spid="363"/>
                                        </p:tgtEl>
                                      </p:cBhvr>
                                    </p:animEffect>
                                    <p:animScale>
                                      <p:cBhvr>
                                        <p:cTn id="457" dur="250" autoRev="1" fill="hold"/>
                                        <p:tgtEl>
                                          <p:spTgt spid="363"/>
                                        </p:tgtEl>
                                      </p:cBhvr>
                                      <p:by x="105000" y="105000"/>
                                    </p:animScale>
                                  </p:childTnLst>
                                </p:cTn>
                              </p:par>
                              <p:par>
                                <p:cTn id="458" presetID="53" presetClass="entr" presetSubtype="16" fill="hold" grpId="0" nodeType="withEffect">
                                  <p:stCondLst>
                                    <p:cond delay="0"/>
                                  </p:stCondLst>
                                  <p:childTnLst>
                                    <p:set>
                                      <p:cBhvr>
                                        <p:cTn id="459" dur="1" fill="hold">
                                          <p:stCondLst>
                                            <p:cond delay="0"/>
                                          </p:stCondLst>
                                        </p:cTn>
                                        <p:tgtEl>
                                          <p:spTgt spid="167"/>
                                        </p:tgtEl>
                                        <p:attrNameLst>
                                          <p:attrName>style.visibility</p:attrName>
                                        </p:attrNameLst>
                                      </p:cBhvr>
                                      <p:to>
                                        <p:strVal val="visible"/>
                                      </p:to>
                                    </p:set>
                                    <p:anim calcmode="lin" valueType="num">
                                      <p:cBhvr>
                                        <p:cTn id="460" dur="500" fill="hold"/>
                                        <p:tgtEl>
                                          <p:spTgt spid="167"/>
                                        </p:tgtEl>
                                        <p:attrNameLst>
                                          <p:attrName>ppt_w</p:attrName>
                                        </p:attrNameLst>
                                      </p:cBhvr>
                                      <p:tavLst>
                                        <p:tav tm="0">
                                          <p:val>
                                            <p:fltVal val="0"/>
                                          </p:val>
                                        </p:tav>
                                        <p:tav tm="100000">
                                          <p:val>
                                            <p:strVal val="#ppt_w"/>
                                          </p:val>
                                        </p:tav>
                                      </p:tavLst>
                                    </p:anim>
                                    <p:anim calcmode="lin" valueType="num">
                                      <p:cBhvr>
                                        <p:cTn id="461" dur="500" fill="hold"/>
                                        <p:tgtEl>
                                          <p:spTgt spid="167"/>
                                        </p:tgtEl>
                                        <p:attrNameLst>
                                          <p:attrName>ppt_h</p:attrName>
                                        </p:attrNameLst>
                                      </p:cBhvr>
                                      <p:tavLst>
                                        <p:tav tm="0">
                                          <p:val>
                                            <p:fltVal val="0"/>
                                          </p:val>
                                        </p:tav>
                                        <p:tav tm="100000">
                                          <p:val>
                                            <p:strVal val="#ppt_h"/>
                                          </p:val>
                                        </p:tav>
                                      </p:tavLst>
                                    </p:anim>
                                    <p:animEffect transition="in" filter="fade">
                                      <p:cBhvr>
                                        <p:cTn id="462" dur="500"/>
                                        <p:tgtEl>
                                          <p:spTgt spid="167"/>
                                        </p:tgtEl>
                                      </p:cBhvr>
                                    </p:animEffect>
                                  </p:childTnLst>
                                  <p:subTnLst>
                                    <p:audio>
                                      <p:cMediaNode>
                                        <p:cTn display="0" masterRel="sameClick">
                                          <p:stCondLst>
                                            <p:cond evt="begin" delay="0">
                                              <p:tn val="458"/>
                                            </p:cond>
                                          </p:stCondLst>
                                          <p:endCondLst>
                                            <p:cond evt="onStopAudio" delay="0">
                                              <p:tgtEl>
                                                <p:sldTgt/>
                                              </p:tgtEl>
                                            </p:cond>
                                          </p:endCondLst>
                                        </p:cTn>
                                        <p:tgtEl>
                                          <p:sndTgt r:embed="rId3" name="Bling.wav"/>
                                        </p:tgtEl>
                                      </p:cMediaNode>
                                    </p:audio>
                                  </p:subTnLst>
                                </p:cTn>
                              </p:par>
                              <p:par>
                                <p:cTn id="463" presetID="26" presetClass="emph" presetSubtype="0" fill="hold" grpId="1" nodeType="withEffect">
                                  <p:stCondLst>
                                    <p:cond delay="500"/>
                                  </p:stCondLst>
                                  <p:childTnLst>
                                    <p:animEffect transition="out" filter="fade">
                                      <p:cBhvr>
                                        <p:cTn id="464" dur="500" tmFilter="0, 0; .2, .5; .8, .5; 1, 0"/>
                                        <p:tgtEl>
                                          <p:spTgt spid="167"/>
                                        </p:tgtEl>
                                      </p:cBhvr>
                                    </p:animEffect>
                                    <p:animScale>
                                      <p:cBhvr>
                                        <p:cTn id="465" dur="250" autoRev="1" fill="hold"/>
                                        <p:tgtEl>
                                          <p:spTgt spid="167"/>
                                        </p:tgtEl>
                                      </p:cBhvr>
                                      <p:by x="105000" y="105000"/>
                                    </p:animScale>
                                  </p:childTnLst>
                                </p:cTn>
                              </p:par>
                              <p:par>
                                <p:cTn id="466" presetID="53" presetClass="entr" presetSubtype="16" fill="hold" grpId="0" nodeType="withEffect">
                                  <p:stCondLst>
                                    <p:cond delay="0"/>
                                  </p:stCondLst>
                                  <p:childTnLst>
                                    <p:set>
                                      <p:cBhvr>
                                        <p:cTn id="467" dur="1" fill="hold">
                                          <p:stCondLst>
                                            <p:cond delay="0"/>
                                          </p:stCondLst>
                                        </p:cTn>
                                        <p:tgtEl>
                                          <p:spTgt spid="179"/>
                                        </p:tgtEl>
                                        <p:attrNameLst>
                                          <p:attrName>style.visibility</p:attrName>
                                        </p:attrNameLst>
                                      </p:cBhvr>
                                      <p:to>
                                        <p:strVal val="visible"/>
                                      </p:to>
                                    </p:set>
                                    <p:anim calcmode="lin" valueType="num">
                                      <p:cBhvr>
                                        <p:cTn id="468" dur="500" fill="hold"/>
                                        <p:tgtEl>
                                          <p:spTgt spid="179"/>
                                        </p:tgtEl>
                                        <p:attrNameLst>
                                          <p:attrName>ppt_w</p:attrName>
                                        </p:attrNameLst>
                                      </p:cBhvr>
                                      <p:tavLst>
                                        <p:tav tm="0">
                                          <p:val>
                                            <p:fltVal val="0"/>
                                          </p:val>
                                        </p:tav>
                                        <p:tav tm="100000">
                                          <p:val>
                                            <p:strVal val="#ppt_w"/>
                                          </p:val>
                                        </p:tav>
                                      </p:tavLst>
                                    </p:anim>
                                    <p:anim calcmode="lin" valueType="num">
                                      <p:cBhvr>
                                        <p:cTn id="469" dur="500" fill="hold"/>
                                        <p:tgtEl>
                                          <p:spTgt spid="179"/>
                                        </p:tgtEl>
                                        <p:attrNameLst>
                                          <p:attrName>ppt_h</p:attrName>
                                        </p:attrNameLst>
                                      </p:cBhvr>
                                      <p:tavLst>
                                        <p:tav tm="0">
                                          <p:val>
                                            <p:fltVal val="0"/>
                                          </p:val>
                                        </p:tav>
                                        <p:tav tm="100000">
                                          <p:val>
                                            <p:strVal val="#ppt_h"/>
                                          </p:val>
                                        </p:tav>
                                      </p:tavLst>
                                    </p:anim>
                                    <p:animEffect transition="in" filter="fade">
                                      <p:cBhvr>
                                        <p:cTn id="470" dur="500"/>
                                        <p:tgtEl>
                                          <p:spTgt spid="179"/>
                                        </p:tgtEl>
                                      </p:cBhvr>
                                    </p:animEffect>
                                  </p:childTnLst>
                                  <p:subTnLst>
                                    <p:audio>
                                      <p:cMediaNode>
                                        <p:cTn display="0" masterRel="sameClick">
                                          <p:stCondLst>
                                            <p:cond evt="begin" delay="0">
                                              <p:tn val="466"/>
                                            </p:cond>
                                          </p:stCondLst>
                                          <p:endCondLst>
                                            <p:cond evt="onStopAudio" delay="0">
                                              <p:tgtEl>
                                                <p:sldTgt/>
                                              </p:tgtEl>
                                            </p:cond>
                                          </p:endCondLst>
                                        </p:cTn>
                                        <p:tgtEl>
                                          <p:sndTgt r:embed="rId3" name="Bling.wav"/>
                                        </p:tgtEl>
                                      </p:cMediaNode>
                                    </p:audio>
                                  </p:subTnLst>
                                </p:cTn>
                              </p:par>
                              <p:par>
                                <p:cTn id="471" presetID="26" presetClass="emph" presetSubtype="0" fill="hold" grpId="1" nodeType="withEffect">
                                  <p:stCondLst>
                                    <p:cond delay="500"/>
                                  </p:stCondLst>
                                  <p:childTnLst>
                                    <p:animEffect transition="out" filter="fade">
                                      <p:cBhvr>
                                        <p:cTn id="472" dur="500" tmFilter="0, 0; .2, .5; .8, .5; 1, 0"/>
                                        <p:tgtEl>
                                          <p:spTgt spid="179"/>
                                        </p:tgtEl>
                                      </p:cBhvr>
                                    </p:animEffect>
                                    <p:animScale>
                                      <p:cBhvr>
                                        <p:cTn id="473" dur="250" autoRev="1" fill="hold"/>
                                        <p:tgtEl>
                                          <p:spTgt spid="179"/>
                                        </p:tgtEl>
                                      </p:cBhvr>
                                      <p:by x="105000" y="105000"/>
                                    </p:animScale>
                                  </p:childTnLst>
                                </p:cTn>
                              </p:par>
                            </p:childTnLst>
                          </p:cTn>
                        </p:par>
                      </p:childTnLst>
                    </p:cTn>
                  </p:par>
                </p:childTnLst>
              </p:cTn>
              <p:nextCondLst>
                <p:cond evt="onClick" delay="0">
                  <p:tgtEl>
                    <p:spTgt spid="177"/>
                  </p:tgtEl>
                </p:cond>
              </p:nextCondLst>
            </p:seq>
          </p:childTnLst>
        </p:cTn>
      </p:par>
    </p:tnLst>
    <p:bldLst>
      <p:bldP spid="275" grpId="0"/>
      <p:bldP spid="275" grpId="1"/>
      <p:bldP spid="278" grpId="0"/>
      <p:bldP spid="278" grpId="1"/>
      <p:bldP spid="279" grpId="0"/>
      <p:bldP spid="279" grpId="1"/>
      <p:bldP spid="281" grpId="0"/>
      <p:bldP spid="281" grpId="1"/>
      <p:bldP spid="282" grpId="0"/>
      <p:bldP spid="282" grpId="1"/>
      <p:bldP spid="284" grpId="0"/>
      <p:bldP spid="284" grpId="1"/>
      <p:bldP spid="301" grpId="0"/>
      <p:bldP spid="301" grpId="1"/>
      <p:bldP spid="306" grpId="0"/>
      <p:bldP spid="306" grpId="1"/>
      <p:bldP spid="128" grpId="0" animBg="1"/>
      <p:bldP spid="128" grpId="1" animBg="1"/>
      <p:bldP spid="130" grpId="0" animBg="1"/>
      <p:bldP spid="130" grpId="1" animBg="1"/>
      <p:bldP spid="132" grpId="0" animBg="1"/>
      <p:bldP spid="132" grpId="1" animBg="1"/>
      <p:bldP spid="133" grpId="0" animBg="1"/>
      <p:bldP spid="133" grpId="1" animBg="1"/>
      <p:bldP spid="153" grpId="0" animBg="1"/>
      <p:bldP spid="153" grpId="1" animBg="1"/>
      <p:bldP spid="172" grpId="0" animBg="1"/>
      <p:bldP spid="172" grpId="1" animBg="1"/>
      <p:bldP spid="173" grpId="0" animBg="1"/>
      <p:bldP spid="173" grpId="1" animBg="1"/>
      <p:bldP spid="175" grpId="0" animBg="1"/>
      <p:bldP spid="175" grpId="1" animBg="1"/>
      <p:bldP spid="178" grpId="0" animBg="1"/>
      <p:bldP spid="178" grpId="1" animBg="1"/>
      <p:bldP spid="186" grpId="0" animBg="1"/>
      <p:bldP spid="186" grpId="1" animBg="1"/>
      <p:bldP spid="197" grpId="0" animBg="1"/>
      <p:bldP spid="197" grpId="1" animBg="1"/>
      <p:bldP spid="203" grpId="0" animBg="1"/>
      <p:bldP spid="203" grpId="1" animBg="1"/>
      <p:bldP spid="219" grpId="0" animBg="1"/>
      <p:bldP spid="219" grpId="1" animBg="1"/>
      <p:bldP spid="226" grpId="0" animBg="1"/>
      <p:bldP spid="226" grpId="1" animBg="1"/>
      <p:bldP spid="238" grpId="0" animBg="1"/>
      <p:bldP spid="238" grpId="1" animBg="1"/>
      <p:bldP spid="239" grpId="0" animBg="1"/>
      <p:bldP spid="239" grpId="1" animBg="1"/>
      <p:bldP spid="244" grpId="0" animBg="1"/>
      <p:bldP spid="244" grpId="1" animBg="1"/>
      <p:bldP spid="246" grpId="0" animBg="1"/>
      <p:bldP spid="246" grpId="1" animBg="1"/>
      <p:bldP spid="257" grpId="0" animBg="1"/>
      <p:bldP spid="257" grpId="1" animBg="1"/>
      <p:bldP spid="258" grpId="0" animBg="1"/>
      <p:bldP spid="258" grpId="1" animBg="1"/>
      <p:bldP spid="260" grpId="0" animBg="1"/>
      <p:bldP spid="260" grpId="1" animBg="1"/>
      <p:bldP spid="263" grpId="0" animBg="1"/>
      <p:bldP spid="263" grpId="1" animBg="1"/>
      <p:bldP spid="268" grpId="0" animBg="1"/>
      <p:bldP spid="268" grpId="1" animBg="1"/>
      <p:bldP spid="271" grpId="0" animBg="1"/>
      <p:bldP spid="271" grpId="1" animBg="1"/>
      <p:bldP spid="315" grpId="0" animBg="1"/>
      <p:bldP spid="315" grpId="1" animBg="1"/>
      <p:bldP spid="341" grpId="0" animBg="1"/>
      <p:bldP spid="341" grpId="1" animBg="1"/>
      <p:bldP spid="357" grpId="0" animBg="1"/>
      <p:bldP spid="357" grpId="1" animBg="1"/>
      <p:bldP spid="363" grpId="0" animBg="1"/>
      <p:bldP spid="363" grpId="1" animBg="1"/>
      <p:bldP spid="413" grpId="0" animBg="1"/>
      <p:bldP spid="413" grpId="1" animBg="1"/>
      <p:bldP spid="126" grpId="0" animBg="1"/>
      <p:bldP spid="126" grpId="1" animBg="1"/>
      <p:bldP spid="134" grpId="0" animBg="1"/>
      <p:bldP spid="134" grpId="1" animBg="1"/>
      <p:bldP spid="159" grpId="0" animBg="1"/>
      <p:bldP spid="159" grpId="1" animBg="1"/>
      <p:bldP spid="167" grpId="0" animBg="1"/>
      <p:bldP spid="167" grpId="1" animBg="1"/>
      <p:bldP spid="179" grpId="0" animBg="1"/>
      <p:bldP spid="179"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899933" y="1321021"/>
            <a:ext cx="10487210" cy="1261101"/>
            <a:chOff x="2408222" y="2802955"/>
            <a:chExt cx="7375556" cy="126110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6110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466110" y="2933184"/>
              <a:ext cx="7158288" cy="970266"/>
            </a:xfrm>
            <a:prstGeom prst="rect">
              <a:avLst/>
            </a:prstGeom>
            <a:noFill/>
          </p:spPr>
          <p:txBody>
            <a:bodyPr wrap="square" rtlCol="0">
              <a:spAutoFit/>
            </a:bodyPr>
            <a:lstStyle/>
            <a:p>
              <a:pPr algn="ctr">
                <a:lnSpc>
                  <a:spcPct val="125000"/>
                </a:lnSpc>
              </a:pPr>
              <a:r>
                <a:rPr lang="vi-VN" sz="2400" b="1" dirty="0"/>
                <a:t>Xác định tính oxi hóa, tính khử của nitrogen trong phản ứng N</a:t>
              </a:r>
              <a:r>
                <a:rPr lang="vi-VN" sz="2400" b="1" baseline="-25000" dirty="0"/>
                <a:t>2</a:t>
              </a:r>
              <a:r>
                <a:rPr lang="vi-VN" sz="2400" b="1" dirty="0"/>
                <a:t> với H</a:t>
              </a:r>
              <a:r>
                <a:rPr lang="vi-VN" sz="2400" b="1" baseline="-25000" dirty="0"/>
                <a:t>2</a:t>
              </a:r>
              <a:r>
                <a:rPr lang="vi-VN" sz="2400" b="1" dirty="0"/>
                <a:t> và với O</a:t>
              </a:r>
              <a:r>
                <a:rPr lang="vi-VN" sz="2400" b="1" baseline="-25000" dirty="0"/>
                <a:t>2</a:t>
              </a:r>
              <a:r>
                <a:rPr lang="vi-VN" sz="2400" b="1" dirty="0"/>
                <a:t>. Cho biết phản ứng này thu nhiệt hay tỏa nhiệt?</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2</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816666"/>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87" name="Group 86">
            <a:extLst>
              <a:ext uri="{FF2B5EF4-FFF2-40B4-BE49-F238E27FC236}">
                <a16:creationId xmlns:a16="http://schemas.microsoft.com/office/drawing/2014/main" id="{53564052-C462-D788-E8B5-E33796D2400E}"/>
              </a:ext>
            </a:extLst>
          </p:cNvPr>
          <p:cNvGrpSpPr/>
          <p:nvPr/>
        </p:nvGrpSpPr>
        <p:grpSpPr>
          <a:xfrm>
            <a:off x="1141584" y="3589833"/>
            <a:ext cx="9821156" cy="2308324"/>
            <a:chOff x="1132139" y="4306611"/>
            <a:chExt cx="9821156" cy="2308324"/>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32139" y="4400636"/>
              <a:ext cx="875521" cy="875521"/>
            </a:xfrm>
            <a:prstGeom prst="rect">
              <a:avLst/>
            </a:prstGeom>
          </p:spPr>
        </p:pic>
        <p:sp>
          <p:nvSpPr>
            <p:cNvPr id="85" name="TextBox 84">
              <a:extLst>
                <a:ext uri="{FF2B5EF4-FFF2-40B4-BE49-F238E27FC236}">
                  <a16:creationId xmlns:a16="http://schemas.microsoft.com/office/drawing/2014/main" id="{4A015675-3F25-146C-DF8F-A8A5B122674D}"/>
                </a:ext>
              </a:extLst>
            </p:cNvPr>
            <p:cNvSpPr txBox="1"/>
            <p:nvPr/>
          </p:nvSpPr>
          <p:spPr>
            <a:xfrm>
              <a:off x="1958199" y="4306611"/>
              <a:ext cx="8995096" cy="2308324"/>
            </a:xfrm>
            <a:prstGeom prst="rect">
              <a:avLst/>
            </a:prstGeom>
            <a:noFill/>
          </p:spPr>
          <p:txBody>
            <a:bodyPr wrap="square" rtlCol="0">
              <a:spAutoFit/>
            </a:bodyPr>
            <a:lstStyle/>
            <a:p>
              <a:pPr algn="l"/>
              <a:r>
                <a:rPr lang="en-US" sz="2400" b="1" dirty="0">
                  <a:solidFill>
                    <a:srgbClr val="333333"/>
                  </a:solidFill>
                  <a:latin typeface="Arial" panose="020B0604020202020204" pitchFamily="34" charset="0"/>
                  <a:cs typeface="Arial" panose="020B0604020202020204" pitchFamily="34" charset="0"/>
                </a:rPr>
                <a:t>Khi </a:t>
              </a:r>
              <a:r>
                <a:rPr lang="en-US" sz="2400" b="1" dirty="0" err="1">
                  <a:solidFill>
                    <a:srgbClr val="333333"/>
                  </a:solidFill>
                  <a:latin typeface="Arial" panose="020B0604020202020204" pitchFamily="34" charset="0"/>
                  <a:cs typeface="Arial" panose="020B0604020202020204" pitchFamily="34" charset="0"/>
                </a:rPr>
                <a:t>tác</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dụng</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với</a:t>
              </a:r>
              <a:r>
                <a:rPr lang="en-US" sz="2400" b="1" dirty="0">
                  <a:solidFill>
                    <a:srgbClr val="333333"/>
                  </a:solidFill>
                  <a:latin typeface="Arial" panose="020B0604020202020204" pitchFamily="34" charset="0"/>
                  <a:cs typeface="Arial" panose="020B0604020202020204" pitchFamily="34" charset="0"/>
                </a:rPr>
                <a:t> H</a:t>
              </a:r>
              <a:r>
                <a:rPr lang="en-US" sz="2400" b="1" baseline="-25000" dirty="0">
                  <a:solidFill>
                    <a:srgbClr val="333333"/>
                  </a:solidFill>
                  <a:latin typeface="Arial" panose="020B0604020202020204" pitchFamily="34" charset="0"/>
                  <a:cs typeface="Arial" panose="020B0604020202020204" pitchFamily="34" charset="0"/>
                </a:rPr>
                <a:t>2</a:t>
              </a:r>
              <a:r>
                <a:rPr lang="en-US" sz="2400" b="1" dirty="0">
                  <a:solidFill>
                    <a:srgbClr val="333333"/>
                  </a:solidFill>
                  <a:latin typeface="Arial" panose="020B0604020202020204" pitchFamily="34" charset="0"/>
                  <a:cs typeface="Arial" panose="020B0604020202020204" pitchFamily="34" charset="0"/>
                </a:rPr>
                <a:t>: </a:t>
              </a: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đóng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vai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trò</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là</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chất</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hóa</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phản</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ứng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toả</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nhiệt</a:t>
              </a:r>
              <a:endParaRPr lang="en-US" sz="2400" dirty="0">
                <a:solidFill>
                  <a:srgbClr val="333333"/>
                </a:solidFill>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H</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 NH</a:t>
              </a:r>
              <a:r>
                <a:rPr lang="en-US" sz="2400" baseline="-25000" dirty="0">
                  <a:solidFill>
                    <a:srgbClr val="333333"/>
                  </a:solidFill>
                  <a:latin typeface="Arial" panose="020B0604020202020204" pitchFamily="34" charset="0"/>
                  <a:cs typeface="Arial" panose="020B0604020202020204" pitchFamily="34" charset="0"/>
                </a:rPr>
                <a:t>3</a:t>
              </a:r>
              <a:r>
                <a:rPr lang="en-US" sz="2400" dirty="0">
                  <a:solidFill>
                    <a:srgbClr val="333333"/>
                  </a:solidFill>
                  <a:latin typeface="Arial" panose="020B0604020202020204" pitchFamily="34" charset="0"/>
                  <a:cs typeface="Arial" panose="020B0604020202020204" pitchFamily="34" charset="0"/>
                </a:rPr>
                <a:t>(g) (</a:t>
              </a:r>
              <a:r>
                <a:rPr lang="en-US" sz="2400" dirty="0" err="1">
                  <a:solidFill>
                    <a:srgbClr val="333333"/>
                  </a:solidFill>
                  <a:latin typeface="Arial" panose="020B0604020202020204" pitchFamily="34" charset="0"/>
                  <a:cs typeface="Arial" panose="020B0604020202020204" pitchFamily="34" charset="0"/>
                </a:rPr>
                <a:t>t</a:t>
              </a:r>
              <a:r>
                <a:rPr lang="en-US" sz="2400" baseline="30000" dirty="0" err="1">
                  <a:solidFill>
                    <a:srgbClr val="333333"/>
                  </a:solidFill>
                  <a:latin typeface="Arial" panose="020B0604020202020204" pitchFamily="34" charset="0"/>
                  <a:cs typeface="Arial" panose="020B0604020202020204" pitchFamily="34" charset="0"/>
                </a:rPr>
                <a:t>o</a:t>
              </a:r>
              <a:r>
                <a:rPr lang="en-US" sz="2400" dirty="0" err="1">
                  <a:solidFill>
                    <a:srgbClr val="333333"/>
                  </a:solidFill>
                  <a:latin typeface="Arial" panose="020B0604020202020204" pitchFamily="34" charset="0"/>
                  <a:cs typeface="Arial" panose="020B0604020202020204" pitchFamily="34" charset="0"/>
                </a:rPr>
                <a:t>,xt,p</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số</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hoá</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của</a:t>
              </a:r>
              <a:r>
                <a:rPr lang="en-US" sz="2400" dirty="0">
                  <a:solidFill>
                    <a:srgbClr val="333333"/>
                  </a:solidFill>
                  <a:latin typeface="Arial" panose="020B0604020202020204" pitchFamily="34" charset="0"/>
                  <a:cs typeface="Arial" panose="020B0604020202020204" pitchFamily="34" charset="0"/>
                </a:rPr>
                <a:t> N: 0 </a:t>
              </a:r>
              <a:r>
                <a:rPr lang="en-US" sz="2400" dirty="0">
                  <a:solidFill>
                    <a:srgbClr val="333333"/>
                  </a:solidFill>
                  <a:latin typeface="Arial" panose="020B0604020202020204" pitchFamily="34" charset="0"/>
                  <a:cs typeface="Arial" panose="020B0604020202020204" pitchFamily="34" charset="0"/>
                  <a:sym typeface="Wingdings" panose="05000000000000000000" pitchFamily="2" charset="2"/>
                </a:rPr>
                <a:t></a:t>
              </a:r>
              <a:r>
                <a:rPr lang="en-US" sz="2400" dirty="0">
                  <a:solidFill>
                    <a:srgbClr val="333333"/>
                  </a:solidFill>
                  <a:latin typeface="Arial" panose="020B0604020202020204" pitchFamily="34" charset="0"/>
                  <a:cs typeface="Arial" panose="020B0604020202020204" pitchFamily="34" charset="0"/>
                </a:rPr>
                <a:t> -3)</a:t>
              </a:r>
            </a:p>
            <a:p>
              <a:pPr algn="l"/>
              <a:r>
                <a:rPr lang="en-US" sz="2400" b="1" dirty="0">
                  <a:solidFill>
                    <a:srgbClr val="333333"/>
                  </a:solidFill>
                  <a:latin typeface="Arial" panose="020B0604020202020204" pitchFamily="34" charset="0"/>
                  <a:cs typeface="Arial" panose="020B0604020202020204" pitchFamily="34" charset="0"/>
                </a:rPr>
                <a:t>Khi </a:t>
              </a:r>
              <a:r>
                <a:rPr lang="en-US" sz="2400" b="1" dirty="0" err="1">
                  <a:solidFill>
                    <a:srgbClr val="333333"/>
                  </a:solidFill>
                  <a:latin typeface="Arial" panose="020B0604020202020204" pitchFamily="34" charset="0"/>
                  <a:cs typeface="Arial" panose="020B0604020202020204" pitchFamily="34" charset="0"/>
                </a:rPr>
                <a:t>phản</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ứng</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với</a:t>
              </a:r>
              <a:r>
                <a:rPr lang="en-US" sz="2400" b="1" dirty="0">
                  <a:solidFill>
                    <a:srgbClr val="333333"/>
                  </a:solidFill>
                  <a:latin typeface="Arial" panose="020B0604020202020204" pitchFamily="34" charset="0"/>
                  <a:cs typeface="Arial" panose="020B0604020202020204" pitchFamily="34" charset="0"/>
                </a:rPr>
                <a:t> O</a:t>
              </a:r>
              <a:r>
                <a:rPr lang="en-US" sz="2400" b="1" baseline="-25000" dirty="0">
                  <a:solidFill>
                    <a:srgbClr val="333333"/>
                  </a:solidFill>
                  <a:latin typeface="Arial" panose="020B0604020202020204" pitchFamily="34" charset="0"/>
                  <a:cs typeface="Arial" panose="020B0604020202020204" pitchFamily="34" charset="0"/>
                </a:rPr>
                <a:t>2</a:t>
              </a:r>
              <a:r>
                <a:rPr lang="en-US" sz="2400" b="1" dirty="0">
                  <a:solidFill>
                    <a:srgbClr val="333333"/>
                  </a:solidFill>
                  <a:latin typeface="Arial" panose="020B0604020202020204" pitchFamily="34" charset="0"/>
                  <a:cs typeface="Arial" panose="020B0604020202020204" pitchFamily="34" charset="0"/>
                </a:rPr>
                <a:t>: </a:t>
              </a: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đóng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vai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trò</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là</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chất</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khử</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phản</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ứng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thu</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nhiệt</a:t>
              </a:r>
              <a:endParaRPr lang="en-US" sz="2400" dirty="0">
                <a:solidFill>
                  <a:srgbClr val="333333"/>
                </a:solidFill>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O</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 2NO(g) (t</a:t>
              </a:r>
              <a:r>
                <a:rPr lang="en-US" sz="2400" baseline="30000" dirty="0">
                  <a:solidFill>
                    <a:srgbClr val="333333"/>
                  </a:solidFill>
                  <a:latin typeface="Arial" panose="020B0604020202020204" pitchFamily="34" charset="0"/>
                  <a:cs typeface="Arial" panose="020B0604020202020204" pitchFamily="34" charset="0"/>
                </a:rPr>
                <a:t>o</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số</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hoá</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của</a:t>
              </a:r>
              <a:r>
                <a:rPr lang="en-US" sz="2400" dirty="0">
                  <a:solidFill>
                    <a:srgbClr val="333333"/>
                  </a:solidFill>
                  <a:latin typeface="Arial" panose="020B0604020202020204" pitchFamily="34" charset="0"/>
                  <a:cs typeface="Arial" panose="020B0604020202020204" pitchFamily="34" charset="0"/>
                </a:rPr>
                <a:t> N: 0 </a:t>
              </a:r>
              <a:r>
                <a:rPr lang="en-US" sz="2400" dirty="0">
                  <a:solidFill>
                    <a:srgbClr val="333333"/>
                  </a:solidFill>
                  <a:latin typeface="Arial" panose="020B0604020202020204" pitchFamily="34" charset="0"/>
                  <a:cs typeface="Arial" panose="020B0604020202020204" pitchFamily="34" charset="0"/>
                  <a:sym typeface="Wingdings" panose="05000000000000000000" pitchFamily="2" charset="2"/>
                </a:rPr>
                <a:t></a:t>
              </a:r>
              <a:r>
                <a:rPr lang="en-US" sz="2400" dirty="0">
                  <a:solidFill>
                    <a:srgbClr val="333333"/>
                  </a:solidFill>
                  <a:latin typeface="Arial" panose="020B0604020202020204" pitchFamily="34" charset="0"/>
                  <a:cs typeface="Arial" panose="020B0604020202020204" pitchFamily="34" charset="0"/>
                </a:rPr>
                <a:t>+2)</a:t>
              </a:r>
              <a:endParaRPr lang="vi-VN" sz="2400" b="0" i="0" dirty="0">
                <a:solidFill>
                  <a:srgbClr val="333333"/>
                </a:solidFill>
                <a:effectLst/>
              </a:endParaRPr>
            </a:p>
          </p:txBody>
        </p:sp>
      </p:grpSp>
    </p:spTree>
    <p:extLst>
      <p:ext uri="{BB962C8B-B14F-4D97-AF65-F5344CB8AC3E}">
        <p14:creationId xmlns:p14="http://schemas.microsoft.com/office/powerpoint/2010/main" val="39094495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3" y="2708498"/>
            <a:ext cx="10639359"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062523" y="2895928"/>
            <a:ext cx="1063936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QUÁ TRÌNH TẠO VÀ CUNG CẤP NITRATE CHO ĐẤT TỪ NƯỚC MƯA</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731894989"/>
      </p:ext>
    </p:extLst>
  </p:cSld>
  <p:clrMapOvr>
    <a:masterClrMapping/>
  </p:clrMapOvr>
  <p:transition spd="slow">
    <p:randomBar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5CF7EB1-4E66-0723-C3C3-2EFF5F0F2973}"/>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grpSp>
        <p:nvGrpSpPr>
          <p:cNvPr id="3" name="Group 2">
            <a:extLst>
              <a:ext uri="{FF2B5EF4-FFF2-40B4-BE49-F238E27FC236}">
                <a16:creationId xmlns:a16="http://schemas.microsoft.com/office/drawing/2014/main" id="{94E5EF76-7E60-0EEA-423B-AD19AD25F435}"/>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2" name="Group 2071">
              <a:extLst>
                <a:ext uri="{FF2B5EF4-FFF2-40B4-BE49-F238E27FC236}">
                  <a16:creationId xmlns:a16="http://schemas.microsoft.com/office/drawing/2014/main" id="{B9E9B5B2-B7CC-C00A-446A-19A2DED6403E}"/>
                </a:ext>
              </a:extLst>
            </p:cNvPr>
            <p:cNvGrpSpPr/>
            <p:nvPr/>
          </p:nvGrpSpPr>
          <p:grpSpPr>
            <a:xfrm>
              <a:off x="5991520" y="2283504"/>
              <a:ext cx="2028448" cy="3084110"/>
              <a:chOff x="6572903" y="2035854"/>
              <a:chExt cx="2028448" cy="3084110"/>
            </a:xfrm>
          </p:grpSpPr>
          <p:pic>
            <p:nvPicPr>
              <p:cNvPr id="2054" name="Picture 4" descr="Plant - Free nature icons">
                <a:extLst>
                  <a:ext uri="{FF2B5EF4-FFF2-40B4-BE49-F238E27FC236}">
                    <a16:creationId xmlns:a16="http://schemas.microsoft.com/office/drawing/2014/main" id="{4FC88359-4D71-6D18-C44D-BE60432D45A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72903" y="2035854"/>
                <a:ext cx="2028448" cy="2028448"/>
              </a:xfrm>
              <a:prstGeom prst="rect">
                <a:avLst/>
              </a:prstGeom>
              <a:noFill/>
              <a:extLst>
                <a:ext uri="{909E8E84-426E-40DD-AFC4-6F175D3DCCD1}">
                  <a14:hiddenFill xmlns:a14="http://schemas.microsoft.com/office/drawing/2010/main">
                    <a:solidFill>
                      <a:srgbClr val="FFFFFF"/>
                    </a:solidFill>
                  </a14:hiddenFill>
                </a:ext>
              </a:extLst>
            </p:spPr>
          </p:pic>
          <p:cxnSp>
            <p:nvCxnSpPr>
              <p:cNvPr id="2056" name="Straight Arrow Connector 2055">
                <a:extLst>
                  <a:ext uri="{FF2B5EF4-FFF2-40B4-BE49-F238E27FC236}">
                    <a16:creationId xmlns:a16="http://schemas.microsoft.com/office/drawing/2014/main" id="{58D0D96C-2F31-99AF-3133-3A664364964E}"/>
                  </a:ext>
                </a:extLst>
              </p:cNvPr>
              <p:cNvCxnSpPr>
                <a:cxnSpLocks/>
                <a:stCxn id="2058" idx="0"/>
              </p:cNvCxnSpPr>
              <p:nvPr/>
            </p:nvCxnSpPr>
            <p:spPr>
              <a:xfrm flipV="1">
                <a:off x="6917079" y="3951184"/>
                <a:ext cx="306202" cy="48042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2062" name="Group 2061">
                <a:extLst>
                  <a:ext uri="{FF2B5EF4-FFF2-40B4-BE49-F238E27FC236}">
                    <a16:creationId xmlns:a16="http://schemas.microsoft.com/office/drawing/2014/main" id="{63CDB279-C18C-C011-F8F7-D85D61F4279D}"/>
                  </a:ext>
                </a:extLst>
              </p:cNvPr>
              <p:cNvGrpSpPr/>
              <p:nvPr/>
            </p:nvGrpSpPr>
            <p:grpSpPr>
              <a:xfrm>
                <a:off x="6572903" y="4431612"/>
                <a:ext cx="708487" cy="688352"/>
                <a:chOff x="6572903" y="4431612"/>
                <a:chExt cx="708487" cy="688352"/>
              </a:xfrm>
            </p:grpSpPr>
            <p:sp>
              <p:nvSpPr>
                <p:cNvPr id="2058" name="Oval 2057">
                  <a:extLst>
                    <a:ext uri="{FF2B5EF4-FFF2-40B4-BE49-F238E27FC236}">
                      <a16:creationId xmlns:a16="http://schemas.microsoft.com/office/drawing/2014/main" id="{820A28FE-FDD0-4FE1-873B-34493E002849}"/>
                    </a:ext>
                  </a:extLst>
                </p:cNvPr>
                <p:cNvSpPr/>
                <p:nvPr/>
              </p:nvSpPr>
              <p:spPr>
                <a:xfrm>
                  <a:off x="6572903" y="4431612"/>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9" name="TextBox 2058">
                  <a:extLst>
                    <a:ext uri="{FF2B5EF4-FFF2-40B4-BE49-F238E27FC236}">
                      <a16:creationId xmlns:a16="http://schemas.microsoft.com/office/drawing/2014/main" id="{71AD9B55-86AA-96D0-1833-58D18EAFDD17}"/>
                    </a:ext>
                  </a:extLst>
                </p:cNvPr>
                <p:cNvSpPr txBox="1"/>
                <p:nvPr/>
              </p:nvSpPr>
              <p:spPr>
                <a:xfrm>
                  <a:off x="6594984" y="4586477"/>
                  <a:ext cx="686406" cy="400110"/>
                </a:xfrm>
                <a:prstGeom prst="rect">
                  <a:avLst/>
                </a:prstGeom>
                <a:noFill/>
              </p:spPr>
              <p:txBody>
                <a:bodyPr wrap="none" rtlCol="0">
                  <a:spAutoFit/>
                </a:bodyPr>
                <a:lstStyle/>
                <a:p>
                  <a:r>
                    <a:rPr lang="en-US" sz="2000" b="1" dirty="0"/>
                    <a:t>NH</a:t>
                  </a:r>
                  <a:r>
                    <a:rPr lang="en-US" sz="2000" b="1" baseline="-25000" dirty="0"/>
                    <a:t>4</a:t>
                  </a:r>
                  <a:r>
                    <a:rPr lang="en-US" sz="2000" b="1" baseline="30000" dirty="0"/>
                    <a:t>+</a:t>
                  </a:r>
                  <a:endParaRPr lang="en-US" sz="2000" b="1" dirty="0"/>
                </a:p>
              </p:txBody>
            </p:sp>
          </p:grpSp>
          <p:grpSp>
            <p:nvGrpSpPr>
              <p:cNvPr id="2063" name="Group 2062">
                <a:extLst>
                  <a:ext uri="{FF2B5EF4-FFF2-40B4-BE49-F238E27FC236}">
                    <a16:creationId xmlns:a16="http://schemas.microsoft.com/office/drawing/2014/main" id="{1AC562B4-6489-E36F-41C2-46D3CC4D2C9A}"/>
                  </a:ext>
                </a:extLst>
              </p:cNvPr>
              <p:cNvGrpSpPr/>
              <p:nvPr/>
            </p:nvGrpSpPr>
            <p:grpSpPr>
              <a:xfrm>
                <a:off x="7842807" y="4392237"/>
                <a:ext cx="688352" cy="688352"/>
                <a:chOff x="6572903" y="4431612"/>
                <a:chExt cx="688352" cy="688352"/>
              </a:xfrm>
            </p:grpSpPr>
            <p:sp>
              <p:nvSpPr>
                <p:cNvPr id="2064" name="Oval 2063">
                  <a:extLst>
                    <a:ext uri="{FF2B5EF4-FFF2-40B4-BE49-F238E27FC236}">
                      <a16:creationId xmlns:a16="http://schemas.microsoft.com/office/drawing/2014/main" id="{D17EE38C-78EC-8293-3B5B-C8F25426BB4D}"/>
                    </a:ext>
                  </a:extLst>
                </p:cNvPr>
                <p:cNvSpPr/>
                <p:nvPr/>
              </p:nvSpPr>
              <p:spPr>
                <a:xfrm>
                  <a:off x="6572903" y="4431612"/>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5" name="TextBox 2064">
                  <a:extLst>
                    <a:ext uri="{FF2B5EF4-FFF2-40B4-BE49-F238E27FC236}">
                      <a16:creationId xmlns:a16="http://schemas.microsoft.com/office/drawing/2014/main" id="{D8834E18-734C-690E-FDC4-581BACFD88E8}"/>
                    </a:ext>
                  </a:extLst>
                </p:cNvPr>
                <p:cNvSpPr txBox="1"/>
                <p:nvPr/>
              </p:nvSpPr>
              <p:spPr>
                <a:xfrm>
                  <a:off x="6594984" y="4586477"/>
                  <a:ext cx="665567" cy="400110"/>
                </a:xfrm>
                <a:prstGeom prst="rect">
                  <a:avLst/>
                </a:prstGeom>
                <a:noFill/>
              </p:spPr>
              <p:txBody>
                <a:bodyPr wrap="none" rtlCol="0">
                  <a:spAutoFit/>
                </a:bodyPr>
                <a:lstStyle/>
                <a:p>
                  <a:r>
                    <a:rPr lang="en-US" sz="2000" b="1" dirty="0"/>
                    <a:t>NO</a:t>
                  </a:r>
                  <a:r>
                    <a:rPr lang="en-US" sz="2000" b="1" baseline="-25000" dirty="0"/>
                    <a:t>3</a:t>
                  </a:r>
                  <a:r>
                    <a:rPr lang="en-US" sz="2000" b="1" baseline="30000" dirty="0"/>
                    <a:t>-</a:t>
                  </a:r>
                  <a:endParaRPr lang="en-US" sz="2000" b="1" dirty="0"/>
                </a:p>
              </p:txBody>
            </p:sp>
          </p:grpSp>
          <p:cxnSp>
            <p:nvCxnSpPr>
              <p:cNvPr id="2067" name="Straight Arrow Connector 2066">
                <a:extLst>
                  <a:ext uri="{FF2B5EF4-FFF2-40B4-BE49-F238E27FC236}">
                    <a16:creationId xmlns:a16="http://schemas.microsoft.com/office/drawing/2014/main" id="{BE21822B-AEFD-A996-A2EE-7EB71CCB14F8}"/>
                  </a:ext>
                </a:extLst>
              </p:cNvPr>
              <p:cNvCxnSpPr>
                <a:cxnSpLocks/>
                <a:stCxn id="2064" idx="0"/>
              </p:cNvCxnSpPr>
              <p:nvPr/>
            </p:nvCxnSpPr>
            <p:spPr>
              <a:xfrm flipH="1" flipV="1">
                <a:off x="7888098" y="4001384"/>
                <a:ext cx="298885" cy="39085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071" name="TextBox 2070">
              <a:extLst>
                <a:ext uri="{FF2B5EF4-FFF2-40B4-BE49-F238E27FC236}">
                  <a16:creationId xmlns:a16="http://schemas.microsoft.com/office/drawing/2014/main" id="{A6A78608-651B-4D55-8E54-C099321A0EB0}"/>
                </a:ext>
              </a:extLst>
            </p:cNvPr>
            <p:cNvSpPr txBox="1"/>
            <p:nvPr/>
          </p:nvSpPr>
          <p:spPr>
            <a:xfrm>
              <a:off x="8142049" y="2254559"/>
              <a:ext cx="3141047" cy="3416320"/>
            </a:xfrm>
            <a:prstGeom prst="rect">
              <a:avLst/>
            </a:prstGeom>
            <a:noFill/>
          </p:spPr>
          <p:txBody>
            <a:bodyPr wrap="square" rtlCol="0">
              <a:spAutoFit/>
            </a:bodyPr>
            <a:lstStyle/>
            <a:p>
              <a:pPr algn="just"/>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hấp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thụ</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chúng</a:t>
              </a:r>
              <a:r>
                <a:rPr lang="en-US" sz="2400" dirty="0">
                  <a:latin typeface="Arial" panose="020B0604020202020204" pitchFamily="34" charset="0"/>
                  <a:cs typeface="Arial" panose="020B0604020202020204" pitchFamily="34" charset="0"/>
                </a:rPr>
                <a:t> qua </a:t>
              </a:r>
              <a:r>
                <a:rPr lang="en-US" sz="2400" dirty="0" err="1">
                  <a:latin typeface="Arial" panose="020B0604020202020204" pitchFamily="34" charset="0"/>
                  <a:cs typeface="Arial" panose="020B0604020202020204" pitchFamily="34" charset="0"/>
                </a:rPr>
                <a:t>rễ</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muối</a:t>
              </a:r>
              <a:r>
                <a:rPr lang="en-US" sz="2400" dirty="0">
                  <a:latin typeface="Arial" panose="020B0604020202020204" pitchFamily="34" charset="0"/>
                  <a:cs typeface="Arial" panose="020B0604020202020204" pitchFamily="34" charset="0"/>
                </a:rPr>
                <a:t> nitrate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muối</a:t>
              </a:r>
              <a:r>
                <a:rPr lang="en-US" sz="2400" dirty="0">
                  <a:latin typeface="Arial" panose="020B0604020202020204" pitchFamily="34" charset="0"/>
                  <a:cs typeface="Arial" panose="020B0604020202020204" pitchFamily="34" charset="0"/>
                </a:rPr>
                <a:t> ammonium.</a:t>
              </a:r>
            </a:p>
            <a:p>
              <a:pPr algn="just"/>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chúng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protein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23460403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050"/>
                                        </p:tgtEl>
                                        <p:attrNameLst>
                                          <p:attrName>style.visibility</p:attrName>
                                        </p:attrNameLst>
                                      </p:cBhvr>
                                      <p:to>
                                        <p:strVal val="visible"/>
                                      </p:to>
                                    </p:set>
                                    <p:animEffect transition="in" filter="fade">
                                      <p:cBhvr>
                                        <p:cTn id="10" dur="500"/>
                                        <p:tgtEl>
                                          <p:spTgt spid="205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85" name="Group 84">
            <a:extLst>
              <a:ext uri="{FF2B5EF4-FFF2-40B4-BE49-F238E27FC236}">
                <a16:creationId xmlns:a16="http://schemas.microsoft.com/office/drawing/2014/main" id="{B69B5701-4416-8B94-1E77-1EF72B251091}"/>
              </a:ext>
            </a:extLst>
          </p:cNvPr>
          <p:cNvGrpSpPr/>
          <p:nvPr/>
        </p:nvGrpSpPr>
        <p:grpSpPr>
          <a:xfrm>
            <a:off x="5810777" y="1857312"/>
            <a:ext cx="5573627" cy="3989589"/>
            <a:chOff x="5810777" y="1857312"/>
            <a:chExt cx="5573627"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A6A78608-651B-4D55-8E54-C099321A0EB0}"/>
                </a:ext>
              </a:extLst>
            </p:cNvPr>
            <p:cNvSpPr txBox="1"/>
            <p:nvPr/>
          </p:nvSpPr>
          <p:spPr>
            <a:xfrm>
              <a:off x="8068325" y="2139294"/>
              <a:ext cx="3141047" cy="1107996"/>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đồng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protein </a:t>
              </a:r>
              <a:r>
                <a:rPr lang="en-US" sz="2200" dirty="0" err="1">
                  <a:latin typeface="Arial" panose="020B0604020202020204" pitchFamily="34" charset="0"/>
                  <a:cs typeface="Arial" panose="020B0604020202020204" pitchFamily="34" charset="0"/>
                </a:rPr>
                <a:t>thực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protein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a:t>
              </a:r>
            </a:p>
          </p:txBody>
        </p:sp>
        <p:pic>
          <p:nvPicPr>
            <p:cNvPr id="2073" name="Picture 6" descr="Cow - Free animals icons">
              <a:extLst>
                <a:ext uri="{FF2B5EF4-FFF2-40B4-BE49-F238E27FC236}">
                  <a16:creationId xmlns:a16="http://schemas.microsoft.com/office/drawing/2014/main" id="{904A8290-6E58-3EC4-9507-BACD0CD5F56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74247" y="2123899"/>
              <a:ext cx="1435416" cy="1435416"/>
            </a:xfrm>
            <a:prstGeom prst="rect">
              <a:avLst/>
            </a:prstGeom>
            <a:noFill/>
            <a:extLst>
              <a:ext uri="{909E8E84-426E-40DD-AFC4-6F175D3DCCD1}">
                <a14:hiddenFill xmlns:a14="http://schemas.microsoft.com/office/drawing/2010/main">
                  <a:solidFill>
                    <a:srgbClr val="FFFFFF"/>
                  </a:solidFill>
                </a14:hiddenFill>
              </a:ext>
            </a:extLst>
          </p:spPr>
        </p:pic>
        <p:pic>
          <p:nvPicPr>
            <p:cNvPr id="2074" name="Picture 8" descr="Soil - Free architecture and city icons">
              <a:extLst>
                <a:ext uri="{FF2B5EF4-FFF2-40B4-BE49-F238E27FC236}">
                  <a16:creationId xmlns:a16="http://schemas.microsoft.com/office/drawing/2014/main" id="{A1CF65FD-F3D7-2588-10EF-D5249E9D3F6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876630" y="3777271"/>
              <a:ext cx="1102110" cy="1102110"/>
            </a:xfrm>
            <a:prstGeom prst="rect">
              <a:avLst/>
            </a:prstGeom>
            <a:noFill/>
            <a:extLst>
              <a:ext uri="{909E8E84-426E-40DD-AFC4-6F175D3DCCD1}">
                <a14:hiddenFill xmlns:a14="http://schemas.microsoft.com/office/drawing/2010/main">
                  <a:solidFill>
                    <a:srgbClr val="FFFFFF"/>
                  </a:solidFill>
                </a14:hiddenFill>
              </a:ext>
            </a:extLst>
          </p:spPr>
        </p:pic>
        <p:cxnSp>
          <p:nvCxnSpPr>
            <p:cNvPr id="2076" name="Straight Arrow Connector 2075">
              <a:extLst>
                <a:ext uri="{FF2B5EF4-FFF2-40B4-BE49-F238E27FC236}">
                  <a16:creationId xmlns:a16="http://schemas.microsoft.com/office/drawing/2014/main" id="{929C73BE-116A-2982-C89F-58ED60322288}"/>
                </a:ext>
              </a:extLst>
            </p:cNvPr>
            <p:cNvCxnSpPr>
              <a:cxnSpLocks/>
            </p:cNvCxnSpPr>
            <p:nvPr/>
          </p:nvCxnSpPr>
          <p:spPr>
            <a:xfrm>
              <a:off x="7427685" y="3526046"/>
              <a:ext cx="0" cy="3260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079" name="Picture 10" descr="Grass - Free nature icons">
              <a:extLst>
                <a:ext uri="{FF2B5EF4-FFF2-40B4-BE49-F238E27FC236}">
                  <a16:creationId xmlns:a16="http://schemas.microsoft.com/office/drawing/2014/main" id="{F5EE0DAF-F296-5756-C66B-28DD3E0B0EB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810777" y="2739459"/>
              <a:ext cx="902948" cy="902948"/>
            </a:xfrm>
            <a:prstGeom prst="rect">
              <a:avLst/>
            </a:prstGeom>
            <a:noFill/>
            <a:extLst>
              <a:ext uri="{909E8E84-426E-40DD-AFC4-6F175D3DCCD1}">
                <a14:hiddenFill xmlns:a14="http://schemas.microsoft.com/office/drawing/2010/main">
                  <a:solidFill>
                    <a:srgbClr val="FFFFFF"/>
                  </a:solidFill>
                </a14:hiddenFill>
              </a:ext>
            </a:extLst>
          </p:spPr>
        </p:pic>
        <p:cxnSp>
          <p:nvCxnSpPr>
            <p:cNvPr id="67" name="Connector: Curved 66">
              <a:extLst>
                <a:ext uri="{FF2B5EF4-FFF2-40B4-BE49-F238E27FC236}">
                  <a16:creationId xmlns:a16="http://schemas.microsoft.com/office/drawing/2014/main" id="{812F17C9-4C88-D380-3C50-11B6964821C6}"/>
                </a:ext>
              </a:extLst>
            </p:cNvPr>
            <p:cNvCxnSpPr>
              <a:cxnSpLocks/>
              <a:stCxn id="2079" idx="0"/>
            </p:cNvCxnSpPr>
            <p:nvPr/>
          </p:nvCxnSpPr>
          <p:spPr>
            <a:xfrm rot="5400000" flipH="1" flipV="1">
              <a:off x="6288071" y="2453373"/>
              <a:ext cx="260266" cy="311906"/>
            </a:xfrm>
            <a:prstGeom prst="curvedConnector2">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C7E14DF1-47E8-8BA4-E08D-86F652E5101B}"/>
                </a:ext>
              </a:extLst>
            </p:cNvPr>
            <p:cNvSpPr txBox="1"/>
            <p:nvPr/>
          </p:nvSpPr>
          <p:spPr>
            <a:xfrm>
              <a:off x="8068325" y="3339623"/>
              <a:ext cx="3141047" cy="1446550"/>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hữu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cơ</a:t>
              </a:r>
              <a:r>
                <a:rPr lang="en-US" sz="2200" dirty="0">
                  <a:latin typeface="Arial" panose="020B0604020202020204" pitchFamily="34" charset="0"/>
                  <a:cs typeface="Arial" panose="020B0604020202020204" pitchFamily="34" charset="0"/>
                </a:rPr>
                <a:t> do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bài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tiểu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như</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bị</a:t>
              </a:r>
              <a:r>
                <a:rPr lang="en-US" sz="2200" dirty="0">
                  <a:latin typeface="Arial" panose="020B0604020202020204" pitchFamily="34" charset="0"/>
                  <a:cs typeface="Arial" panose="020B0604020202020204" pitchFamily="34" charset="0"/>
                </a:rPr>
                <a:t> </a:t>
              </a:r>
            </a:p>
          </p:txBody>
        </p:sp>
        <p:sp>
          <p:nvSpPr>
            <p:cNvPr id="84" name="TextBox 83">
              <a:extLst>
                <a:ext uri="{FF2B5EF4-FFF2-40B4-BE49-F238E27FC236}">
                  <a16:creationId xmlns:a16="http://schemas.microsoft.com/office/drawing/2014/main" id="{B0D25359-35F0-D4BD-7DDC-1F87B40E15A3}"/>
                </a:ext>
              </a:extLst>
            </p:cNvPr>
            <p:cNvSpPr txBox="1"/>
            <p:nvPr/>
          </p:nvSpPr>
          <p:spPr>
            <a:xfrm>
              <a:off x="5964971" y="4877653"/>
              <a:ext cx="5244401" cy="769441"/>
            </a:xfrm>
            <a:prstGeom prst="rect">
              <a:avLst/>
            </a:prstGeom>
            <a:noFill/>
          </p:spPr>
          <p:txBody>
            <a:bodyPr wrap="square" rtlCol="0">
              <a:spAutoFit/>
            </a:bodyPr>
            <a:lstStyle/>
            <a:p>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hủy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hữu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chứa</a:t>
              </a:r>
              <a:r>
                <a:rPr lang="en-US" sz="2200" dirty="0">
                  <a:latin typeface="Arial" panose="020B0604020202020204" pitchFamily="34" charset="0"/>
                  <a:cs typeface="Arial" panose="020B0604020202020204" pitchFamily="34" charset="0"/>
                </a:rPr>
                <a:t> nitrogen</a:t>
              </a:r>
            </a:p>
          </p:txBody>
        </p:sp>
      </p:grpSp>
      <p:sp>
        <p:nvSpPr>
          <p:cNvPr id="3" name="TextBox 2">
            <a:extLst>
              <a:ext uri="{FF2B5EF4-FFF2-40B4-BE49-F238E27FC236}">
                <a16:creationId xmlns:a16="http://schemas.microsoft.com/office/drawing/2014/main" id="{49FE4694-C724-F317-349F-0DE5FF98073A}"/>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4282834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2069" name="Group 2068">
            <a:extLst>
              <a:ext uri="{FF2B5EF4-FFF2-40B4-BE49-F238E27FC236}">
                <a16:creationId xmlns:a16="http://schemas.microsoft.com/office/drawing/2014/main" id="{FCF3DCF3-8F75-C968-05BA-6F28CA035043}"/>
              </a:ext>
            </a:extLst>
          </p:cNvPr>
          <p:cNvGrpSpPr/>
          <p:nvPr/>
        </p:nvGrpSpPr>
        <p:grpSpPr>
          <a:xfrm>
            <a:off x="5810865" y="1815240"/>
            <a:ext cx="5573539" cy="4031661"/>
            <a:chOff x="5810865" y="1815240"/>
            <a:chExt cx="5573539" cy="4031661"/>
          </a:xfrm>
        </p:grpSpPr>
        <p:grpSp>
          <p:nvGrpSpPr>
            <p:cNvPr id="85" name="Group 84">
              <a:extLst>
                <a:ext uri="{FF2B5EF4-FFF2-40B4-BE49-F238E27FC236}">
                  <a16:creationId xmlns:a16="http://schemas.microsoft.com/office/drawing/2014/main" id="{B69B5701-4416-8B94-1E77-1EF72B251091}"/>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A6A78608-651B-4D55-8E54-C099321A0EB0}"/>
                  </a:ext>
                </a:extLst>
              </p:cNvPr>
              <p:cNvSpPr txBox="1"/>
              <p:nvPr/>
            </p:nvSpPr>
            <p:spPr>
              <a:xfrm>
                <a:off x="8016663" y="2223992"/>
                <a:ext cx="3266433" cy="3139321"/>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Nhờ</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những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loại</a:t>
                </a:r>
                <a:r>
                  <a:rPr lang="en-US" sz="2200" dirty="0">
                    <a:latin typeface="Arial" panose="020B0604020202020204" pitchFamily="34" charset="0"/>
                    <a:cs typeface="Arial" panose="020B0604020202020204" pitchFamily="34" charset="0"/>
                  </a:rPr>
                  <a:t> vi </a:t>
                </a:r>
                <a:r>
                  <a:rPr lang="en-US" sz="2200" dirty="0" err="1">
                    <a:latin typeface="Arial" panose="020B0604020202020204" pitchFamily="34" charset="0"/>
                    <a:cs typeface="Arial" panose="020B0604020202020204" pitchFamily="34" charset="0"/>
                  </a:rPr>
                  <a:t>khuẩn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nhau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một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này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ammonia, </a:t>
                </a:r>
                <a:r>
                  <a:rPr lang="en-US" sz="2200" dirty="0" err="1">
                    <a:latin typeface="Arial" panose="020B0604020202020204" pitchFamily="34" charset="0"/>
                    <a:cs typeface="Arial" panose="020B0604020202020204" pitchFamily="34" charset="0"/>
                  </a:rPr>
                  <a:t>sau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nitrate,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còn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lại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bị</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thoát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dạng</a:t>
                </a:r>
                <a:r>
                  <a:rPr lang="en-US" sz="2200" dirty="0">
                    <a:latin typeface="Arial" panose="020B0604020202020204" pitchFamily="34" charset="0"/>
                    <a:cs typeface="Arial" panose="020B0604020202020204" pitchFamily="34" charset="0"/>
                  </a:rPr>
                  <a:t> nitrogen bay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quyển</a:t>
                </a:r>
                <a:endParaRPr lang="en-US" sz="2200" dirty="0">
                  <a:latin typeface="Arial" panose="020B0604020202020204" pitchFamily="34" charset="0"/>
                  <a:cs typeface="Arial" panose="020B0604020202020204" pitchFamily="34" charset="0"/>
                </a:endParaRPr>
              </a:p>
            </p:txBody>
          </p:sp>
        </p:grpSp>
        <p:pic>
          <p:nvPicPr>
            <p:cNvPr id="5124" name="Picture 4" descr="Soil - Free nature icons">
              <a:extLst>
                <a:ext uri="{FF2B5EF4-FFF2-40B4-BE49-F238E27FC236}">
                  <a16:creationId xmlns:a16="http://schemas.microsoft.com/office/drawing/2014/main" id="{8FD99DD5-90E9-4436-436F-8EA07D761D6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119331" y="1815240"/>
              <a:ext cx="1578992" cy="1578992"/>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Bacteria - Free medical icons">
              <a:extLst>
                <a:ext uri="{FF2B5EF4-FFF2-40B4-BE49-F238E27FC236}">
                  <a16:creationId xmlns:a16="http://schemas.microsoft.com/office/drawing/2014/main" id="{39170781-7336-F66C-2FE9-770E2AA7F3B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924304" y="2375995"/>
              <a:ext cx="1149761" cy="1149761"/>
            </a:xfrm>
            <a:prstGeom prst="rect">
              <a:avLst/>
            </a:prstGeom>
            <a:noFill/>
            <a:extLst>
              <a:ext uri="{909E8E84-426E-40DD-AFC4-6F175D3DCCD1}">
                <a14:hiddenFill xmlns:a14="http://schemas.microsoft.com/office/drawing/2010/main">
                  <a:solidFill>
                    <a:srgbClr val="FFFFFF"/>
                  </a:solidFill>
                </a14:hiddenFill>
              </a:ext>
            </a:extLst>
          </p:spPr>
        </p:pic>
        <p:grpSp>
          <p:nvGrpSpPr>
            <p:cNvPr id="2067" name="Group 2066">
              <a:extLst>
                <a:ext uri="{FF2B5EF4-FFF2-40B4-BE49-F238E27FC236}">
                  <a16:creationId xmlns:a16="http://schemas.microsoft.com/office/drawing/2014/main" id="{A53C86A0-87C8-D98A-204D-84069D3BF1D3}"/>
                </a:ext>
              </a:extLst>
            </p:cNvPr>
            <p:cNvGrpSpPr/>
            <p:nvPr/>
          </p:nvGrpSpPr>
          <p:grpSpPr>
            <a:xfrm>
              <a:off x="6151759" y="3320332"/>
              <a:ext cx="735993" cy="1948869"/>
              <a:chOff x="6443226" y="2817092"/>
              <a:chExt cx="735993" cy="1948869"/>
            </a:xfrm>
          </p:grpSpPr>
          <p:cxnSp>
            <p:nvCxnSpPr>
              <p:cNvPr id="2048" name="Straight Arrow Connector 2047">
                <a:extLst>
                  <a:ext uri="{FF2B5EF4-FFF2-40B4-BE49-F238E27FC236}">
                    <a16:creationId xmlns:a16="http://schemas.microsoft.com/office/drawing/2014/main" id="{A2B513A3-F368-F0C8-EA9F-5350D704EA2D}"/>
                  </a:ext>
                </a:extLst>
              </p:cNvPr>
              <p:cNvCxnSpPr>
                <a:cxnSpLocks/>
              </p:cNvCxnSpPr>
              <p:nvPr/>
            </p:nvCxnSpPr>
            <p:spPr>
              <a:xfrm>
                <a:off x="6787402" y="2817092"/>
                <a:ext cx="0" cy="27221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52" name="Straight Arrow Connector 2051">
                <a:extLst>
                  <a:ext uri="{FF2B5EF4-FFF2-40B4-BE49-F238E27FC236}">
                    <a16:creationId xmlns:a16="http://schemas.microsoft.com/office/drawing/2014/main" id="{15980211-230C-FDA3-B157-86C7FD57115C}"/>
                  </a:ext>
                </a:extLst>
              </p:cNvPr>
              <p:cNvCxnSpPr>
                <a:cxnSpLocks/>
                <a:stCxn id="2049" idx="4"/>
              </p:cNvCxnSpPr>
              <p:nvPr/>
            </p:nvCxnSpPr>
            <p:spPr>
              <a:xfrm>
                <a:off x="6787402" y="3788926"/>
                <a:ext cx="0" cy="28876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49" name="Oval 2048">
                <a:extLst>
                  <a:ext uri="{FF2B5EF4-FFF2-40B4-BE49-F238E27FC236}">
                    <a16:creationId xmlns:a16="http://schemas.microsoft.com/office/drawing/2014/main" id="{B75D4D00-F23C-F313-1884-6E6C926AE5D4}"/>
                  </a:ext>
                </a:extLst>
              </p:cNvPr>
              <p:cNvSpPr/>
              <p:nvPr/>
            </p:nvSpPr>
            <p:spPr>
              <a:xfrm>
                <a:off x="6443226" y="3100574"/>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2000" b="1" dirty="0">
                    <a:solidFill>
                      <a:schemeClr val="tx1"/>
                    </a:solidFill>
                    <a:latin typeface="Arial" panose="020B0604020202020204" pitchFamily="34" charset="0"/>
                    <a:cs typeface="Arial" panose="020B0604020202020204" pitchFamily="34" charset="0"/>
                  </a:rPr>
                  <a:t>NH</a:t>
                </a:r>
                <a:r>
                  <a:rPr lang="en-US" sz="2000" b="1" baseline="-25000" dirty="0">
                    <a:solidFill>
                      <a:schemeClr val="tx1"/>
                    </a:solidFill>
                    <a:latin typeface="Arial" panose="020B0604020202020204" pitchFamily="34" charset="0"/>
                    <a:cs typeface="Arial" panose="020B0604020202020204" pitchFamily="34" charset="0"/>
                  </a:rPr>
                  <a:t>3</a:t>
                </a:r>
                <a:endParaRPr lang="en-US" sz="2000" b="1" dirty="0">
                  <a:solidFill>
                    <a:schemeClr val="tx1"/>
                  </a:solidFill>
                  <a:latin typeface="Arial" panose="020B0604020202020204" pitchFamily="34" charset="0"/>
                  <a:cs typeface="Arial" panose="020B0604020202020204" pitchFamily="34" charset="0"/>
                </a:endParaRPr>
              </a:p>
            </p:txBody>
          </p:sp>
          <p:grpSp>
            <p:nvGrpSpPr>
              <p:cNvPr id="2061" name="Group 2060">
                <a:extLst>
                  <a:ext uri="{FF2B5EF4-FFF2-40B4-BE49-F238E27FC236}">
                    <a16:creationId xmlns:a16="http://schemas.microsoft.com/office/drawing/2014/main" id="{E0920FF8-1C24-CAB1-E938-2ECFEF32DAAC}"/>
                  </a:ext>
                </a:extLst>
              </p:cNvPr>
              <p:cNvGrpSpPr/>
              <p:nvPr/>
            </p:nvGrpSpPr>
            <p:grpSpPr>
              <a:xfrm>
                <a:off x="6443226" y="4077609"/>
                <a:ext cx="735993" cy="688352"/>
                <a:chOff x="6678381" y="4395226"/>
                <a:chExt cx="735993" cy="688352"/>
              </a:xfrm>
            </p:grpSpPr>
            <p:sp>
              <p:nvSpPr>
                <p:cNvPr id="2057" name="Oval 2056">
                  <a:extLst>
                    <a:ext uri="{FF2B5EF4-FFF2-40B4-BE49-F238E27FC236}">
                      <a16:creationId xmlns:a16="http://schemas.microsoft.com/office/drawing/2014/main" id="{A9CD663B-47C4-50FC-FD4D-BB050CEA76EB}"/>
                    </a:ext>
                  </a:extLst>
                </p:cNvPr>
                <p:cNvSpPr/>
                <p:nvPr/>
              </p:nvSpPr>
              <p:spPr>
                <a:xfrm>
                  <a:off x="6678381" y="4395226"/>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5ACBEAC8-8DC7-7302-8B84-C26B3C321A57}"/>
                    </a:ext>
                  </a:extLst>
                </p:cNvPr>
                <p:cNvSpPr txBox="1"/>
                <p:nvPr/>
              </p:nvSpPr>
              <p:spPr>
                <a:xfrm>
                  <a:off x="6692702" y="4548649"/>
                  <a:ext cx="721672"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NO</a:t>
                  </a:r>
                  <a:r>
                    <a:rPr lang="en-US" sz="2000" b="1" baseline="-25000" dirty="0">
                      <a:latin typeface="Arial" panose="020B0604020202020204" pitchFamily="34" charset="0"/>
                      <a:cs typeface="Arial" panose="020B0604020202020204" pitchFamily="34" charset="0"/>
                    </a:rPr>
                    <a:t>3</a:t>
                  </a:r>
                  <a:r>
                    <a:rPr lang="en-US" sz="2000" b="1" baseline="30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p:txBody>
            </p:sp>
          </p:grpSp>
        </p:grpSp>
        <p:grpSp>
          <p:nvGrpSpPr>
            <p:cNvPr id="2066" name="Group 2065">
              <a:extLst>
                <a:ext uri="{FF2B5EF4-FFF2-40B4-BE49-F238E27FC236}">
                  <a16:creationId xmlns:a16="http://schemas.microsoft.com/office/drawing/2014/main" id="{192426C2-7FDC-F73D-B174-36C524C88967}"/>
                </a:ext>
              </a:extLst>
            </p:cNvPr>
            <p:cNvGrpSpPr/>
            <p:nvPr/>
          </p:nvGrpSpPr>
          <p:grpSpPr>
            <a:xfrm>
              <a:off x="6981161" y="3320332"/>
              <a:ext cx="688352" cy="938853"/>
              <a:chOff x="6444758" y="4824323"/>
              <a:chExt cx="688352" cy="938853"/>
            </a:xfrm>
          </p:grpSpPr>
          <p:cxnSp>
            <p:nvCxnSpPr>
              <p:cNvPr id="2059" name="Straight Arrow Connector 2058">
                <a:extLst>
                  <a:ext uri="{FF2B5EF4-FFF2-40B4-BE49-F238E27FC236}">
                    <a16:creationId xmlns:a16="http://schemas.microsoft.com/office/drawing/2014/main" id="{43DF8346-6F63-E453-327C-6056E6E563C6}"/>
                  </a:ext>
                </a:extLst>
              </p:cNvPr>
              <p:cNvCxnSpPr>
                <a:cxnSpLocks/>
              </p:cNvCxnSpPr>
              <p:nvPr/>
            </p:nvCxnSpPr>
            <p:spPr>
              <a:xfrm>
                <a:off x="6787402" y="4824323"/>
                <a:ext cx="0" cy="2534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60" name="Oval 2059">
                <a:extLst>
                  <a:ext uri="{FF2B5EF4-FFF2-40B4-BE49-F238E27FC236}">
                    <a16:creationId xmlns:a16="http://schemas.microsoft.com/office/drawing/2014/main" id="{6C1F1F7B-3D0F-9B1D-DD13-ED28C21E4E22}"/>
                  </a:ext>
                </a:extLst>
              </p:cNvPr>
              <p:cNvSpPr/>
              <p:nvPr/>
            </p:nvSpPr>
            <p:spPr>
              <a:xfrm>
                <a:off x="6444758" y="5074824"/>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TextBox 2063">
                <a:extLst>
                  <a:ext uri="{FF2B5EF4-FFF2-40B4-BE49-F238E27FC236}">
                    <a16:creationId xmlns:a16="http://schemas.microsoft.com/office/drawing/2014/main" id="{7A35AA9F-33A5-024B-8602-C91994D825D0}"/>
                  </a:ext>
                </a:extLst>
              </p:cNvPr>
              <p:cNvSpPr txBox="1"/>
              <p:nvPr/>
            </p:nvSpPr>
            <p:spPr>
              <a:xfrm>
                <a:off x="6565998" y="5220396"/>
                <a:ext cx="465192"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N</a:t>
                </a:r>
                <a:r>
                  <a:rPr lang="en-US" sz="2000" b="1" baseline="-25000" dirty="0">
                    <a:latin typeface="Arial" panose="020B0604020202020204" pitchFamily="34" charset="0"/>
                    <a:cs typeface="Arial" panose="020B0604020202020204" pitchFamily="34" charset="0"/>
                  </a:rPr>
                  <a:t>2</a:t>
                </a:r>
                <a:endParaRPr lang="en-US" sz="2000" b="1" dirty="0">
                  <a:latin typeface="Arial" panose="020B0604020202020204" pitchFamily="34" charset="0"/>
                  <a:cs typeface="Arial" panose="020B0604020202020204" pitchFamily="34" charset="0"/>
                </a:endParaRPr>
              </a:p>
            </p:txBody>
          </p:sp>
        </p:grpSp>
      </p:grpSp>
      <p:sp>
        <p:nvSpPr>
          <p:cNvPr id="3" name="TextBox 2">
            <a:extLst>
              <a:ext uri="{FF2B5EF4-FFF2-40B4-BE49-F238E27FC236}">
                <a16:creationId xmlns:a16="http://schemas.microsoft.com/office/drawing/2014/main" id="{1F389BF7-0A68-7943-2A9C-AF027776D7D3}"/>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1425933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43D37FCD-164D-DC30-FCF1-D38A7D95DB54}"/>
              </a:ext>
            </a:extLst>
          </p:cNvPr>
          <p:cNvGrpSpPr/>
          <p:nvPr/>
        </p:nvGrpSpPr>
        <p:grpSpPr>
          <a:xfrm>
            <a:off x="5810865" y="1857312"/>
            <a:ext cx="5573539" cy="3989589"/>
            <a:chOff x="5810865" y="1857312"/>
            <a:chExt cx="5573539" cy="3989589"/>
          </a:xfrm>
        </p:grpSpPr>
        <p:grpSp>
          <p:nvGrpSpPr>
            <p:cNvPr id="85" name="Group 84">
              <a:extLst>
                <a:ext uri="{FF2B5EF4-FFF2-40B4-BE49-F238E27FC236}">
                  <a16:creationId xmlns:a16="http://schemas.microsoft.com/office/drawing/2014/main" id="{B69B5701-4416-8B94-1E77-1EF72B251091}"/>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71" name="TextBox 2070">
                <a:extLst>
                  <a:ext uri="{FF2B5EF4-FFF2-40B4-BE49-F238E27FC236}">
                    <a16:creationId xmlns:a16="http://schemas.microsoft.com/office/drawing/2014/main" id="{A6A78608-651B-4D55-8E54-C099321A0EB0}"/>
                  </a:ext>
                </a:extLst>
              </p:cNvPr>
              <p:cNvSpPr txBox="1"/>
              <p:nvPr/>
            </p:nvSpPr>
            <p:spPr>
              <a:xfrm>
                <a:off x="6252472" y="4364187"/>
                <a:ext cx="4782758" cy="1200329"/>
              </a:xfrm>
              <a:prstGeom prst="rect">
                <a:avLst/>
              </a:prstGeom>
              <a:noFill/>
            </p:spPr>
            <p:txBody>
              <a:bodyPr wrap="square" rtlCol="0">
                <a:spAutoFit/>
              </a:bodyPr>
              <a:lstStyle/>
              <a:p>
                <a:pPr algn="just"/>
                <a:r>
                  <a:rPr lang="en-US" sz="2400" dirty="0">
                    <a:latin typeface="Arial" panose="020B0604020202020204" pitchFamily="34" charset="0"/>
                    <a:cs typeface="Arial" panose="020B0604020202020204" pitchFamily="34" charset="0"/>
                  </a:rPr>
                  <a:t>Khi </a:t>
                </a:r>
                <a:r>
                  <a:rPr lang="en-US" sz="2400" dirty="0" err="1">
                    <a:latin typeface="Arial" panose="020B0604020202020204" pitchFamily="34" charset="0"/>
                    <a:cs typeface="Arial" panose="020B0604020202020204" pitchFamily="34" charset="0"/>
                  </a:rPr>
                  <a:t>đốt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hữu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gỗ</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đá</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bùn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do.</a:t>
                </a:r>
              </a:p>
            </p:txBody>
          </p:sp>
        </p:grpSp>
        <p:pic>
          <p:nvPicPr>
            <p:cNvPr id="6146" name="Picture 2" descr="Fire - Free nature icons">
              <a:extLst>
                <a:ext uri="{FF2B5EF4-FFF2-40B4-BE49-F238E27FC236}">
                  <a16:creationId xmlns:a16="http://schemas.microsoft.com/office/drawing/2014/main" id="{BD11AD36-493E-2D65-5A88-B80B1B963A3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86015" y="2104962"/>
              <a:ext cx="2208592" cy="2208592"/>
            </a:xfrm>
            <a:prstGeom prst="rect">
              <a:avLst/>
            </a:prstGeom>
            <a:noFill/>
            <a:extLst>
              <a:ext uri="{909E8E84-426E-40DD-AFC4-6F175D3DCCD1}">
                <a14:hiddenFill xmlns:a14="http://schemas.microsoft.com/office/drawing/2010/main">
                  <a:solidFill>
                    <a:srgbClr val="FFFFFF"/>
                  </a:solidFill>
                </a14:hiddenFill>
              </a:ext>
            </a:extLst>
          </p:spPr>
        </p:pic>
      </p:grpSp>
      <p:sp>
        <p:nvSpPr>
          <p:cNvPr id="2048" name="TextBox 2047">
            <a:extLst>
              <a:ext uri="{FF2B5EF4-FFF2-40B4-BE49-F238E27FC236}">
                <a16:creationId xmlns:a16="http://schemas.microsoft.com/office/drawing/2014/main" id="{DD026409-6EF9-6319-E4DA-6B8CDAFFD510}"/>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3303066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507978" y="1431482"/>
            <a:ext cx="6595281" cy="1780679"/>
            <a:chOff x="2374782" y="2802955"/>
            <a:chExt cx="7408997" cy="2514668"/>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3" y="2802955"/>
              <a:ext cx="7375556" cy="2514668"/>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74782" y="3027140"/>
              <a:ext cx="7377129" cy="2250264"/>
            </a:xfrm>
            <a:prstGeom prst="rect">
              <a:avLst/>
            </a:prstGeom>
            <a:noFill/>
          </p:spPr>
          <p:txBody>
            <a:bodyPr wrap="square" rtlCol="0">
              <a:spAutoFit/>
            </a:bodyPr>
            <a:lstStyle/>
            <a:p>
              <a:pPr algn="ctr">
                <a:lnSpc>
                  <a:spcPct val="125000"/>
                </a:lnSpc>
              </a:pPr>
              <a:r>
                <a:rPr lang="vi-VN" sz="2000" b="1" dirty="0"/>
                <a:t>Quan sát hình </a:t>
              </a:r>
              <a:r>
                <a:rPr lang="en-US" sz="2000" b="1" dirty="0" err="1">
                  <a:latin typeface="Arial" panose="020B0604020202020204" pitchFamily="34" charset="0"/>
                  <a:cs typeface="Arial" panose="020B0604020202020204" pitchFamily="34" charset="0"/>
                </a:rPr>
                <a:t>bên</a:t>
              </a:r>
              <a:r>
                <a:rPr lang="vi-VN" sz="2000" b="1" dirty="0"/>
                <a:t>, cho biết con người có thể can thiệp vào chu trình của nitrogen trong tự nhiên bằng cách nào? Nếu sự can thiệp đó vượt ngưỡng cho phép thì ảnh hưởng như thế nào?</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345839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69750" y="4019414"/>
            <a:ext cx="10361078" cy="2119009"/>
            <a:chOff x="1144083" y="3484429"/>
            <a:chExt cx="10361078" cy="211900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0" y="3664446"/>
              <a:ext cx="9563111" cy="1938992"/>
            </a:xfrm>
            <a:prstGeom prst="rect">
              <a:avLst/>
            </a:prstGeom>
            <a:noFill/>
          </p:spPr>
          <p:txBody>
            <a:bodyPr wrap="square" rtlCol="0">
              <a:spAutoFit/>
            </a:bodyPr>
            <a:lstStyle/>
            <a:p>
              <a:pPr algn="l"/>
              <a:r>
                <a:rPr lang="vi-VN" sz="2400" b="0" i="0" dirty="0">
                  <a:solidFill>
                    <a:srgbClr val="333333"/>
                  </a:solidFill>
                  <a:effectLst/>
                </a:rPr>
                <a:t>Ngày nay con người can thiệp vào chu trình nitrogen bằng cách sản xuất các loại phân đạm kết quả của việc sử dụng nhiều phân đạm là tăng năng suất cây trồng như hệ quả của nó để lại là ô nhiễm nguồn nước, đất, môi trường, gây ô nhiễm thức ăn cho bản thân con người qua hiện tượng tích lũy các loại đảm hữu cơ trong thực vật, động vật</a:t>
              </a:r>
              <a:r>
                <a:rPr lang="en-US" sz="2400" b="0" i="0" dirty="0">
                  <a:solidFill>
                    <a:srgbClr val="333333"/>
                  </a:solidFill>
                  <a:effectLst/>
                </a:rPr>
                <a:t>.</a:t>
              </a:r>
              <a:endParaRPr lang="vi-VN" sz="2400" b="0" i="0" dirty="0">
                <a:solidFill>
                  <a:srgbClr val="333333"/>
                </a:solidFill>
                <a:effectLst/>
              </a:endParaRPr>
            </a:p>
          </p:txBody>
        </p:sp>
      </p:grpSp>
      <p:pic>
        <p:nvPicPr>
          <p:cNvPr id="2" name="Picture 2" descr="Viện Thổ nhưỡng Nông hóa">
            <a:extLst>
              <a:ext uri="{FF2B5EF4-FFF2-40B4-BE49-F238E27FC236}">
                <a16:creationId xmlns:a16="http://schemas.microsoft.com/office/drawing/2014/main" id="{426B7C3A-78DD-336A-3583-ED09B5FCE46C}"/>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0097" t="-605" b="5937"/>
          <a:stretch/>
        </p:blipFill>
        <p:spPr bwMode="auto">
          <a:xfrm>
            <a:off x="7217095" y="385424"/>
            <a:ext cx="4283884" cy="3411894"/>
          </a:xfrm>
          <a:prstGeom prst="rect">
            <a:avLst/>
          </a:prstGeom>
          <a:noFill/>
          <a:extLst>
            <a:ext uri="{909E8E84-426E-40DD-AFC4-6F175D3DCCD1}">
              <a14:hiddenFill xmlns:a14="http://schemas.microsoft.com/office/drawing/2010/main">
                <a:solidFill>
                  <a:srgbClr val="FFFFFF"/>
                </a:solidFill>
              </a14:hiddenFill>
            </a:ext>
          </a:extLst>
        </p:spPr>
      </p:pic>
      <p:grpSp>
        <p:nvGrpSpPr>
          <p:cNvPr id="2049" name="Group 2048">
            <a:extLst>
              <a:ext uri="{FF2B5EF4-FFF2-40B4-BE49-F238E27FC236}">
                <a16:creationId xmlns:a16="http://schemas.microsoft.com/office/drawing/2014/main" id="{99DE0C5A-D647-9664-B23A-8681E1093823}"/>
              </a:ext>
            </a:extLst>
          </p:cNvPr>
          <p:cNvGrpSpPr/>
          <p:nvPr/>
        </p:nvGrpSpPr>
        <p:grpSpPr>
          <a:xfrm>
            <a:off x="624072" y="259480"/>
            <a:ext cx="4696284" cy="979382"/>
            <a:chOff x="624072" y="259480"/>
            <a:chExt cx="4696284" cy="979382"/>
          </a:xfrm>
        </p:grpSpPr>
        <p:sp>
          <p:nvSpPr>
            <p:cNvPr id="2050" name="Rectangle: Rounded Corners 2049">
              <a:extLst>
                <a:ext uri="{FF2B5EF4-FFF2-40B4-BE49-F238E27FC236}">
                  <a16:creationId xmlns:a16="http://schemas.microsoft.com/office/drawing/2014/main" id="{905E09BD-9E2E-C4BD-B744-2CF8C7D57B5A}"/>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Oval 2050">
              <a:extLst>
                <a:ext uri="{FF2B5EF4-FFF2-40B4-BE49-F238E27FC236}">
                  <a16:creationId xmlns:a16="http://schemas.microsoft.com/office/drawing/2014/main" id="{B6CE8F7D-0E4A-7529-CF12-468E31C47CAA}"/>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2" name="TextBox 2051">
              <a:extLst>
                <a:ext uri="{FF2B5EF4-FFF2-40B4-BE49-F238E27FC236}">
                  <a16:creationId xmlns:a16="http://schemas.microsoft.com/office/drawing/2014/main" id="{C017A949-796D-F854-560A-584C7E820ABE}"/>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4</a:t>
              </a:r>
            </a:p>
          </p:txBody>
        </p:sp>
        <p:pic>
          <p:nvPicPr>
            <p:cNvPr id="2053" name="Picture 2" descr="Discussion - Free user icons">
              <a:extLst>
                <a:ext uri="{FF2B5EF4-FFF2-40B4-BE49-F238E27FC236}">
                  <a16:creationId xmlns:a16="http://schemas.microsoft.com/office/drawing/2014/main" id="{2C143804-DCE4-710F-0765-59BA5722CBC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5698445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1268079"/>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897233"/>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ỨNG DỤNG</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382700033"/>
      </p:ext>
    </p:extLst>
  </p:cSld>
  <p:clrMapOvr>
    <a:masterClrMapping/>
  </p:clrMapOvr>
  <p:transition spd="slow">
    <p:randomBar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7181" name="Group 7180">
            <a:extLst>
              <a:ext uri="{FF2B5EF4-FFF2-40B4-BE49-F238E27FC236}">
                <a16:creationId xmlns:a16="http://schemas.microsoft.com/office/drawing/2014/main" id="{3F034A9D-AD84-E5EF-EBCC-42E7FD61CDD5}"/>
              </a:ext>
            </a:extLst>
          </p:cNvPr>
          <p:cNvGrpSpPr/>
          <p:nvPr/>
        </p:nvGrpSpPr>
        <p:grpSpPr>
          <a:xfrm>
            <a:off x="2464413" y="412471"/>
            <a:ext cx="8380533" cy="2028448"/>
            <a:chOff x="2464413" y="412471"/>
            <a:chExt cx="8380533" cy="2028448"/>
          </a:xfrm>
        </p:grpSpPr>
        <p:pic>
          <p:nvPicPr>
            <p:cNvPr id="7170" name="Picture 2" descr="Barrel Finished Bourbons: Exploring the Range of Styles">
              <a:extLst>
                <a:ext uri="{FF2B5EF4-FFF2-40B4-BE49-F238E27FC236}">
                  <a16:creationId xmlns:a16="http://schemas.microsoft.com/office/drawing/2014/main" id="{D6762DE3-F408-7D4A-C483-0E905F35A19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64413" y="412471"/>
              <a:ext cx="3606129" cy="2028448"/>
            </a:xfrm>
            <a:prstGeom prst="rect">
              <a:avLst/>
            </a:prstGeom>
            <a:noFill/>
            <a:extLst>
              <a:ext uri="{909E8E84-426E-40DD-AFC4-6F175D3DCCD1}">
                <a14:hiddenFill xmlns:a14="http://schemas.microsoft.com/office/drawing/2010/main">
                  <a:solidFill>
                    <a:srgbClr val="FFFFFF"/>
                  </a:solidFill>
                </a14:hiddenFill>
              </a:ext>
            </a:extLst>
          </p:spPr>
        </p:pic>
        <p:grpSp>
          <p:nvGrpSpPr>
            <p:cNvPr id="7173" name="Group 7172">
              <a:extLst>
                <a:ext uri="{FF2B5EF4-FFF2-40B4-BE49-F238E27FC236}">
                  <a16:creationId xmlns:a16="http://schemas.microsoft.com/office/drawing/2014/main" id="{1A4EC60D-6E07-E5EE-8735-34B04AE47F4B}"/>
                </a:ext>
              </a:extLst>
            </p:cNvPr>
            <p:cNvGrpSpPr/>
            <p:nvPr/>
          </p:nvGrpSpPr>
          <p:grpSpPr>
            <a:xfrm>
              <a:off x="6402805" y="576402"/>
              <a:ext cx="4442141" cy="1591387"/>
              <a:chOff x="6334322" y="738442"/>
              <a:chExt cx="4442141" cy="1591387"/>
            </a:xfrm>
          </p:grpSpPr>
          <p:sp>
            <p:nvSpPr>
              <p:cNvPr id="7169" name="Rectangle 7168">
                <a:extLst>
                  <a:ext uri="{FF2B5EF4-FFF2-40B4-BE49-F238E27FC236}">
                    <a16:creationId xmlns:a16="http://schemas.microsoft.com/office/drawing/2014/main" id="{3EB89DE3-A762-9E17-AFA7-02122343D4B4}"/>
                  </a:ext>
                </a:extLst>
              </p:cNvPr>
              <p:cNvSpPr/>
              <p:nvPr/>
            </p:nvSpPr>
            <p:spPr>
              <a:xfrm>
                <a:off x="6334322" y="738442"/>
                <a:ext cx="4442141" cy="1591387"/>
              </a:xfrm>
              <a:prstGeom prst="rect">
                <a:avLst/>
              </a:prstGeom>
              <a:solidFill>
                <a:srgbClr val="F9C3E6"/>
              </a:solidFill>
              <a:ln w="571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Box 7170">
                <a:extLst>
                  <a:ext uri="{FF2B5EF4-FFF2-40B4-BE49-F238E27FC236}">
                    <a16:creationId xmlns:a16="http://schemas.microsoft.com/office/drawing/2014/main" id="{8BB807EE-772D-C237-12AC-0A8031710142}"/>
                  </a:ext>
                </a:extLst>
              </p:cNvPr>
              <p:cNvSpPr txBox="1"/>
              <p:nvPr/>
            </p:nvSpPr>
            <p:spPr>
              <a:xfrm>
                <a:off x="6402805" y="942263"/>
                <a:ext cx="4373658" cy="1200329"/>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rượu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bia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loại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oxygen</a:t>
                </a:r>
              </a:p>
            </p:txBody>
          </p:sp>
        </p:grpSp>
      </p:grpSp>
      <p:grpSp>
        <p:nvGrpSpPr>
          <p:cNvPr id="7182" name="Group 7181">
            <a:extLst>
              <a:ext uri="{FF2B5EF4-FFF2-40B4-BE49-F238E27FC236}">
                <a16:creationId xmlns:a16="http://schemas.microsoft.com/office/drawing/2014/main" id="{4A559C6C-8A41-F538-E00F-3729C8E4B304}"/>
              </a:ext>
            </a:extLst>
          </p:cNvPr>
          <p:cNvGrpSpPr/>
          <p:nvPr/>
        </p:nvGrpSpPr>
        <p:grpSpPr>
          <a:xfrm>
            <a:off x="2887573" y="2440919"/>
            <a:ext cx="7957372" cy="1836621"/>
            <a:chOff x="2887573" y="2440919"/>
            <a:chExt cx="7957372" cy="1836621"/>
          </a:xfrm>
        </p:grpSpPr>
        <p:pic>
          <p:nvPicPr>
            <p:cNvPr id="7168" name="Picture 6" descr="Common ways of packaging in plastic sector - FILLPLAS PRODUCTS">
              <a:extLst>
                <a:ext uri="{FF2B5EF4-FFF2-40B4-BE49-F238E27FC236}">
                  <a16:creationId xmlns:a16="http://schemas.microsoft.com/office/drawing/2014/main" id="{517E481B-1B83-7CA1-73D7-9BCA837C6F9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87573" y="2440919"/>
              <a:ext cx="2759807" cy="1836621"/>
            </a:xfrm>
            <a:prstGeom prst="rect">
              <a:avLst/>
            </a:prstGeom>
            <a:noFill/>
            <a:extLst>
              <a:ext uri="{909E8E84-426E-40DD-AFC4-6F175D3DCCD1}">
                <a14:hiddenFill xmlns:a14="http://schemas.microsoft.com/office/drawing/2010/main">
                  <a:solidFill>
                    <a:srgbClr val="FFFFFF"/>
                  </a:solidFill>
                </a14:hiddenFill>
              </a:ext>
            </a:extLst>
          </p:spPr>
        </p:pic>
        <p:grpSp>
          <p:nvGrpSpPr>
            <p:cNvPr id="7174" name="Group 7173">
              <a:extLst>
                <a:ext uri="{FF2B5EF4-FFF2-40B4-BE49-F238E27FC236}">
                  <a16:creationId xmlns:a16="http://schemas.microsoft.com/office/drawing/2014/main" id="{9F2F7E23-3EF5-DFF3-DA5A-EEE3A72A54CF}"/>
                </a:ext>
              </a:extLst>
            </p:cNvPr>
            <p:cNvGrpSpPr/>
            <p:nvPr/>
          </p:nvGrpSpPr>
          <p:grpSpPr>
            <a:xfrm>
              <a:off x="6402804" y="2686153"/>
              <a:ext cx="4442141" cy="1591387"/>
              <a:chOff x="6334322" y="738442"/>
              <a:chExt cx="4442141" cy="1591387"/>
            </a:xfrm>
          </p:grpSpPr>
          <p:sp>
            <p:nvSpPr>
              <p:cNvPr id="7175" name="Rectangle 7174">
                <a:extLst>
                  <a:ext uri="{FF2B5EF4-FFF2-40B4-BE49-F238E27FC236}">
                    <a16:creationId xmlns:a16="http://schemas.microsoft.com/office/drawing/2014/main" id="{2B084851-2A51-3E46-0B47-1D827A6ADFCA}"/>
                  </a:ext>
                </a:extLst>
              </p:cNvPr>
              <p:cNvSpPr/>
              <p:nvPr/>
            </p:nvSpPr>
            <p:spPr>
              <a:xfrm>
                <a:off x="6334322" y="738442"/>
                <a:ext cx="4442141" cy="1591387"/>
              </a:xfrm>
              <a:prstGeom prst="rect">
                <a:avLst/>
              </a:prstGeom>
              <a:solidFill>
                <a:schemeClr val="accent2">
                  <a:lumMod val="20000"/>
                  <a:lumOff val="80000"/>
                </a:schemeClr>
              </a:solidFill>
              <a:ln w="5715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TextBox 7175">
                <a:extLst>
                  <a:ext uri="{FF2B5EF4-FFF2-40B4-BE49-F238E27FC236}">
                    <a16:creationId xmlns:a16="http://schemas.microsoft.com/office/drawing/2014/main" id="{37E35F9E-2195-53C0-195D-F0BBF51497C4}"/>
                  </a:ext>
                </a:extLst>
              </p:cNvPr>
              <p:cNvSpPr txBox="1"/>
              <p:nvPr/>
            </p:nvSpPr>
            <p:spPr>
              <a:xfrm>
                <a:off x="6442156" y="760169"/>
                <a:ext cx="4334307" cy="1569660"/>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nghệ</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đóng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gói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phẩm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túi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loại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oxygen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phồng</a:t>
                </a:r>
                <a:r>
                  <a:rPr lang="en-US" sz="2400" dirty="0">
                    <a:latin typeface="Arial" panose="020B0604020202020204" pitchFamily="34" charset="0"/>
                    <a:cs typeface="Arial" panose="020B0604020202020204" pitchFamily="34" charset="0"/>
                  </a:rPr>
                  <a:t> bao </a:t>
                </a:r>
                <a:r>
                  <a:rPr lang="en-US" sz="2400" dirty="0" err="1">
                    <a:latin typeface="Arial" panose="020B0604020202020204" pitchFamily="34" charset="0"/>
                    <a:cs typeface="Arial" panose="020B0604020202020204" pitchFamily="34" charset="0"/>
                  </a:rPr>
                  <a:t>bì</a:t>
                </a:r>
                <a:endParaRPr lang="en-US" sz="2400" dirty="0">
                  <a:latin typeface="Arial" panose="020B0604020202020204" pitchFamily="34" charset="0"/>
                  <a:cs typeface="Arial" panose="020B0604020202020204" pitchFamily="34" charset="0"/>
                </a:endParaRPr>
              </a:p>
            </p:txBody>
          </p:sp>
        </p:grpSp>
      </p:grpSp>
      <p:grpSp>
        <p:nvGrpSpPr>
          <p:cNvPr id="7183" name="Group 7182">
            <a:extLst>
              <a:ext uri="{FF2B5EF4-FFF2-40B4-BE49-F238E27FC236}">
                <a16:creationId xmlns:a16="http://schemas.microsoft.com/office/drawing/2014/main" id="{C13A3DB1-33FC-7827-BADB-6483ABAA3EA1}"/>
              </a:ext>
            </a:extLst>
          </p:cNvPr>
          <p:cNvGrpSpPr/>
          <p:nvPr/>
        </p:nvGrpSpPr>
        <p:grpSpPr>
          <a:xfrm>
            <a:off x="2464413" y="4402269"/>
            <a:ext cx="8397334" cy="2227385"/>
            <a:chOff x="2464413" y="4402269"/>
            <a:chExt cx="8397334" cy="2227385"/>
          </a:xfrm>
        </p:grpSpPr>
        <p:pic>
          <p:nvPicPr>
            <p:cNvPr id="7172" name="Picture 4" descr="Sử dụng bình khí Nito trong cứu hỏa như thế nào - VXG">
              <a:extLst>
                <a:ext uri="{FF2B5EF4-FFF2-40B4-BE49-F238E27FC236}">
                  <a16:creationId xmlns:a16="http://schemas.microsoft.com/office/drawing/2014/main" id="{FE41499D-CFCD-0C36-B17D-BF3E81192408}"/>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464413" y="4402269"/>
              <a:ext cx="3399856" cy="2227385"/>
            </a:xfrm>
            <a:prstGeom prst="rect">
              <a:avLst/>
            </a:prstGeom>
            <a:noFill/>
            <a:extLst>
              <a:ext uri="{909E8E84-426E-40DD-AFC4-6F175D3DCCD1}">
                <a14:hiddenFill xmlns:a14="http://schemas.microsoft.com/office/drawing/2010/main">
                  <a:solidFill>
                    <a:srgbClr val="FFFFFF"/>
                  </a:solidFill>
                </a14:hiddenFill>
              </a:ext>
            </a:extLst>
          </p:spPr>
        </p:pic>
        <p:grpSp>
          <p:nvGrpSpPr>
            <p:cNvPr id="7178" name="Group 7177">
              <a:extLst>
                <a:ext uri="{FF2B5EF4-FFF2-40B4-BE49-F238E27FC236}">
                  <a16:creationId xmlns:a16="http://schemas.microsoft.com/office/drawing/2014/main" id="{52F8DFE2-AED5-F8F4-4355-C2D37D20E642}"/>
                </a:ext>
              </a:extLst>
            </p:cNvPr>
            <p:cNvGrpSpPr/>
            <p:nvPr/>
          </p:nvGrpSpPr>
          <p:grpSpPr>
            <a:xfrm>
              <a:off x="6373022" y="4754719"/>
              <a:ext cx="4488725" cy="1591387"/>
              <a:chOff x="6334322" y="738442"/>
              <a:chExt cx="4488725" cy="1591387"/>
            </a:xfrm>
          </p:grpSpPr>
          <p:sp>
            <p:nvSpPr>
              <p:cNvPr id="7179" name="Rectangle 7178">
                <a:extLst>
                  <a:ext uri="{FF2B5EF4-FFF2-40B4-BE49-F238E27FC236}">
                    <a16:creationId xmlns:a16="http://schemas.microsoft.com/office/drawing/2014/main" id="{F8715511-DE65-AD2B-AADC-43705F494F64}"/>
                  </a:ext>
                </a:extLst>
              </p:cNvPr>
              <p:cNvSpPr/>
              <p:nvPr/>
            </p:nvSpPr>
            <p:spPr>
              <a:xfrm>
                <a:off x="6334322" y="738442"/>
                <a:ext cx="4488725" cy="1591387"/>
              </a:xfrm>
              <a:prstGeom prst="rect">
                <a:avLst/>
              </a:prstGeom>
              <a:solidFill>
                <a:schemeClr val="accent6">
                  <a:lumMod val="20000"/>
                  <a:lumOff val="80000"/>
                </a:schemeClr>
              </a:solidFill>
              <a:ln w="5715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0" name="TextBox 7179">
                <a:extLst>
                  <a:ext uri="{FF2B5EF4-FFF2-40B4-BE49-F238E27FC236}">
                    <a16:creationId xmlns:a16="http://schemas.microsoft.com/office/drawing/2014/main" id="{F3C52833-7358-7BDC-B919-AC71FF3EAE40}"/>
                  </a:ext>
                </a:extLst>
              </p:cNvPr>
              <p:cNvSpPr txBox="1"/>
              <p:nvPr/>
            </p:nvSpPr>
            <p:spPr>
              <a:xfrm>
                <a:off x="6418021" y="918050"/>
                <a:ext cx="4304754" cy="1200329"/>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chữa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dập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tắt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do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chập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a:t>
                </a:r>
              </a:p>
            </p:txBody>
          </p:sp>
        </p:grpSp>
      </p:grpSp>
    </p:spTree>
    <p:extLst>
      <p:ext uri="{BB962C8B-B14F-4D97-AF65-F5344CB8AC3E}">
        <p14:creationId xmlns:p14="http://schemas.microsoft.com/office/powerpoint/2010/main" val="14456488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81"/>
                                        </p:tgtEl>
                                        <p:attrNameLst>
                                          <p:attrName>style.visibility</p:attrName>
                                        </p:attrNameLst>
                                      </p:cBhvr>
                                      <p:to>
                                        <p:strVal val="visible"/>
                                      </p:to>
                                    </p:set>
                                    <p:animEffect transition="in" filter="fade">
                                      <p:cBhvr>
                                        <p:cTn id="7" dur="500"/>
                                        <p:tgtEl>
                                          <p:spTgt spid="718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182"/>
                                        </p:tgtEl>
                                        <p:attrNameLst>
                                          <p:attrName>style.visibility</p:attrName>
                                        </p:attrNameLst>
                                      </p:cBhvr>
                                      <p:to>
                                        <p:strVal val="visible"/>
                                      </p:to>
                                    </p:set>
                                    <p:animEffect transition="in" filter="fade">
                                      <p:cBhvr>
                                        <p:cTn id="12" dur="500"/>
                                        <p:tgtEl>
                                          <p:spTgt spid="718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183"/>
                                        </p:tgtEl>
                                        <p:attrNameLst>
                                          <p:attrName>style.visibility</p:attrName>
                                        </p:attrNameLst>
                                      </p:cBhvr>
                                      <p:to>
                                        <p:strVal val="visible"/>
                                      </p:to>
                                    </p:set>
                                    <p:animEffect transition="in" filter="fade">
                                      <p:cBhvr>
                                        <p:cTn id="17" dur="500"/>
                                        <p:tgtEl>
                                          <p:spTgt spid="7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59FC8B8B-0C71-3473-C9FE-907CAC42A2A0}"/>
              </a:ext>
            </a:extLst>
          </p:cNvPr>
          <p:cNvGrpSpPr/>
          <p:nvPr/>
        </p:nvGrpSpPr>
        <p:grpSpPr>
          <a:xfrm>
            <a:off x="1633190" y="985671"/>
            <a:ext cx="4100244" cy="5550598"/>
            <a:chOff x="1633190" y="985671"/>
            <a:chExt cx="4100244" cy="5550598"/>
          </a:xfrm>
        </p:grpSpPr>
        <p:grpSp>
          <p:nvGrpSpPr>
            <p:cNvPr id="7173" name="Group 7172">
              <a:extLst>
                <a:ext uri="{FF2B5EF4-FFF2-40B4-BE49-F238E27FC236}">
                  <a16:creationId xmlns:a16="http://schemas.microsoft.com/office/drawing/2014/main" id="{1A4EC60D-6E07-E5EE-8735-34B04AE47F4B}"/>
                </a:ext>
              </a:extLst>
            </p:cNvPr>
            <p:cNvGrpSpPr/>
            <p:nvPr/>
          </p:nvGrpSpPr>
          <p:grpSpPr>
            <a:xfrm>
              <a:off x="1633190" y="4105627"/>
              <a:ext cx="4089821" cy="2430642"/>
              <a:chOff x="6334322" y="738442"/>
              <a:chExt cx="4089821" cy="1806975"/>
            </a:xfrm>
          </p:grpSpPr>
          <p:sp>
            <p:nvSpPr>
              <p:cNvPr id="7169" name="Rectangle 7168">
                <a:extLst>
                  <a:ext uri="{FF2B5EF4-FFF2-40B4-BE49-F238E27FC236}">
                    <a16:creationId xmlns:a16="http://schemas.microsoft.com/office/drawing/2014/main" id="{3EB89DE3-A762-9E17-AFA7-02122343D4B4}"/>
                  </a:ext>
                </a:extLst>
              </p:cNvPr>
              <p:cNvSpPr/>
              <p:nvPr/>
            </p:nvSpPr>
            <p:spPr>
              <a:xfrm>
                <a:off x="6334322" y="738442"/>
                <a:ext cx="4089821" cy="1806975"/>
              </a:xfrm>
              <a:prstGeom prst="rect">
                <a:avLst/>
              </a:prstGeom>
              <a:solidFill>
                <a:srgbClr val="CCCCFF"/>
              </a:solidFill>
              <a:ln w="571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Box 7170">
                <a:extLst>
                  <a:ext uri="{FF2B5EF4-FFF2-40B4-BE49-F238E27FC236}">
                    <a16:creationId xmlns:a16="http://schemas.microsoft.com/office/drawing/2014/main" id="{8BB807EE-772D-C237-12AC-0A8031710142}"/>
                  </a:ext>
                </a:extLst>
              </p:cNvPr>
              <p:cNvSpPr txBox="1"/>
              <p:nvPr/>
            </p:nvSpPr>
            <p:spPr>
              <a:xfrm>
                <a:off x="6361286" y="1078584"/>
                <a:ext cx="3981986" cy="1166908"/>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lĩnh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vực</a:t>
                </a:r>
                <a:r>
                  <a:rPr lang="en-US" sz="2400" dirty="0">
                    <a:latin typeface="Arial" panose="020B0604020202020204" pitchFamily="34" charset="0"/>
                    <a:cs typeface="Arial" panose="020B0604020202020204" pitchFamily="34" charset="0"/>
                  </a:rPr>
                  <a:t> y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máu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dịch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trùng</a:t>
                </a:r>
                <a:r>
                  <a:rPr lang="en-US" sz="2400" dirty="0">
                    <a:latin typeface="Arial" panose="020B0604020202020204" pitchFamily="34" charset="0"/>
                    <a:cs typeface="Arial" panose="020B0604020202020204" pitchFamily="34" charset="0"/>
                  </a:rPr>
                  <a:t>,…</a:t>
                </a:r>
              </a:p>
            </p:txBody>
          </p:sp>
        </p:grpSp>
        <p:pic>
          <p:nvPicPr>
            <p:cNvPr id="9220" name="Picture 4" descr="Lưu trữ tinh trùng: Ý nghĩa và các phương pháp bạn nên biết | Vinmec">
              <a:extLst>
                <a:ext uri="{FF2B5EF4-FFF2-40B4-BE49-F238E27FC236}">
                  <a16:creationId xmlns:a16="http://schemas.microsoft.com/office/drawing/2014/main" id="{023C382D-3B83-D9D7-ED25-AC486CF8C26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83948" y="985671"/>
              <a:ext cx="4049486" cy="26996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 name="Group 2">
            <a:extLst>
              <a:ext uri="{FF2B5EF4-FFF2-40B4-BE49-F238E27FC236}">
                <a16:creationId xmlns:a16="http://schemas.microsoft.com/office/drawing/2014/main" id="{FC77C7A7-5716-1F3A-F50F-3A5B54527E18}"/>
              </a:ext>
            </a:extLst>
          </p:cNvPr>
          <p:cNvGrpSpPr/>
          <p:nvPr/>
        </p:nvGrpSpPr>
        <p:grpSpPr>
          <a:xfrm>
            <a:off x="6634545" y="999201"/>
            <a:ext cx="4089821" cy="5557720"/>
            <a:chOff x="6634545" y="999201"/>
            <a:chExt cx="4089821" cy="5557720"/>
          </a:xfrm>
        </p:grpSpPr>
        <p:grpSp>
          <p:nvGrpSpPr>
            <p:cNvPr id="7178" name="Group 7177">
              <a:extLst>
                <a:ext uri="{FF2B5EF4-FFF2-40B4-BE49-F238E27FC236}">
                  <a16:creationId xmlns:a16="http://schemas.microsoft.com/office/drawing/2014/main" id="{52F8DFE2-AED5-F8F4-4355-C2D37D20E642}"/>
                </a:ext>
              </a:extLst>
            </p:cNvPr>
            <p:cNvGrpSpPr/>
            <p:nvPr/>
          </p:nvGrpSpPr>
          <p:grpSpPr>
            <a:xfrm>
              <a:off x="6634545" y="4166831"/>
              <a:ext cx="4089821" cy="2390090"/>
              <a:chOff x="6334322" y="738442"/>
              <a:chExt cx="4089821" cy="2390090"/>
            </a:xfrm>
          </p:grpSpPr>
          <p:sp>
            <p:nvSpPr>
              <p:cNvPr id="7179" name="Rectangle 7178">
                <a:extLst>
                  <a:ext uri="{FF2B5EF4-FFF2-40B4-BE49-F238E27FC236}">
                    <a16:creationId xmlns:a16="http://schemas.microsoft.com/office/drawing/2014/main" id="{F8715511-DE65-AD2B-AADC-43705F494F64}"/>
                  </a:ext>
                </a:extLst>
              </p:cNvPr>
              <p:cNvSpPr/>
              <p:nvPr/>
            </p:nvSpPr>
            <p:spPr>
              <a:xfrm>
                <a:off x="6334322" y="738442"/>
                <a:ext cx="4089821" cy="2369439"/>
              </a:xfrm>
              <a:prstGeom prst="rect">
                <a:avLst/>
              </a:prstGeom>
              <a:solidFill>
                <a:schemeClr val="accent5">
                  <a:lumMod val="20000"/>
                  <a:lumOff val="80000"/>
                </a:schemeClr>
              </a:solidFill>
              <a:ln w="5715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0" name="TextBox 7179">
                <a:extLst>
                  <a:ext uri="{FF2B5EF4-FFF2-40B4-BE49-F238E27FC236}">
                    <a16:creationId xmlns:a16="http://schemas.microsoft.com/office/drawing/2014/main" id="{F3C52833-7358-7BDC-B919-AC71FF3EAE40}"/>
                  </a:ext>
                </a:extLst>
              </p:cNvPr>
              <p:cNvSpPr txBox="1"/>
              <p:nvPr/>
            </p:nvSpPr>
            <p:spPr>
              <a:xfrm>
                <a:off x="6438526" y="820208"/>
                <a:ext cx="3981986" cy="2308324"/>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hỗn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a:t>
                </a:r>
                <a:r>
                  <a:rPr lang="en-US" sz="2400" baseline="-25000" dirty="0">
                    <a:latin typeface="Arial" panose="020B0604020202020204" pitchFamily="34" charset="0"/>
                    <a:cs typeface="Arial" panose="020B0604020202020204" pitchFamily="34" charset="0"/>
                  </a:rPr>
                  <a:t>2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CO</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đẩy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còn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kẹt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nhờ</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đặc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nén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a:t>
                </a:r>
              </a:p>
            </p:txBody>
          </p:sp>
        </p:grpSp>
        <p:pic>
          <p:nvPicPr>
            <p:cNvPr id="9222" name="Picture 6" descr="Giàn khoan thế hệ mới nhất của PVD chuẩn bị chương trình khoan tại bể Nam  Côn Sơn | Tạp chí Năng lượng Việt Nam">
              <a:extLst>
                <a:ext uri="{FF2B5EF4-FFF2-40B4-BE49-F238E27FC236}">
                  <a16:creationId xmlns:a16="http://schemas.microsoft.com/office/drawing/2014/main" id="{24D388F2-5F04-5818-B60E-BE49F65693E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807338" y="999201"/>
              <a:ext cx="3675589" cy="269965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612076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1</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408964" y="1172580"/>
            <a:ext cx="8946084" cy="2658653"/>
          </a:xfrm>
          <a:prstGeom prst="roundRect">
            <a:avLst>
              <a:gd name="adj" fmla="val 1024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215380" y="4138450"/>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mc:AlternateContent xmlns:mc="http://schemas.openxmlformats.org/markup-compatibility/2006" xmlns:a14="http://schemas.microsoft.com/office/drawing/2010/main">
        <mc:Choice Requires="a14">
          <p:sp>
            <p:nvSpPr>
              <p:cNvPr id="78" name="TextBox 77">
                <a:extLst>
                  <a:ext uri="{FF2B5EF4-FFF2-40B4-BE49-F238E27FC236}">
                    <a16:creationId xmlns:a16="http://schemas.microsoft.com/office/drawing/2014/main" id="{32846A3D-BAE2-4FFE-B054-AE802C1398BF}"/>
                  </a:ext>
                </a:extLst>
              </p:cNvPr>
              <p:cNvSpPr txBox="1"/>
              <p:nvPr/>
            </p:nvSpPr>
            <p:spPr>
              <a:xfrm>
                <a:off x="3883013" y="1758696"/>
                <a:ext cx="6281398" cy="1754326"/>
              </a:xfrm>
              <a:prstGeom prst="rect">
                <a:avLst/>
              </a:prstGeom>
              <a:noFill/>
              <a:ln>
                <a:noFill/>
              </a:ln>
            </p:spPr>
            <p:txBody>
              <a:bodyPr wrap="square">
                <a:spAutoFit/>
              </a:bodyPr>
              <a:lstStyle/>
              <a:p>
                <a:pPr algn="ctr"/>
                <a:r>
                  <a:rPr lang="en-US" sz="3600" dirty="0" err="1">
                    <a:solidFill>
                      <a:srgbClr val="EE4036"/>
                    </a:solidFill>
                    <a:latin typeface="Averta Std ExtraBold" panose="00000900000000000000" pitchFamily="50" charset="0"/>
                  </a:rPr>
                  <a:t>Trong</a:t>
                </a:r>
                <a:r>
                  <a:rPr lang="en-US" sz="3600" dirty="0">
                    <a:solidFill>
                      <a:srgbClr val="EE4036"/>
                    </a:solidFill>
                    <a:latin typeface="Averta Std ExtraBold" panose="00000900000000000000" pitchFamily="50" charset="0"/>
                  </a:rPr>
                  <a:t> dung </a:t>
                </a:r>
                <a:r>
                  <a:rPr lang="en-US" sz="3600" dirty="0" err="1">
                    <a:solidFill>
                      <a:srgbClr val="EE4036"/>
                    </a:solidFill>
                    <a:latin typeface="Averta Std ExtraBold" panose="00000900000000000000" pitchFamily="50" charset="0"/>
                  </a:rPr>
                  <a:t>dịch</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nước</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của</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bất</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kì</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chất</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nào</a:t>
                </a:r>
                <a:r>
                  <a:rPr lang="en-US" sz="3600" dirty="0">
                    <a:solidFill>
                      <a:srgbClr val="EE4036"/>
                    </a:solidFill>
                    <a:latin typeface="Averta Std ExtraBold" panose="00000900000000000000" pitchFamily="50" charset="0"/>
                  </a:rPr>
                  <a:t> ở 25</a:t>
                </a:r>
                <a14:m>
                  <m:oMath xmlns:m="http://schemas.openxmlformats.org/officeDocument/2006/math">
                    <m:r>
                      <a:rPr lang="en-US" sz="3600" b="1" i="1" smtClean="0">
                        <a:solidFill>
                          <a:srgbClr val="EE4036"/>
                        </a:solidFill>
                        <a:latin typeface="Cambria Math" panose="02040503050406030204" pitchFamily="18" charset="0"/>
                        <a:ea typeface="Cambria Math" panose="02040503050406030204" pitchFamily="18" charset="0"/>
                      </a:rPr>
                      <m:t>℃</m:t>
                    </m:r>
                  </m:oMath>
                </a14:m>
                <a:r>
                  <a:rPr lang="en-US" sz="3600" b="1" dirty="0">
                    <a:solidFill>
                      <a:srgbClr val="EE4036"/>
                    </a:solidFill>
                    <a:latin typeface="Averta Std ExtraBold" panose="00000900000000000000" pitchFamily="50" charset="0"/>
                  </a:rPr>
                  <a:t> </a:t>
                </a:r>
                <a:r>
                  <a:rPr lang="en-US" sz="3600" b="1" dirty="0" err="1">
                    <a:solidFill>
                      <a:srgbClr val="EE4036"/>
                    </a:solidFill>
                    <a:latin typeface="Averta Std ExtraBold" panose="00000900000000000000" pitchFamily="50" charset="0"/>
                  </a:rPr>
                  <a:t>luôn</a:t>
                </a:r>
                <a:r>
                  <a:rPr lang="en-US" sz="3600" b="1" dirty="0">
                    <a:solidFill>
                      <a:srgbClr val="EE4036"/>
                    </a:solidFill>
                    <a:latin typeface="Averta Std ExtraBold" panose="00000900000000000000" pitchFamily="50" charset="0"/>
                  </a:rPr>
                  <a:t> </a:t>
                </a:r>
                <a:r>
                  <a:rPr lang="en-US" sz="3600" b="1" dirty="0" err="1">
                    <a:solidFill>
                      <a:srgbClr val="EE4036"/>
                    </a:solidFill>
                    <a:latin typeface="Averta Std ExtraBold" panose="00000900000000000000" pitchFamily="50" charset="0"/>
                  </a:rPr>
                  <a:t>có</a:t>
                </a:r>
                <a:r>
                  <a:rPr lang="en-US" sz="3600" b="1" dirty="0">
                    <a:solidFill>
                      <a:srgbClr val="EE4036"/>
                    </a:solidFill>
                    <a:latin typeface="Averta Std ExtraBold" panose="00000900000000000000" pitchFamily="50" charset="0"/>
                  </a:rPr>
                  <a:t>____</a:t>
                </a:r>
                <a:r>
                  <a:rPr lang="en-US" sz="3600" b="1" dirty="0" err="1">
                    <a:solidFill>
                      <a:srgbClr val="EE4036"/>
                    </a:solidFill>
                    <a:latin typeface="Averta Std ExtraBold" panose="00000900000000000000" pitchFamily="50" charset="0"/>
                  </a:rPr>
                  <a:t>nồng</a:t>
                </a:r>
                <a:r>
                  <a:rPr lang="en-US" sz="3600" b="1" dirty="0">
                    <a:solidFill>
                      <a:srgbClr val="EE4036"/>
                    </a:solidFill>
                    <a:latin typeface="Averta Std ExtraBold" panose="00000900000000000000" pitchFamily="50" charset="0"/>
                  </a:rPr>
                  <a:t> </a:t>
                </a:r>
                <a:r>
                  <a:rPr lang="en-US" sz="3600" b="1" dirty="0" err="1">
                    <a:solidFill>
                      <a:srgbClr val="EE4036"/>
                    </a:solidFill>
                    <a:latin typeface="Averta Std ExtraBold" panose="00000900000000000000" pitchFamily="50" charset="0"/>
                  </a:rPr>
                  <a:t>độ</a:t>
                </a:r>
                <a:endParaRPr lang="en-US" sz="3600" b="1" dirty="0">
                  <a:solidFill>
                    <a:srgbClr val="EE4036"/>
                  </a:solidFill>
                  <a:latin typeface="Averta Std ExtraBold" panose="00000900000000000000" pitchFamily="50" charset="0"/>
                </a:endParaRPr>
              </a:p>
            </p:txBody>
          </p:sp>
        </mc:Choice>
        <mc:Fallback xmlns="">
          <p:sp>
            <p:nvSpPr>
              <p:cNvPr id="78" name="TextBox 77">
                <a:extLst>
                  <a:ext uri="{FF2B5EF4-FFF2-40B4-BE49-F238E27FC236}">
                    <a16:creationId xmlns:a16="http://schemas.microsoft.com/office/drawing/2014/main" id="{32846A3D-BAE2-4FFE-B054-AE802C1398BF}"/>
                  </a:ext>
                </a:extLst>
              </p:cNvPr>
              <p:cNvSpPr txBox="1">
                <a:spLocks noRot="1" noChangeAspect="1" noMove="1" noResize="1" noEditPoints="1" noAdjustHandles="1" noChangeArrowheads="1" noChangeShapeType="1" noTextEdit="1"/>
              </p:cNvSpPr>
              <p:nvPr/>
            </p:nvSpPr>
            <p:spPr>
              <a:xfrm>
                <a:off x="3883013" y="1758696"/>
                <a:ext cx="6281398" cy="1754326"/>
              </a:xfrm>
              <a:prstGeom prst="rect">
                <a:avLst/>
              </a:prstGeom>
              <a:blipFill>
                <a:blip r:embed="rId9"/>
                <a:stretch>
                  <a:fillRect t="-5923" b="-11847"/>
                </a:stretch>
              </a:blipFill>
              <a:ln>
                <a:noFill/>
              </a:ln>
            </p:spPr>
            <p:txBody>
              <a:bodyPr/>
              <a:lstStyle/>
              <a:p>
                <a:r>
                  <a:rPr lang="en-US">
                    <a:noFill/>
                  </a:rPr>
                  <a:t> </a:t>
                </a:r>
              </a:p>
            </p:txBody>
          </p:sp>
        </mc:Fallback>
      </mc:AlternateContent>
      <p:sp>
        <p:nvSpPr>
          <p:cNvPr id="38" name="!!o4a">
            <a:extLst>
              <a:ext uri="{FF2B5EF4-FFF2-40B4-BE49-F238E27FC236}">
                <a16:creationId xmlns:a16="http://schemas.microsoft.com/office/drawing/2014/main" id="{03CD02AD-A0B0-4461-82E4-ADE45F3505A9}"/>
              </a:ext>
            </a:extLst>
          </p:cNvPr>
          <p:cNvSpPr/>
          <p:nvPr/>
        </p:nvSpPr>
        <p:spPr>
          <a:xfrm>
            <a:off x="5840018" y="538176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4a">
            <a:extLst>
              <a:ext uri="{FF2B5EF4-FFF2-40B4-BE49-F238E27FC236}">
                <a16:creationId xmlns:a16="http://schemas.microsoft.com/office/drawing/2014/main" id="{7D7392F9-B328-40CF-A436-C3974F476E3C}"/>
              </a:ext>
            </a:extLst>
          </p:cNvPr>
          <p:cNvSpPr txBox="1"/>
          <p:nvPr/>
        </p:nvSpPr>
        <p:spPr>
          <a:xfrm>
            <a:off x="6015362" y="543229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08" name="!!o4b">
            <a:extLst>
              <a:ext uri="{FF2B5EF4-FFF2-40B4-BE49-F238E27FC236}">
                <a16:creationId xmlns:a16="http://schemas.microsoft.com/office/drawing/2014/main" id="{6F40FFA8-451A-4BC0-BD18-CD55C51FC9A2}"/>
              </a:ext>
            </a:extLst>
          </p:cNvPr>
          <p:cNvSpPr/>
          <p:nvPr/>
        </p:nvSpPr>
        <p:spPr>
          <a:xfrm>
            <a:off x="2393228" y="5381764"/>
            <a:ext cx="1024386" cy="102438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0" name="!!o4c">
            <a:extLst>
              <a:ext uri="{FF2B5EF4-FFF2-40B4-BE49-F238E27FC236}">
                <a16:creationId xmlns:a16="http://schemas.microsoft.com/office/drawing/2014/main" id="{A6C41A5A-F1F3-479E-886F-F6915960E5FC}"/>
              </a:ext>
            </a:extLst>
          </p:cNvPr>
          <p:cNvSpPr/>
          <p:nvPr/>
        </p:nvSpPr>
        <p:spPr>
          <a:xfrm>
            <a:off x="3545333" y="5381764"/>
            <a:ext cx="1024386" cy="102438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2" name="!!4b">
            <a:extLst>
              <a:ext uri="{FF2B5EF4-FFF2-40B4-BE49-F238E27FC236}">
                <a16:creationId xmlns:a16="http://schemas.microsoft.com/office/drawing/2014/main" id="{FF091EC5-DEE3-4725-BA96-0C98047169DD}"/>
              </a:ext>
            </a:extLst>
          </p:cNvPr>
          <p:cNvSpPr txBox="1"/>
          <p:nvPr/>
        </p:nvSpPr>
        <p:spPr>
          <a:xfrm>
            <a:off x="2559339" y="542045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113" name="!!4c">
            <a:extLst>
              <a:ext uri="{FF2B5EF4-FFF2-40B4-BE49-F238E27FC236}">
                <a16:creationId xmlns:a16="http://schemas.microsoft.com/office/drawing/2014/main" id="{6CE2AC29-8488-4255-8CC5-B05EF8ED2BCC}"/>
              </a:ext>
            </a:extLst>
          </p:cNvPr>
          <p:cNvSpPr txBox="1"/>
          <p:nvPr/>
        </p:nvSpPr>
        <p:spPr>
          <a:xfrm>
            <a:off x="3693809" y="5453988"/>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í</a:t>
            </a:r>
          </a:p>
        </p:txBody>
      </p:sp>
      <p:sp>
        <p:nvSpPr>
          <p:cNvPr id="102" name="!!o4c">
            <a:extLst>
              <a:ext uri="{FF2B5EF4-FFF2-40B4-BE49-F238E27FC236}">
                <a16:creationId xmlns:a16="http://schemas.microsoft.com/office/drawing/2014/main" id="{A6C41A5A-F1F3-479E-886F-F6915960E5FC}"/>
              </a:ext>
            </a:extLst>
          </p:cNvPr>
          <p:cNvSpPr/>
          <p:nvPr/>
        </p:nvSpPr>
        <p:spPr>
          <a:xfrm>
            <a:off x="4697438" y="538176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4c">
            <a:extLst>
              <a:ext uri="{FF2B5EF4-FFF2-40B4-BE49-F238E27FC236}">
                <a16:creationId xmlns:a16="http://schemas.microsoft.com/office/drawing/2014/main" id="{6CE2AC29-8488-4255-8CC5-B05EF8ED2BCC}"/>
              </a:ext>
            </a:extLst>
          </p:cNvPr>
          <p:cNvSpPr txBox="1"/>
          <p:nvPr/>
        </p:nvSpPr>
        <p:spPr>
          <a:xfrm>
            <a:off x="4855439" y="543229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98" name="!!o4a">
            <a:extLst>
              <a:ext uri="{FF2B5EF4-FFF2-40B4-BE49-F238E27FC236}">
                <a16:creationId xmlns:a16="http://schemas.microsoft.com/office/drawing/2014/main" id="{03CD02AD-A0B0-4461-82E4-ADE45F3505A9}"/>
              </a:ext>
            </a:extLst>
          </p:cNvPr>
          <p:cNvSpPr/>
          <p:nvPr/>
        </p:nvSpPr>
        <p:spPr>
          <a:xfrm>
            <a:off x="6992123" y="538176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4a">
            <a:extLst>
              <a:ext uri="{FF2B5EF4-FFF2-40B4-BE49-F238E27FC236}">
                <a16:creationId xmlns:a16="http://schemas.microsoft.com/office/drawing/2014/main" id="{7D7392F9-B328-40CF-A436-C3974F476E3C}"/>
              </a:ext>
            </a:extLst>
          </p:cNvPr>
          <p:cNvSpPr txBox="1"/>
          <p:nvPr/>
        </p:nvSpPr>
        <p:spPr>
          <a:xfrm>
            <a:off x="7167467" y="543229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s</a:t>
            </a:r>
          </a:p>
        </p:txBody>
      </p:sp>
      <p:sp>
        <p:nvSpPr>
          <p:cNvPr id="100" name="!!o4a">
            <a:extLst>
              <a:ext uri="{FF2B5EF4-FFF2-40B4-BE49-F238E27FC236}">
                <a16:creationId xmlns:a16="http://schemas.microsoft.com/office/drawing/2014/main" id="{03CD02AD-A0B0-4461-82E4-ADE45F3505A9}"/>
              </a:ext>
            </a:extLst>
          </p:cNvPr>
          <p:cNvSpPr/>
          <p:nvPr/>
        </p:nvSpPr>
        <p:spPr>
          <a:xfrm>
            <a:off x="8144228" y="538176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1" name="!!4a">
            <a:extLst>
              <a:ext uri="{FF2B5EF4-FFF2-40B4-BE49-F238E27FC236}">
                <a16:creationId xmlns:a16="http://schemas.microsoft.com/office/drawing/2014/main" id="{7D7392F9-B328-40CF-A436-C3974F476E3C}"/>
              </a:ext>
            </a:extLst>
          </p:cNvPr>
          <p:cNvSpPr txBox="1"/>
          <p:nvPr/>
        </p:nvSpPr>
        <p:spPr>
          <a:xfrm>
            <a:off x="8319572" y="543229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ố</a:t>
            </a:r>
          </a:p>
        </p:txBody>
      </p:sp>
      <p:pic>
        <p:nvPicPr>
          <p:cNvPr id="135" name="Picture 134">
            <a:extLst>
              <a:ext uri="{FF2B5EF4-FFF2-40B4-BE49-F238E27FC236}">
                <a16:creationId xmlns:a16="http://schemas.microsoft.com/office/drawing/2014/main" id="{A622DB69-83C4-42B9-BF1A-09C8614ACEE6}"/>
              </a:ext>
            </a:extLst>
          </p:cNvPr>
          <p:cNvPicPr>
            <a:picLocks noChangeAspect="1"/>
          </p:cNvPicPr>
          <p:nvPr/>
        </p:nvPicPr>
        <p:blipFill>
          <a:blip r:embed="rId10"/>
          <a:stretch>
            <a:fillRect/>
          </a:stretch>
        </p:blipFill>
        <p:spPr>
          <a:xfrm>
            <a:off x="4297585" y="-631254"/>
            <a:ext cx="360000" cy="214615"/>
          </a:xfrm>
          <a:prstGeom prst="rect">
            <a:avLst/>
          </a:prstGeom>
        </p:spPr>
      </p:pic>
      <p:pic>
        <p:nvPicPr>
          <p:cNvPr id="136" name="Picture 135">
            <a:extLst>
              <a:ext uri="{FF2B5EF4-FFF2-40B4-BE49-F238E27FC236}">
                <a16:creationId xmlns:a16="http://schemas.microsoft.com/office/drawing/2014/main" id="{5BF8BEEB-A48C-43E1-9B90-E647CFBF4F9B}"/>
              </a:ext>
            </a:extLst>
          </p:cNvPr>
          <p:cNvPicPr>
            <a:picLocks noChangeAspect="1"/>
          </p:cNvPicPr>
          <p:nvPr/>
        </p:nvPicPr>
        <p:blipFill>
          <a:blip r:embed="rId11"/>
          <a:stretch>
            <a:fillRect/>
          </a:stretch>
        </p:blipFill>
        <p:spPr>
          <a:xfrm>
            <a:off x="2022889" y="-680390"/>
            <a:ext cx="360000" cy="214615"/>
          </a:xfrm>
          <a:prstGeom prst="rect">
            <a:avLst/>
          </a:prstGeom>
        </p:spPr>
      </p:pic>
      <p:pic>
        <p:nvPicPr>
          <p:cNvPr id="137" name="Picture 136">
            <a:extLst>
              <a:ext uri="{FF2B5EF4-FFF2-40B4-BE49-F238E27FC236}">
                <a16:creationId xmlns:a16="http://schemas.microsoft.com/office/drawing/2014/main" id="{D8306303-3CA0-4A15-A5D2-00B46E91203A}"/>
              </a:ext>
            </a:extLst>
          </p:cNvPr>
          <p:cNvPicPr>
            <a:picLocks noChangeAspect="1"/>
          </p:cNvPicPr>
          <p:nvPr/>
        </p:nvPicPr>
        <p:blipFill>
          <a:blip r:embed="rId12"/>
          <a:stretch>
            <a:fillRect/>
          </a:stretch>
        </p:blipFill>
        <p:spPr>
          <a:xfrm>
            <a:off x="3562404" y="-1010893"/>
            <a:ext cx="360000" cy="218075"/>
          </a:xfrm>
          <a:prstGeom prst="rect">
            <a:avLst/>
          </a:prstGeom>
        </p:spPr>
      </p:pic>
      <p:pic>
        <p:nvPicPr>
          <p:cNvPr id="138" name="Picture 137">
            <a:extLst>
              <a:ext uri="{FF2B5EF4-FFF2-40B4-BE49-F238E27FC236}">
                <a16:creationId xmlns:a16="http://schemas.microsoft.com/office/drawing/2014/main" id="{81E161F3-E538-4677-B51A-922707270534}"/>
              </a:ext>
            </a:extLst>
          </p:cNvPr>
          <p:cNvPicPr>
            <a:picLocks noChangeAspect="1"/>
          </p:cNvPicPr>
          <p:nvPr/>
        </p:nvPicPr>
        <p:blipFill>
          <a:blip r:embed="rId13"/>
          <a:stretch>
            <a:fillRect/>
          </a:stretch>
        </p:blipFill>
        <p:spPr>
          <a:xfrm>
            <a:off x="5329696" y="-719246"/>
            <a:ext cx="360000" cy="218075"/>
          </a:xfrm>
          <a:prstGeom prst="rect">
            <a:avLst/>
          </a:prstGeom>
        </p:spPr>
      </p:pic>
      <p:pic>
        <p:nvPicPr>
          <p:cNvPr id="139" name="Picture 138">
            <a:extLst>
              <a:ext uri="{FF2B5EF4-FFF2-40B4-BE49-F238E27FC236}">
                <a16:creationId xmlns:a16="http://schemas.microsoft.com/office/drawing/2014/main" id="{6D55CD44-ED35-4210-9941-1F51C694E62B}"/>
              </a:ext>
            </a:extLst>
          </p:cNvPr>
          <p:cNvPicPr>
            <a:picLocks noChangeAspect="1"/>
          </p:cNvPicPr>
          <p:nvPr/>
        </p:nvPicPr>
        <p:blipFill>
          <a:blip r:embed="rId14"/>
          <a:stretch>
            <a:fillRect/>
          </a:stretch>
        </p:blipFill>
        <p:spPr>
          <a:xfrm>
            <a:off x="10151615" y="-649523"/>
            <a:ext cx="360000" cy="214615"/>
          </a:xfrm>
          <a:prstGeom prst="rect">
            <a:avLst/>
          </a:prstGeom>
        </p:spPr>
      </p:pic>
      <p:pic>
        <p:nvPicPr>
          <p:cNvPr id="140" name="Picture 139">
            <a:extLst>
              <a:ext uri="{FF2B5EF4-FFF2-40B4-BE49-F238E27FC236}">
                <a16:creationId xmlns:a16="http://schemas.microsoft.com/office/drawing/2014/main" id="{803FEA7D-2513-4EEA-811C-84B5F78E6A20}"/>
              </a:ext>
            </a:extLst>
          </p:cNvPr>
          <p:cNvPicPr>
            <a:picLocks noChangeAspect="1"/>
          </p:cNvPicPr>
          <p:nvPr/>
        </p:nvPicPr>
        <p:blipFill>
          <a:blip r:embed="rId15"/>
          <a:stretch>
            <a:fillRect/>
          </a:stretch>
        </p:blipFill>
        <p:spPr>
          <a:xfrm>
            <a:off x="7478868" y="-1101340"/>
            <a:ext cx="360000" cy="218075"/>
          </a:xfrm>
          <a:prstGeom prst="rect">
            <a:avLst/>
          </a:prstGeom>
        </p:spPr>
      </p:pic>
      <p:pic>
        <p:nvPicPr>
          <p:cNvPr id="141" name="Picture 140">
            <a:extLst>
              <a:ext uri="{FF2B5EF4-FFF2-40B4-BE49-F238E27FC236}">
                <a16:creationId xmlns:a16="http://schemas.microsoft.com/office/drawing/2014/main" id="{447AD84C-8CF9-4056-A4E3-B74CB05DF278}"/>
              </a:ext>
            </a:extLst>
          </p:cNvPr>
          <p:cNvPicPr>
            <a:picLocks noChangeAspect="1"/>
          </p:cNvPicPr>
          <p:nvPr/>
        </p:nvPicPr>
        <p:blipFill>
          <a:blip r:embed="rId16"/>
          <a:stretch>
            <a:fillRect/>
          </a:stretch>
        </p:blipFill>
        <p:spPr>
          <a:xfrm>
            <a:off x="8383689" y="-593030"/>
            <a:ext cx="360000" cy="214615"/>
          </a:xfrm>
          <a:prstGeom prst="rect">
            <a:avLst/>
          </a:prstGeom>
        </p:spPr>
      </p:pic>
      <p:pic>
        <p:nvPicPr>
          <p:cNvPr id="142" name="Picture 141">
            <a:extLst>
              <a:ext uri="{FF2B5EF4-FFF2-40B4-BE49-F238E27FC236}">
                <a16:creationId xmlns:a16="http://schemas.microsoft.com/office/drawing/2014/main" id="{C7CB4E12-983D-46E2-A8A3-DBC4BCD99F70}"/>
              </a:ext>
            </a:extLst>
          </p:cNvPr>
          <p:cNvPicPr>
            <a:picLocks noChangeAspect="1"/>
          </p:cNvPicPr>
          <p:nvPr/>
        </p:nvPicPr>
        <p:blipFill>
          <a:blip r:embed="rId17"/>
          <a:stretch>
            <a:fillRect/>
          </a:stretch>
        </p:blipFill>
        <p:spPr>
          <a:xfrm>
            <a:off x="9159089" y="-634714"/>
            <a:ext cx="360000" cy="218075"/>
          </a:xfrm>
          <a:prstGeom prst="rect">
            <a:avLst/>
          </a:prstGeom>
        </p:spPr>
      </p:pic>
      <p:pic>
        <p:nvPicPr>
          <p:cNvPr id="143" name="Picture 142">
            <a:extLst>
              <a:ext uri="{FF2B5EF4-FFF2-40B4-BE49-F238E27FC236}">
                <a16:creationId xmlns:a16="http://schemas.microsoft.com/office/drawing/2014/main" id="{074C1201-0AA7-42CC-9513-433A8C9E6614}"/>
              </a:ext>
            </a:extLst>
          </p:cNvPr>
          <p:cNvPicPr>
            <a:picLocks noChangeAspect="1"/>
          </p:cNvPicPr>
          <p:nvPr/>
        </p:nvPicPr>
        <p:blipFill>
          <a:blip r:embed="rId18"/>
          <a:stretch>
            <a:fillRect/>
          </a:stretch>
        </p:blipFill>
        <p:spPr>
          <a:xfrm>
            <a:off x="6914365" y="-556196"/>
            <a:ext cx="360000" cy="218075"/>
          </a:xfrm>
          <a:prstGeom prst="rect">
            <a:avLst/>
          </a:prstGeom>
        </p:spPr>
      </p:pic>
      <p:pic>
        <p:nvPicPr>
          <p:cNvPr id="144" name="Picture 143">
            <a:extLst>
              <a:ext uri="{FF2B5EF4-FFF2-40B4-BE49-F238E27FC236}">
                <a16:creationId xmlns:a16="http://schemas.microsoft.com/office/drawing/2014/main" id="{6A00323E-38CF-4CCA-A2E6-343E499AEBFB}"/>
              </a:ext>
            </a:extLst>
          </p:cNvPr>
          <p:cNvPicPr>
            <a:picLocks noChangeAspect="1"/>
          </p:cNvPicPr>
          <p:nvPr/>
        </p:nvPicPr>
        <p:blipFill>
          <a:blip r:embed="rId19"/>
          <a:stretch>
            <a:fillRect/>
          </a:stretch>
        </p:blipFill>
        <p:spPr>
          <a:xfrm>
            <a:off x="2749874" y="-705644"/>
            <a:ext cx="360000" cy="218075"/>
          </a:xfrm>
          <a:prstGeom prst="rect">
            <a:avLst/>
          </a:prstGeom>
        </p:spPr>
      </p:pic>
      <p:pic>
        <p:nvPicPr>
          <p:cNvPr id="145" name="Picture 144">
            <a:extLst>
              <a:ext uri="{FF2B5EF4-FFF2-40B4-BE49-F238E27FC236}">
                <a16:creationId xmlns:a16="http://schemas.microsoft.com/office/drawing/2014/main" id="{0B46CDDD-69A9-4645-94A4-567D04EB420D}"/>
              </a:ext>
            </a:extLst>
          </p:cNvPr>
          <p:cNvPicPr>
            <a:picLocks noChangeAspect="1"/>
          </p:cNvPicPr>
          <p:nvPr/>
        </p:nvPicPr>
        <p:blipFill>
          <a:blip r:embed="rId11"/>
          <a:stretch>
            <a:fillRect/>
          </a:stretch>
        </p:blipFill>
        <p:spPr>
          <a:xfrm>
            <a:off x="6872692" y="-853478"/>
            <a:ext cx="360000" cy="214615"/>
          </a:xfrm>
          <a:prstGeom prst="rect">
            <a:avLst/>
          </a:prstGeom>
        </p:spPr>
      </p:pic>
      <p:pic>
        <p:nvPicPr>
          <p:cNvPr id="146" name="Picture 145">
            <a:extLst>
              <a:ext uri="{FF2B5EF4-FFF2-40B4-BE49-F238E27FC236}">
                <a16:creationId xmlns:a16="http://schemas.microsoft.com/office/drawing/2014/main" id="{DA36CFA9-0C47-47D7-9FD5-57E438988A26}"/>
              </a:ext>
            </a:extLst>
          </p:cNvPr>
          <p:cNvPicPr>
            <a:picLocks noChangeAspect="1"/>
          </p:cNvPicPr>
          <p:nvPr/>
        </p:nvPicPr>
        <p:blipFill>
          <a:blip r:embed="rId12"/>
          <a:stretch>
            <a:fillRect/>
          </a:stretch>
        </p:blipFill>
        <p:spPr>
          <a:xfrm>
            <a:off x="8412207" y="-1183981"/>
            <a:ext cx="360000" cy="218075"/>
          </a:xfrm>
          <a:prstGeom prst="rect">
            <a:avLst/>
          </a:prstGeom>
        </p:spPr>
      </p:pic>
      <p:pic>
        <p:nvPicPr>
          <p:cNvPr id="147" name="Picture 146">
            <a:extLst>
              <a:ext uri="{FF2B5EF4-FFF2-40B4-BE49-F238E27FC236}">
                <a16:creationId xmlns:a16="http://schemas.microsoft.com/office/drawing/2014/main" id="{96BBE5BE-2B84-4213-AAB1-15810189E3B4}"/>
              </a:ext>
            </a:extLst>
          </p:cNvPr>
          <p:cNvPicPr>
            <a:picLocks noChangeAspect="1"/>
          </p:cNvPicPr>
          <p:nvPr/>
        </p:nvPicPr>
        <p:blipFill>
          <a:blip r:embed="rId19"/>
          <a:stretch>
            <a:fillRect/>
          </a:stretch>
        </p:blipFill>
        <p:spPr>
          <a:xfrm>
            <a:off x="7599677" y="-878732"/>
            <a:ext cx="360000" cy="218075"/>
          </a:xfrm>
          <a:prstGeom prst="rect">
            <a:avLst/>
          </a:prstGeom>
        </p:spPr>
      </p:pic>
      <p:pic>
        <p:nvPicPr>
          <p:cNvPr id="148" name="Picture 147">
            <a:extLst>
              <a:ext uri="{FF2B5EF4-FFF2-40B4-BE49-F238E27FC236}">
                <a16:creationId xmlns:a16="http://schemas.microsoft.com/office/drawing/2014/main" id="{3B1EBC2A-07B3-4489-BB55-F9E223A786D6}"/>
              </a:ext>
            </a:extLst>
          </p:cNvPr>
          <p:cNvPicPr>
            <a:picLocks noChangeAspect="1"/>
          </p:cNvPicPr>
          <p:nvPr/>
        </p:nvPicPr>
        <p:blipFill>
          <a:blip r:embed="rId13"/>
          <a:stretch>
            <a:fillRect/>
          </a:stretch>
        </p:blipFill>
        <p:spPr>
          <a:xfrm>
            <a:off x="700335" y="-564778"/>
            <a:ext cx="360000" cy="218075"/>
          </a:xfrm>
          <a:prstGeom prst="rect">
            <a:avLst/>
          </a:prstGeom>
        </p:spPr>
      </p:pic>
      <p:pic>
        <p:nvPicPr>
          <p:cNvPr id="149" name="Picture 148">
            <a:extLst>
              <a:ext uri="{FF2B5EF4-FFF2-40B4-BE49-F238E27FC236}">
                <a16:creationId xmlns:a16="http://schemas.microsoft.com/office/drawing/2014/main" id="{67B84497-920B-4E47-BED9-F2CB48D342D3}"/>
              </a:ext>
            </a:extLst>
          </p:cNvPr>
          <p:cNvPicPr>
            <a:picLocks noChangeAspect="1"/>
          </p:cNvPicPr>
          <p:nvPr/>
        </p:nvPicPr>
        <p:blipFill>
          <a:blip r:embed="rId14"/>
          <a:stretch>
            <a:fillRect/>
          </a:stretch>
        </p:blipFill>
        <p:spPr>
          <a:xfrm>
            <a:off x="1631260" y="-980072"/>
            <a:ext cx="360000" cy="214615"/>
          </a:xfrm>
          <a:prstGeom prst="rect">
            <a:avLst/>
          </a:prstGeom>
        </p:spPr>
      </p:pic>
      <p:pic>
        <p:nvPicPr>
          <p:cNvPr id="150" name="Picture 149">
            <a:extLst>
              <a:ext uri="{FF2B5EF4-FFF2-40B4-BE49-F238E27FC236}">
                <a16:creationId xmlns:a16="http://schemas.microsoft.com/office/drawing/2014/main" id="{C52600BB-4B52-467E-825D-99BFF7CBBD89}"/>
              </a:ext>
            </a:extLst>
          </p:cNvPr>
          <p:cNvPicPr>
            <a:picLocks noChangeAspect="1"/>
          </p:cNvPicPr>
          <p:nvPr/>
        </p:nvPicPr>
        <p:blipFill>
          <a:blip r:embed="rId15"/>
          <a:stretch>
            <a:fillRect/>
          </a:stretch>
        </p:blipFill>
        <p:spPr>
          <a:xfrm>
            <a:off x="2849507" y="-946872"/>
            <a:ext cx="360000" cy="218075"/>
          </a:xfrm>
          <a:prstGeom prst="rect">
            <a:avLst/>
          </a:prstGeom>
        </p:spPr>
      </p:pic>
      <p:pic>
        <p:nvPicPr>
          <p:cNvPr id="151" name="Picture 150">
            <a:extLst>
              <a:ext uri="{FF2B5EF4-FFF2-40B4-BE49-F238E27FC236}">
                <a16:creationId xmlns:a16="http://schemas.microsoft.com/office/drawing/2014/main" id="{18EE2317-3213-4F96-865F-314FF8EDA669}"/>
              </a:ext>
            </a:extLst>
          </p:cNvPr>
          <p:cNvPicPr>
            <a:picLocks noChangeAspect="1"/>
          </p:cNvPicPr>
          <p:nvPr/>
        </p:nvPicPr>
        <p:blipFill>
          <a:blip r:embed="rId11"/>
          <a:stretch>
            <a:fillRect/>
          </a:stretch>
        </p:blipFill>
        <p:spPr>
          <a:xfrm>
            <a:off x="2243331" y="-699010"/>
            <a:ext cx="360000" cy="214615"/>
          </a:xfrm>
          <a:prstGeom prst="rect">
            <a:avLst/>
          </a:prstGeom>
        </p:spPr>
      </p:pic>
      <p:pic>
        <p:nvPicPr>
          <p:cNvPr id="152" name="Picture 151">
            <a:extLst>
              <a:ext uri="{FF2B5EF4-FFF2-40B4-BE49-F238E27FC236}">
                <a16:creationId xmlns:a16="http://schemas.microsoft.com/office/drawing/2014/main" id="{2D5A3EEA-595D-41A6-882E-2C950A342B76}"/>
              </a:ext>
            </a:extLst>
          </p:cNvPr>
          <p:cNvPicPr>
            <a:picLocks noChangeAspect="1"/>
          </p:cNvPicPr>
          <p:nvPr/>
        </p:nvPicPr>
        <p:blipFill>
          <a:blip r:embed="rId12"/>
          <a:stretch>
            <a:fillRect/>
          </a:stretch>
        </p:blipFill>
        <p:spPr>
          <a:xfrm>
            <a:off x="3782846" y="-1029513"/>
            <a:ext cx="360000" cy="218075"/>
          </a:xfrm>
          <a:prstGeom prst="rect">
            <a:avLst/>
          </a:prstGeom>
        </p:spPr>
      </p:pic>
      <p:pic>
        <p:nvPicPr>
          <p:cNvPr id="153" name="Picture 152">
            <a:extLst>
              <a:ext uri="{FF2B5EF4-FFF2-40B4-BE49-F238E27FC236}">
                <a16:creationId xmlns:a16="http://schemas.microsoft.com/office/drawing/2014/main" id="{43AB6967-D67C-4566-82B1-C051B5D2323C}"/>
              </a:ext>
            </a:extLst>
          </p:cNvPr>
          <p:cNvPicPr>
            <a:picLocks noChangeAspect="1"/>
          </p:cNvPicPr>
          <p:nvPr/>
        </p:nvPicPr>
        <p:blipFill>
          <a:blip r:embed="rId19"/>
          <a:stretch>
            <a:fillRect/>
          </a:stretch>
        </p:blipFill>
        <p:spPr>
          <a:xfrm>
            <a:off x="2970316" y="-724264"/>
            <a:ext cx="360000" cy="218075"/>
          </a:xfrm>
          <a:prstGeom prst="rect">
            <a:avLst/>
          </a:prstGeom>
        </p:spPr>
      </p:pic>
      <p:pic>
        <p:nvPicPr>
          <p:cNvPr id="154" name="Picture 153">
            <a:extLst>
              <a:ext uri="{FF2B5EF4-FFF2-40B4-BE49-F238E27FC236}">
                <a16:creationId xmlns:a16="http://schemas.microsoft.com/office/drawing/2014/main" id="{E6F59F5D-5110-4FA2-8DF5-EED47CE2946E}"/>
              </a:ext>
            </a:extLst>
          </p:cNvPr>
          <p:cNvPicPr>
            <a:picLocks noChangeAspect="1"/>
          </p:cNvPicPr>
          <p:nvPr/>
        </p:nvPicPr>
        <p:blipFill>
          <a:blip r:embed="rId12"/>
          <a:stretch>
            <a:fillRect/>
          </a:stretch>
        </p:blipFill>
        <p:spPr>
          <a:xfrm>
            <a:off x="5981106" y="-1009277"/>
            <a:ext cx="360000" cy="218075"/>
          </a:xfrm>
          <a:prstGeom prst="rect">
            <a:avLst/>
          </a:prstGeom>
        </p:spPr>
      </p:pic>
      <p:pic>
        <p:nvPicPr>
          <p:cNvPr id="155" name="Picture 154">
            <a:extLst>
              <a:ext uri="{FF2B5EF4-FFF2-40B4-BE49-F238E27FC236}">
                <a16:creationId xmlns:a16="http://schemas.microsoft.com/office/drawing/2014/main" id="{F2DECD46-F2CD-4D72-A1C1-97C80B70E8C1}"/>
              </a:ext>
            </a:extLst>
          </p:cNvPr>
          <p:cNvPicPr>
            <a:picLocks noChangeAspect="1"/>
          </p:cNvPicPr>
          <p:nvPr/>
        </p:nvPicPr>
        <p:blipFill>
          <a:blip r:embed="rId14"/>
          <a:stretch>
            <a:fillRect/>
          </a:stretch>
        </p:blipFill>
        <p:spPr>
          <a:xfrm>
            <a:off x="4049962" y="-978456"/>
            <a:ext cx="360000" cy="214615"/>
          </a:xfrm>
          <a:prstGeom prst="rect">
            <a:avLst/>
          </a:prstGeom>
        </p:spPr>
      </p:pic>
      <p:pic>
        <p:nvPicPr>
          <p:cNvPr id="156" name="Picture 155">
            <a:extLst>
              <a:ext uri="{FF2B5EF4-FFF2-40B4-BE49-F238E27FC236}">
                <a16:creationId xmlns:a16="http://schemas.microsoft.com/office/drawing/2014/main" id="{53097E2F-0CEB-4AD1-A885-C217F1BE53EC}"/>
              </a:ext>
            </a:extLst>
          </p:cNvPr>
          <p:cNvPicPr>
            <a:picLocks noChangeAspect="1"/>
          </p:cNvPicPr>
          <p:nvPr/>
        </p:nvPicPr>
        <p:blipFill>
          <a:blip r:embed="rId15"/>
          <a:stretch>
            <a:fillRect/>
          </a:stretch>
        </p:blipFill>
        <p:spPr>
          <a:xfrm>
            <a:off x="5268209" y="-945256"/>
            <a:ext cx="360000" cy="218075"/>
          </a:xfrm>
          <a:prstGeom prst="rect">
            <a:avLst/>
          </a:prstGeom>
        </p:spPr>
      </p:pic>
      <p:pic>
        <p:nvPicPr>
          <p:cNvPr id="157" name="Picture 156">
            <a:extLst>
              <a:ext uri="{FF2B5EF4-FFF2-40B4-BE49-F238E27FC236}">
                <a16:creationId xmlns:a16="http://schemas.microsoft.com/office/drawing/2014/main" id="{439C4804-B1FC-46A1-AB14-4A65343C55A3}"/>
              </a:ext>
            </a:extLst>
          </p:cNvPr>
          <p:cNvPicPr>
            <a:picLocks noChangeAspect="1"/>
          </p:cNvPicPr>
          <p:nvPr/>
        </p:nvPicPr>
        <p:blipFill>
          <a:blip r:embed="rId12"/>
          <a:stretch>
            <a:fillRect/>
          </a:stretch>
        </p:blipFill>
        <p:spPr>
          <a:xfrm>
            <a:off x="6201548" y="-1027897"/>
            <a:ext cx="360000" cy="218075"/>
          </a:xfrm>
          <a:prstGeom prst="rect">
            <a:avLst/>
          </a:prstGeom>
        </p:spPr>
      </p:pic>
      <p:pic>
        <p:nvPicPr>
          <p:cNvPr id="158" name="Picture 157">
            <a:extLst>
              <a:ext uri="{FF2B5EF4-FFF2-40B4-BE49-F238E27FC236}">
                <a16:creationId xmlns:a16="http://schemas.microsoft.com/office/drawing/2014/main" id="{AA0FCB71-EBCE-4D07-B1CC-FDC97F460F27}"/>
              </a:ext>
            </a:extLst>
          </p:cNvPr>
          <p:cNvPicPr>
            <a:picLocks noChangeAspect="1"/>
          </p:cNvPicPr>
          <p:nvPr/>
        </p:nvPicPr>
        <p:blipFill>
          <a:blip r:embed="rId15"/>
          <a:stretch>
            <a:fillRect/>
          </a:stretch>
        </p:blipFill>
        <p:spPr>
          <a:xfrm>
            <a:off x="5160333" y="-577531"/>
            <a:ext cx="360000" cy="218075"/>
          </a:xfrm>
          <a:prstGeom prst="rect">
            <a:avLst/>
          </a:prstGeom>
        </p:spPr>
      </p:pic>
      <p:pic>
        <p:nvPicPr>
          <p:cNvPr id="159" name="Picture 158">
            <a:extLst>
              <a:ext uri="{FF2B5EF4-FFF2-40B4-BE49-F238E27FC236}">
                <a16:creationId xmlns:a16="http://schemas.microsoft.com/office/drawing/2014/main" id="{6734A123-4F32-42E9-A337-CBF64C21052C}"/>
              </a:ext>
            </a:extLst>
          </p:cNvPr>
          <p:cNvPicPr>
            <a:picLocks noChangeAspect="1"/>
          </p:cNvPicPr>
          <p:nvPr/>
        </p:nvPicPr>
        <p:blipFill>
          <a:blip r:embed="rId11"/>
          <a:stretch>
            <a:fillRect/>
          </a:stretch>
        </p:blipFill>
        <p:spPr>
          <a:xfrm>
            <a:off x="4554157" y="-329669"/>
            <a:ext cx="360000" cy="214615"/>
          </a:xfrm>
          <a:prstGeom prst="rect">
            <a:avLst/>
          </a:prstGeom>
        </p:spPr>
      </p:pic>
      <p:pic>
        <p:nvPicPr>
          <p:cNvPr id="160" name="Picture 159">
            <a:extLst>
              <a:ext uri="{FF2B5EF4-FFF2-40B4-BE49-F238E27FC236}">
                <a16:creationId xmlns:a16="http://schemas.microsoft.com/office/drawing/2014/main" id="{4F5F9C32-2E71-4152-A738-7CC4AECC50CE}"/>
              </a:ext>
            </a:extLst>
          </p:cNvPr>
          <p:cNvPicPr>
            <a:picLocks noChangeAspect="1"/>
          </p:cNvPicPr>
          <p:nvPr/>
        </p:nvPicPr>
        <p:blipFill>
          <a:blip r:embed="rId12"/>
          <a:stretch>
            <a:fillRect/>
          </a:stretch>
        </p:blipFill>
        <p:spPr>
          <a:xfrm>
            <a:off x="6093672" y="-660172"/>
            <a:ext cx="360000" cy="218075"/>
          </a:xfrm>
          <a:prstGeom prst="rect">
            <a:avLst/>
          </a:prstGeom>
        </p:spPr>
      </p:pic>
      <p:pic>
        <p:nvPicPr>
          <p:cNvPr id="161" name="Picture 160">
            <a:extLst>
              <a:ext uri="{FF2B5EF4-FFF2-40B4-BE49-F238E27FC236}">
                <a16:creationId xmlns:a16="http://schemas.microsoft.com/office/drawing/2014/main" id="{C1012CB1-D862-4BAD-A05D-2A2C76D59774}"/>
              </a:ext>
            </a:extLst>
          </p:cNvPr>
          <p:cNvPicPr>
            <a:picLocks noChangeAspect="1"/>
          </p:cNvPicPr>
          <p:nvPr/>
        </p:nvPicPr>
        <p:blipFill>
          <a:blip r:embed="rId19"/>
          <a:stretch>
            <a:fillRect/>
          </a:stretch>
        </p:blipFill>
        <p:spPr>
          <a:xfrm>
            <a:off x="5281142" y="-354923"/>
            <a:ext cx="360000" cy="218075"/>
          </a:xfrm>
          <a:prstGeom prst="rect">
            <a:avLst/>
          </a:prstGeom>
        </p:spPr>
      </p:pic>
      <p:pic>
        <p:nvPicPr>
          <p:cNvPr id="162" name="Picture 161">
            <a:extLst>
              <a:ext uri="{FF2B5EF4-FFF2-40B4-BE49-F238E27FC236}">
                <a16:creationId xmlns:a16="http://schemas.microsoft.com/office/drawing/2014/main" id="{21E93066-09E5-413A-8070-237C2CD7732E}"/>
              </a:ext>
            </a:extLst>
          </p:cNvPr>
          <p:cNvPicPr>
            <a:picLocks noChangeAspect="1"/>
          </p:cNvPicPr>
          <p:nvPr/>
        </p:nvPicPr>
        <p:blipFill>
          <a:blip r:embed="rId12"/>
          <a:stretch>
            <a:fillRect/>
          </a:stretch>
        </p:blipFill>
        <p:spPr>
          <a:xfrm>
            <a:off x="3662571" y="-485468"/>
            <a:ext cx="360000" cy="218075"/>
          </a:xfrm>
          <a:prstGeom prst="rect">
            <a:avLst/>
          </a:prstGeom>
        </p:spPr>
      </p:pic>
      <p:pic>
        <p:nvPicPr>
          <p:cNvPr id="163" name="Picture 162">
            <a:extLst>
              <a:ext uri="{FF2B5EF4-FFF2-40B4-BE49-F238E27FC236}">
                <a16:creationId xmlns:a16="http://schemas.microsoft.com/office/drawing/2014/main" id="{5196AEB6-7919-4831-BB5B-79C09EDB2CB3}"/>
              </a:ext>
            </a:extLst>
          </p:cNvPr>
          <p:cNvPicPr>
            <a:picLocks noChangeAspect="1"/>
          </p:cNvPicPr>
          <p:nvPr/>
        </p:nvPicPr>
        <p:blipFill>
          <a:blip r:embed="rId12"/>
          <a:stretch>
            <a:fillRect/>
          </a:stretch>
        </p:blipFill>
        <p:spPr>
          <a:xfrm>
            <a:off x="3883013" y="-504088"/>
            <a:ext cx="360000" cy="218075"/>
          </a:xfrm>
          <a:prstGeom prst="rect">
            <a:avLst/>
          </a:prstGeom>
        </p:spPr>
      </p:pic>
      <p:pic>
        <p:nvPicPr>
          <p:cNvPr id="1026" name="Picture 2" descr="Nước ion kiềm có tác dụng gì trong đời sống? Doctornuoc.vn"/>
          <p:cNvPicPr>
            <a:picLocks noChangeAspect="1" noChangeArrowheads="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1260" y="1253605"/>
            <a:ext cx="2250383" cy="24911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4742602"/>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childTnLst>
                          </p:cTn>
                        </p:par>
                      </p:childTnLst>
                    </p:cTn>
                  </p:par>
                </p:childTnLst>
              </p:cTn>
              <p:nextCondLst>
                <p:cond evt="onClick" delay="0">
                  <p:tgtEl>
                    <p:spTgt spid="38"/>
                  </p:tgtEl>
                </p:cond>
              </p:nextCondLst>
            </p:seq>
            <p:seq concurrent="1" nextAc="seek">
              <p:cTn id="13" restart="whenNotActive" fill="hold" evtFilter="cancelBubble" nodeType="interactiveSeq">
                <p:stCondLst>
                  <p:cond evt="onClick" delay="0">
                    <p:tgtEl>
                      <p:spTgt spid="108"/>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ppt_w</p:attrName>
                                        </p:attrNameLst>
                                      </p:cBhvr>
                                      <p:tavLst>
                                        <p:tav tm="0">
                                          <p:val>
                                            <p:fltVal val="0"/>
                                          </p:val>
                                        </p:tav>
                                        <p:tav tm="100000">
                                          <p:val>
                                            <p:strVal val="#ppt_w"/>
                                          </p:val>
                                        </p:tav>
                                      </p:tavLst>
                                    </p:anim>
                                    <p:anim calcmode="lin" valueType="num">
                                      <p:cBhvr>
                                        <p:cTn id="19" dur="500" fill="hold"/>
                                        <p:tgtEl>
                                          <p:spTgt spid="112"/>
                                        </p:tgtEl>
                                        <p:attrNameLst>
                                          <p:attrName>ppt_h</p:attrName>
                                        </p:attrNameLst>
                                      </p:cBhvr>
                                      <p:tavLst>
                                        <p:tav tm="0">
                                          <p:val>
                                            <p:fltVal val="0"/>
                                          </p:val>
                                        </p:tav>
                                        <p:tav tm="100000">
                                          <p:val>
                                            <p:strVal val="#ppt_h"/>
                                          </p:val>
                                        </p:tav>
                                      </p:tavLst>
                                    </p:anim>
                                    <p:animEffect transition="in" filter="fade">
                                      <p:cBhvr>
                                        <p:cTn id="20" dur="500"/>
                                        <p:tgtEl>
                                          <p:spTgt spid="112"/>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112"/>
                                        </p:tgtEl>
                                      </p:cBhvr>
                                    </p:animEffect>
                                    <p:animScale>
                                      <p:cBhvr>
                                        <p:cTn id="23" dur="250" autoRev="1" fill="hold"/>
                                        <p:tgtEl>
                                          <p:spTgt spid="112"/>
                                        </p:tgtEl>
                                      </p:cBhvr>
                                      <p:by x="105000" y="105000"/>
                                    </p:animScale>
                                  </p:childTnLst>
                                </p:cTn>
                              </p:par>
                            </p:childTnLst>
                          </p:cTn>
                        </p:par>
                      </p:childTnLst>
                    </p:cTn>
                  </p:par>
                </p:childTnLst>
              </p:cTn>
              <p:nextCondLst>
                <p:cond evt="onClick" delay="0">
                  <p:tgtEl>
                    <p:spTgt spid="108"/>
                  </p:tgtEl>
                </p:cond>
              </p:nextCondLst>
            </p:seq>
            <p:seq concurrent="1" nextAc="seek">
              <p:cTn id="24" restart="whenNotActive" fill="hold" evtFilter="cancelBubble" nodeType="interactiveSeq">
                <p:stCondLst>
                  <p:cond evt="onClick" delay="0">
                    <p:tgtEl>
                      <p:spTgt spid="110"/>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13"/>
                                        </p:tgtEl>
                                        <p:attrNameLst>
                                          <p:attrName>style.visibility</p:attrName>
                                        </p:attrNameLst>
                                      </p:cBhvr>
                                      <p:to>
                                        <p:strVal val="visible"/>
                                      </p:to>
                                    </p:set>
                                    <p:anim calcmode="lin" valueType="num">
                                      <p:cBhvr>
                                        <p:cTn id="29" dur="500" fill="hold"/>
                                        <p:tgtEl>
                                          <p:spTgt spid="113"/>
                                        </p:tgtEl>
                                        <p:attrNameLst>
                                          <p:attrName>ppt_w</p:attrName>
                                        </p:attrNameLst>
                                      </p:cBhvr>
                                      <p:tavLst>
                                        <p:tav tm="0">
                                          <p:val>
                                            <p:fltVal val="0"/>
                                          </p:val>
                                        </p:tav>
                                        <p:tav tm="100000">
                                          <p:val>
                                            <p:strVal val="#ppt_w"/>
                                          </p:val>
                                        </p:tav>
                                      </p:tavLst>
                                    </p:anim>
                                    <p:anim calcmode="lin" valueType="num">
                                      <p:cBhvr>
                                        <p:cTn id="30" dur="500" fill="hold"/>
                                        <p:tgtEl>
                                          <p:spTgt spid="113"/>
                                        </p:tgtEl>
                                        <p:attrNameLst>
                                          <p:attrName>ppt_h</p:attrName>
                                        </p:attrNameLst>
                                      </p:cBhvr>
                                      <p:tavLst>
                                        <p:tav tm="0">
                                          <p:val>
                                            <p:fltVal val="0"/>
                                          </p:val>
                                        </p:tav>
                                        <p:tav tm="100000">
                                          <p:val>
                                            <p:strVal val="#ppt_h"/>
                                          </p:val>
                                        </p:tav>
                                      </p:tavLst>
                                    </p:anim>
                                    <p:animEffect transition="in" filter="fade">
                                      <p:cBhvr>
                                        <p:cTn id="31" dur="500"/>
                                        <p:tgtEl>
                                          <p:spTgt spid="113"/>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13"/>
                                        </p:tgtEl>
                                      </p:cBhvr>
                                    </p:animEffect>
                                    <p:animScale>
                                      <p:cBhvr>
                                        <p:cTn id="34" dur="250" autoRev="1" fill="hold"/>
                                        <p:tgtEl>
                                          <p:spTgt spid="113"/>
                                        </p:tgtEl>
                                      </p:cBhvr>
                                      <p:by x="105000" y="105000"/>
                                    </p:animScale>
                                  </p:childTnLst>
                                </p:cTn>
                              </p:par>
                            </p:childTnLst>
                          </p:cTn>
                        </p:par>
                      </p:childTnLst>
                    </p:cTn>
                  </p:par>
                </p:childTnLst>
              </p:cTn>
              <p:nextCondLst>
                <p:cond evt="onClick" delay="0">
                  <p:tgtEl>
                    <p:spTgt spid="110"/>
                  </p:tgtEl>
                </p:cond>
              </p:nextCondLst>
            </p:seq>
            <p:seq concurrent="1" nextAc="seek">
              <p:cTn id="35" restart="whenNotActive" fill="hold" evtFilter="cancelBubble" nodeType="interactiveSeq">
                <p:stCondLst>
                  <p:cond evt="onClick" delay="0">
                    <p:tgtEl>
                      <p:spTgt spid="102"/>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p:cTn id="40" dur="500" fill="hold"/>
                                        <p:tgtEl>
                                          <p:spTgt spid="103"/>
                                        </p:tgtEl>
                                        <p:attrNameLst>
                                          <p:attrName>ppt_w</p:attrName>
                                        </p:attrNameLst>
                                      </p:cBhvr>
                                      <p:tavLst>
                                        <p:tav tm="0">
                                          <p:val>
                                            <p:fltVal val="0"/>
                                          </p:val>
                                        </p:tav>
                                        <p:tav tm="100000">
                                          <p:val>
                                            <p:strVal val="#ppt_w"/>
                                          </p:val>
                                        </p:tav>
                                      </p:tavLst>
                                    </p:anim>
                                    <p:anim calcmode="lin" valueType="num">
                                      <p:cBhvr>
                                        <p:cTn id="41" dur="500" fill="hold"/>
                                        <p:tgtEl>
                                          <p:spTgt spid="103"/>
                                        </p:tgtEl>
                                        <p:attrNameLst>
                                          <p:attrName>ppt_h</p:attrName>
                                        </p:attrNameLst>
                                      </p:cBhvr>
                                      <p:tavLst>
                                        <p:tav tm="0">
                                          <p:val>
                                            <p:fltVal val="0"/>
                                          </p:val>
                                        </p:tav>
                                        <p:tav tm="100000">
                                          <p:val>
                                            <p:strVal val="#ppt_h"/>
                                          </p:val>
                                        </p:tav>
                                      </p:tavLst>
                                    </p:anim>
                                    <p:animEffect transition="in" filter="fade">
                                      <p:cBhvr>
                                        <p:cTn id="42" dur="500"/>
                                        <p:tgtEl>
                                          <p:spTgt spid="103"/>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3"/>
                                        </p:tgtEl>
                                      </p:cBhvr>
                                    </p:animEffect>
                                    <p:animScale>
                                      <p:cBhvr>
                                        <p:cTn id="45" dur="250" autoRev="1" fill="hold"/>
                                        <p:tgtEl>
                                          <p:spTgt spid="103"/>
                                        </p:tgtEl>
                                      </p:cBhvr>
                                      <p:by x="105000" y="105000"/>
                                    </p:animScale>
                                  </p:childTnLst>
                                </p:cTn>
                              </p:par>
                            </p:childTnLst>
                          </p:cTn>
                        </p:par>
                      </p:childTnLst>
                    </p:cTn>
                  </p:par>
                </p:childTnLst>
              </p:cTn>
              <p:nextCondLst>
                <p:cond evt="onClick" delay="0">
                  <p:tgtEl>
                    <p:spTgt spid="102"/>
                  </p:tgtEl>
                </p:cond>
              </p:nextCondLst>
            </p:seq>
            <p:seq concurrent="1" nextAc="seek">
              <p:cTn id="46" restart="whenNotActive" fill="hold" evtFilter="cancelBubble" nodeType="interactiveSeq">
                <p:stCondLst>
                  <p:cond evt="onClick" delay="0">
                    <p:tgtEl>
                      <p:spTgt spid="98"/>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99"/>
                                        </p:tgtEl>
                                        <p:attrNameLst>
                                          <p:attrName>style.visibility</p:attrName>
                                        </p:attrNameLst>
                                      </p:cBhvr>
                                      <p:to>
                                        <p:strVal val="visible"/>
                                      </p:to>
                                    </p:set>
                                    <p:anim calcmode="lin" valueType="num">
                                      <p:cBhvr>
                                        <p:cTn id="51" dur="500" fill="hold"/>
                                        <p:tgtEl>
                                          <p:spTgt spid="99"/>
                                        </p:tgtEl>
                                        <p:attrNameLst>
                                          <p:attrName>ppt_w</p:attrName>
                                        </p:attrNameLst>
                                      </p:cBhvr>
                                      <p:tavLst>
                                        <p:tav tm="0">
                                          <p:val>
                                            <p:fltVal val="0"/>
                                          </p:val>
                                        </p:tav>
                                        <p:tav tm="100000">
                                          <p:val>
                                            <p:strVal val="#ppt_w"/>
                                          </p:val>
                                        </p:tav>
                                      </p:tavLst>
                                    </p:anim>
                                    <p:anim calcmode="lin" valueType="num">
                                      <p:cBhvr>
                                        <p:cTn id="52" dur="500" fill="hold"/>
                                        <p:tgtEl>
                                          <p:spTgt spid="99"/>
                                        </p:tgtEl>
                                        <p:attrNameLst>
                                          <p:attrName>ppt_h</p:attrName>
                                        </p:attrNameLst>
                                      </p:cBhvr>
                                      <p:tavLst>
                                        <p:tav tm="0">
                                          <p:val>
                                            <p:fltVal val="0"/>
                                          </p:val>
                                        </p:tav>
                                        <p:tav tm="100000">
                                          <p:val>
                                            <p:strVal val="#ppt_h"/>
                                          </p:val>
                                        </p:tav>
                                      </p:tavLst>
                                    </p:anim>
                                    <p:animEffect transition="in" filter="fade">
                                      <p:cBhvr>
                                        <p:cTn id="53" dur="500"/>
                                        <p:tgtEl>
                                          <p:spTgt spid="99"/>
                                        </p:tgtEl>
                                      </p:cBhvr>
                                    </p:animEffect>
                                  </p:childTnLst>
                                  <p:subTnLst>
                                    <p:audio>
                                      <p:cMediaNode>
                                        <p:cTn display="0" masterRel="sameClick">
                                          <p:stCondLst>
                                            <p:cond evt="begin" delay="0">
                                              <p:tn val="49"/>
                                            </p:cond>
                                          </p:stCondLst>
                                          <p:endCondLst>
                                            <p:cond evt="onStopAudio" delay="0">
                                              <p:tgtEl>
                                                <p:sldTgt/>
                                              </p:tgtEl>
                                            </p:cond>
                                          </p:endCondLst>
                                        </p:cTn>
                                        <p:tgtEl>
                                          <p:sndTgt r:embed="rId3"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99"/>
                                        </p:tgtEl>
                                      </p:cBhvr>
                                    </p:animEffect>
                                    <p:animScale>
                                      <p:cBhvr>
                                        <p:cTn id="56" dur="250" autoRev="1" fill="hold"/>
                                        <p:tgtEl>
                                          <p:spTgt spid="99"/>
                                        </p:tgtEl>
                                      </p:cBhvr>
                                      <p:by x="105000" y="105000"/>
                                    </p:animScale>
                                  </p:childTnLst>
                                </p:cTn>
                              </p:par>
                            </p:childTnLst>
                          </p:cTn>
                        </p:par>
                      </p:childTnLst>
                    </p:cTn>
                  </p:par>
                </p:childTnLst>
              </p:cTn>
              <p:nextCondLst>
                <p:cond evt="onClick" delay="0">
                  <p:tgtEl>
                    <p:spTgt spid="98"/>
                  </p:tgtEl>
                </p:cond>
              </p:nextCondLst>
            </p:seq>
            <p:seq concurrent="1" nextAc="seek">
              <p:cTn id="57" restart="whenNotActive" fill="hold" evtFilter="cancelBubble" nodeType="interactiveSeq">
                <p:stCondLst>
                  <p:cond evt="onClick" delay="0">
                    <p:tgtEl>
                      <p:spTgt spid="100"/>
                    </p:tgtEl>
                  </p:cond>
                </p:stCondLst>
                <p:endSync evt="end" delay="0">
                  <p:rtn val="all"/>
                </p:endSync>
                <p:childTnLst>
                  <p:par>
                    <p:cTn id="58" fill="hold">
                      <p:stCondLst>
                        <p:cond delay="0"/>
                      </p:stCondLst>
                      <p:childTnLst>
                        <p:par>
                          <p:cTn id="59" fill="hold">
                            <p:stCondLst>
                              <p:cond delay="0"/>
                            </p:stCondLst>
                            <p:childTnLst>
                              <p:par>
                                <p:cTn id="60" presetID="53" presetClass="entr" presetSubtype="16" fill="hold" grpId="0" nodeType="withEffect">
                                  <p:stCondLst>
                                    <p:cond delay="0"/>
                                  </p:stCondLst>
                                  <p:childTnLst>
                                    <p:set>
                                      <p:cBhvr>
                                        <p:cTn id="61" dur="1" fill="hold">
                                          <p:stCondLst>
                                            <p:cond delay="0"/>
                                          </p:stCondLst>
                                        </p:cTn>
                                        <p:tgtEl>
                                          <p:spTgt spid="101"/>
                                        </p:tgtEl>
                                        <p:attrNameLst>
                                          <p:attrName>style.visibility</p:attrName>
                                        </p:attrNameLst>
                                      </p:cBhvr>
                                      <p:to>
                                        <p:strVal val="visible"/>
                                      </p:to>
                                    </p:set>
                                    <p:anim calcmode="lin" valueType="num">
                                      <p:cBhvr>
                                        <p:cTn id="62" dur="500" fill="hold"/>
                                        <p:tgtEl>
                                          <p:spTgt spid="101"/>
                                        </p:tgtEl>
                                        <p:attrNameLst>
                                          <p:attrName>ppt_w</p:attrName>
                                        </p:attrNameLst>
                                      </p:cBhvr>
                                      <p:tavLst>
                                        <p:tav tm="0">
                                          <p:val>
                                            <p:fltVal val="0"/>
                                          </p:val>
                                        </p:tav>
                                        <p:tav tm="100000">
                                          <p:val>
                                            <p:strVal val="#ppt_w"/>
                                          </p:val>
                                        </p:tav>
                                      </p:tavLst>
                                    </p:anim>
                                    <p:anim calcmode="lin" valueType="num">
                                      <p:cBhvr>
                                        <p:cTn id="63" dur="500" fill="hold"/>
                                        <p:tgtEl>
                                          <p:spTgt spid="101"/>
                                        </p:tgtEl>
                                        <p:attrNameLst>
                                          <p:attrName>ppt_h</p:attrName>
                                        </p:attrNameLst>
                                      </p:cBhvr>
                                      <p:tavLst>
                                        <p:tav tm="0">
                                          <p:val>
                                            <p:fltVal val="0"/>
                                          </p:val>
                                        </p:tav>
                                        <p:tav tm="100000">
                                          <p:val>
                                            <p:strVal val="#ppt_h"/>
                                          </p:val>
                                        </p:tav>
                                      </p:tavLst>
                                    </p:anim>
                                    <p:animEffect transition="in" filter="fade">
                                      <p:cBhvr>
                                        <p:cTn id="64" dur="500"/>
                                        <p:tgtEl>
                                          <p:spTgt spid="101"/>
                                        </p:tgtEl>
                                      </p:cBhvr>
                                    </p:animEffect>
                                  </p:childTnLst>
                                  <p:subTnLst>
                                    <p:audio>
                                      <p:cMediaNode>
                                        <p:cTn display="0" masterRel="sameClick">
                                          <p:stCondLst>
                                            <p:cond evt="begin" delay="0">
                                              <p:tn val="60"/>
                                            </p:cond>
                                          </p:stCondLst>
                                          <p:endCondLst>
                                            <p:cond evt="onStopAudio" delay="0">
                                              <p:tgtEl>
                                                <p:sldTgt/>
                                              </p:tgtEl>
                                            </p:cond>
                                          </p:endCondLst>
                                        </p:cTn>
                                        <p:tgtEl>
                                          <p:sndTgt r:embed="rId3" name="Bling.wav"/>
                                        </p:tgtEl>
                                      </p:cMediaNode>
                                    </p:audio>
                                  </p:subTnLst>
                                </p:cTn>
                              </p:par>
                              <p:par>
                                <p:cTn id="65" presetID="26" presetClass="emph" presetSubtype="0" fill="hold" grpId="1" nodeType="withEffect">
                                  <p:stCondLst>
                                    <p:cond delay="500"/>
                                  </p:stCondLst>
                                  <p:childTnLst>
                                    <p:animEffect transition="out" filter="fade">
                                      <p:cBhvr>
                                        <p:cTn id="66" dur="500" tmFilter="0, 0; .2, .5; .8, .5; 1, 0"/>
                                        <p:tgtEl>
                                          <p:spTgt spid="101"/>
                                        </p:tgtEl>
                                      </p:cBhvr>
                                    </p:animEffect>
                                    <p:animScale>
                                      <p:cBhvr>
                                        <p:cTn id="67" dur="250" autoRev="1" fill="hold"/>
                                        <p:tgtEl>
                                          <p:spTgt spid="101"/>
                                        </p:tgtEl>
                                      </p:cBhvr>
                                      <p:by x="105000" y="105000"/>
                                    </p:animScale>
                                  </p:childTnLst>
                                </p:cTn>
                              </p:par>
                              <p:par>
                                <p:cTn id="6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9" dur="2000" fill="hold"/>
                                        <p:tgtEl>
                                          <p:spTgt spid="136"/>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1" dur="2000" fill="hold"/>
                                        <p:tgtEl>
                                          <p:spTgt spid="144"/>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3" dur="2000" fill="hold"/>
                                        <p:tgtEl>
                                          <p:spTgt spid="137"/>
                                        </p:tgtEl>
                                        <p:attrNameLst>
                                          <p:attrName>ppt_x</p:attrName>
                                          <p:attrName>ppt_y</p:attrName>
                                        </p:attrNameLst>
                                      </p:cBhvr>
                                    </p:animMotion>
                                  </p:childTnLst>
                                </p:cTn>
                              </p:par>
                              <p:par>
                                <p:cTn id="74"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75" dur="2000" fill="hold"/>
                                        <p:tgtEl>
                                          <p:spTgt spid="135"/>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77" dur="2000" fill="hold"/>
                                        <p:tgtEl>
                                          <p:spTgt spid="138"/>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79" dur="2000" fill="hold"/>
                                        <p:tgtEl>
                                          <p:spTgt spid="139"/>
                                        </p:tgtEl>
                                        <p:attrNameLst>
                                          <p:attrName>ppt_x</p:attrName>
                                          <p:attrName>ppt_y</p:attrName>
                                        </p:attrNameLst>
                                      </p:cBhvr>
                                      <p:rCtr x="-4792" y="65810"/>
                                    </p:animMotion>
                                  </p:childTnLst>
                                </p:cTn>
                              </p:par>
                              <p:par>
                                <p:cTn id="80"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81" dur="2000" fill="hold"/>
                                        <p:tgtEl>
                                          <p:spTgt spid="143"/>
                                        </p:tgtEl>
                                        <p:attrNameLst>
                                          <p:attrName>ppt_x</p:attrName>
                                          <p:attrName>ppt_y</p:attrName>
                                        </p:attrNameLst>
                                      </p:cBhvr>
                                    </p:animMotion>
                                  </p:childTnLst>
                                </p:cTn>
                              </p:par>
                              <p:par>
                                <p:cTn id="82"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3" dur="2000" fill="hold"/>
                                        <p:tgtEl>
                                          <p:spTgt spid="140"/>
                                        </p:tgtEl>
                                        <p:attrNameLst>
                                          <p:attrName>ppt_x</p:attrName>
                                          <p:attrName>ppt_y</p:attrName>
                                        </p:attrNameLst>
                                      </p:cBhvr>
                                    </p:animMotion>
                                  </p:childTnLst>
                                </p:cTn>
                              </p:par>
                              <p:par>
                                <p:cTn id="84"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85" dur="2000" fill="hold"/>
                                        <p:tgtEl>
                                          <p:spTgt spid="141"/>
                                        </p:tgtEl>
                                        <p:attrNameLst>
                                          <p:attrName>ppt_x</p:attrName>
                                          <p:attrName>ppt_y</p:attrName>
                                        </p:attrNameLst>
                                      </p:cBhvr>
                                    </p:animMotion>
                                  </p:childTnLst>
                                </p:cTn>
                              </p:par>
                              <p:par>
                                <p:cTn id="86"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87" dur="2000" fill="hold"/>
                                        <p:tgtEl>
                                          <p:spTgt spid="142"/>
                                        </p:tgtEl>
                                        <p:attrNameLst>
                                          <p:attrName>ppt_x</p:attrName>
                                          <p:attrName>ppt_y</p:attrName>
                                        </p:attrNameLst>
                                      </p:cBhvr>
                                    </p:animMotion>
                                  </p:childTnLst>
                                </p:cTn>
                              </p:par>
                              <p:par>
                                <p:cTn id="8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9" dur="2000" fill="hold"/>
                                        <p:tgtEl>
                                          <p:spTgt spid="145"/>
                                        </p:tgtEl>
                                        <p:attrNameLst>
                                          <p:attrName>ppt_x</p:attrName>
                                          <p:attrName>ppt_y</p:attrName>
                                        </p:attrNameLst>
                                      </p:cBhvr>
                                    </p:animMotion>
                                  </p:childTnLst>
                                </p:cTn>
                              </p:par>
                              <p:par>
                                <p:cTn id="9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1" dur="2000" fill="hold"/>
                                        <p:tgtEl>
                                          <p:spTgt spid="147"/>
                                        </p:tgtEl>
                                        <p:attrNameLst>
                                          <p:attrName>ppt_x</p:attrName>
                                          <p:attrName>ppt_y</p:attrName>
                                        </p:attrNameLst>
                                      </p:cBhvr>
                                    </p:animMotion>
                                  </p:childTnLst>
                                </p:cTn>
                              </p:par>
                              <p:par>
                                <p:cTn id="9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3" dur="2000" fill="hold"/>
                                        <p:tgtEl>
                                          <p:spTgt spid="146"/>
                                        </p:tgtEl>
                                        <p:attrNameLst>
                                          <p:attrName>ppt_x</p:attrName>
                                          <p:attrName>ppt_y</p:attrName>
                                        </p:attrNameLst>
                                      </p:cBhvr>
                                    </p:animMotion>
                                  </p:childTnLst>
                                </p:cTn>
                              </p:par>
                              <p:par>
                                <p:cTn id="94"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95" dur="2000" fill="hold"/>
                                        <p:tgtEl>
                                          <p:spTgt spid="148"/>
                                        </p:tgtEl>
                                        <p:attrNameLst>
                                          <p:attrName>ppt_x</p:attrName>
                                          <p:attrName>ppt_y</p:attrName>
                                        </p:attrNameLst>
                                      </p:cBhvr>
                                      <p:rCtr x="18750" y="58287"/>
                                    </p:animMotion>
                                  </p:childTnLst>
                                </p:cTn>
                              </p:par>
                              <p:par>
                                <p:cTn id="96"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97" dur="2000" fill="hold"/>
                                        <p:tgtEl>
                                          <p:spTgt spid="149"/>
                                        </p:tgtEl>
                                        <p:attrNameLst>
                                          <p:attrName>ppt_x</p:attrName>
                                          <p:attrName>ppt_y</p:attrName>
                                        </p:attrNameLst>
                                      </p:cBhvr>
                                    </p:animMotion>
                                  </p:childTnLst>
                                </p:cTn>
                              </p:par>
                              <p:par>
                                <p:cTn id="9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9" dur="2000" fill="hold"/>
                                        <p:tgtEl>
                                          <p:spTgt spid="150"/>
                                        </p:tgtEl>
                                        <p:attrNameLst>
                                          <p:attrName>ppt_x</p:attrName>
                                          <p:attrName>ppt_y</p:attrName>
                                        </p:attrNameLst>
                                      </p:cBhvr>
                                    </p:animMotion>
                                  </p:childTnLst>
                                </p:cTn>
                              </p:par>
                              <p:par>
                                <p:cTn id="100"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1" dur="2000" fill="hold"/>
                                        <p:tgtEl>
                                          <p:spTgt spid="151"/>
                                        </p:tgtEl>
                                        <p:attrNameLst>
                                          <p:attrName>ppt_x</p:attrName>
                                          <p:attrName>ppt_y</p:attrName>
                                        </p:attrNameLst>
                                      </p:cBhvr>
                                    </p:animMotion>
                                  </p:childTnLst>
                                </p:cTn>
                              </p:par>
                              <p:par>
                                <p:cTn id="102"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3" dur="2000" fill="hold"/>
                                        <p:tgtEl>
                                          <p:spTgt spid="153"/>
                                        </p:tgtEl>
                                        <p:attrNameLst>
                                          <p:attrName>ppt_x</p:attrName>
                                          <p:attrName>ppt_y</p:attrName>
                                        </p:attrNameLst>
                                      </p:cBhvr>
                                    </p:animMotion>
                                  </p:childTnLst>
                                </p:cTn>
                              </p:par>
                              <p:par>
                                <p:cTn id="10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5" dur="2000" fill="hold"/>
                                        <p:tgtEl>
                                          <p:spTgt spid="152"/>
                                        </p:tgtEl>
                                        <p:attrNameLst>
                                          <p:attrName>ppt_x</p:attrName>
                                          <p:attrName>ppt_y</p:attrName>
                                        </p:attrNameLst>
                                      </p:cBhvr>
                                    </p:animMotion>
                                  </p:childTnLst>
                                </p:cTn>
                              </p:par>
                              <p:par>
                                <p:cTn id="106"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7" dur="2000" fill="hold"/>
                                        <p:tgtEl>
                                          <p:spTgt spid="154"/>
                                        </p:tgtEl>
                                        <p:attrNameLst>
                                          <p:attrName>ppt_x</p:attrName>
                                          <p:attrName>ppt_y</p:attrName>
                                        </p:attrNameLst>
                                      </p:cBhvr>
                                    </p:animMotion>
                                  </p:childTnLst>
                                </p:cTn>
                              </p:par>
                              <p:par>
                                <p:cTn id="108"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09" dur="2000" fill="hold"/>
                                        <p:tgtEl>
                                          <p:spTgt spid="155"/>
                                        </p:tgtEl>
                                        <p:attrNameLst>
                                          <p:attrName>ppt_x</p:attrName>
                                          <p:attrName>ppt_y</p:attrName>
                                        </p:attrNameLst>
                                      </p:cBhvr>
                                    </p:animMotion>
                                  </p:childTnLst>
                                </p:cTn>
                              </p:par>
                              <p:par>
                                <p:cTn id="11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1" dur="2000" fill="hold"/>
                                        <p:tgtEl>
                                          <p:spTgt spid="156"/>
                                        </p:tgtEl>
                                        <p:attrNameLst>
                                          <p:attrName>ppt_x</p:attrName>
                                          <p:attrName>ppt_y</p:attrName>
                                        </p:attrNameLst>
                                      </p:cBhvr>
                                    </p:animMotion>
                                  </p:childTnLst>
                                </p:cTn>
                              </p:par>
                              <p:par>
                                <p:cTn id="11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3" dur="2000" fill="hold"/>
                                        <p:tgtEl>
                                          <p:spTgt spid="157"/>
                                        </p:tgtEl>
                                        <p:attrNameLst>
                                          <p:attrName>ppt_x</p:attrName>
                                          <p:attrName>ppt_y</p:attrName>
                                        </p:attrNameLst>
                                      </p:cBhvr>
                                    </p:animMotion>
                                  </p:childTnLst>
                                </p:cTn>
                              </p:par>
                              <p:par>
                                <p:cTn id="114"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5" dur="2000" fill="hold"/>
                                        <p:tgtEl>
                                          <p:spTgt spid="158"/>
                                        </p:tgtEl>
                                        <p:attrNameLst>
                                          <p:attrName>ppt_x</p:attrName>
                                          <p:attrName>ppt_y</p:attrName>
                                        </p:attrNameLst>
                                      </p:cBhvr>
                                    </p:animMotion>
                                  </p:childTnLst>
                                </p:cTn>
                              </p:par>
                              <p:par>
                                <p:cTn id="11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17" dur="2000" fill="hold"/>
                                        <p:tgtEl>
                                          <p:spTgt spid="159"/>
                                        </p:tgtEl>
                                        <p:attrNameLst>
                                          <p:attrName>ppt_x</p:attrName>
                                          <p:attrName>ppt_y</p:attrName>
                                        </p:attrNameLst>
                                      </p:cBhvr>
                                    </p:animMotion>
                                  </p:childTnLst>
                                </p:cTn>
                              </p:par>
                              <p:par>
                                <p:cTn id="11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19" dur="2000" fill="hold"/>
                                        <p:tgtEl>
                                          <p:spTgt spid="161"/>
                                        </p:tgtEl>
                                        <p:attrNameLst>
                                          <p:attrName>ppt_x</p:attrName>
                                          <p:attrName>ppt_y</p:attrName>
                                        </p:attrNameLst>
                                      </p:cBhvr>
                                    </p:animMotion>
                                  </p:childTnLst>
                                </p:cTn>
                              </p:par>
                              <p:par>
                                <p:cTn id="12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1" dur="2000" fill="hold"/>
                                        <p:tgtEl>
                                          <p:spTgt spid="160"/>
                                        </p:tgtEl>
                                        <p:attrNameLst>
                                          <p:attrName>ppt_x</p:attrName>
                                          <p:attrName>ppt_y</p:attrName>
                                        </p:attrNameLst>
                                      </p:cBhvr>
                                    </p:animMotion>
                                  </p:childTnLst>
                                </p:cTn>
                              </p:par>
                              <p:par>
                                <p:cTn id="12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3" dur="2000" fill="hold"/>
                                        <p:tgtEl>
                                          <p:spTgt spid="162"/>
                                        </p:tgtEl>
                                        <p:attrNameLst>
                                          <p:attrName>ppt_x</p:attrName>
                                          <p:attrName>ppt_y</p:attrName>
                                        </p:attrNameLst>
                                      </p:cBhvr>
                                    </p:animMotion>
                                  </p:childTnLst>
                                </p:cTn>
                              </p:par>
                              <p:par>
                                <p:cTn id="12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5" dur="2000" fill="hold"/>
                                        <p:tgtEl>
                                          <p:spTgt spid="163"/>
                                        </p:tgtEl>
                                        <p:attrNameLst>
                                          <p:attrName>ppt_x</p:attrName>
                                          <p:attrName>ppt_y</p:attrName>
                                        </p:attrNameLst>
                                      </p:cBhvr>
                                    </p:animMotion>
                                  </p:childTnLst>
                                </p:cTn>
                              </p:par>
                            </p:childTnLst>
                          </p:cTn>
                        </p:par>
                      </p:childTnLst>
                    </p:cTn>
                  </p:par>
                </p:childTnLst>
              </p:cTn>
              <p:nextCondLst>
                <p:cond evt="onClick" delay="0">
                  <p:tgtEl>
                    <p:spTgt spid="100"/>
                  </p:tgtEl>
                </p:cond>
              </p:nextCondLst>
            </p:seq>
          </p:childTnLst>
        </p:cTn>
      </p:par>
    </p:tnLst>
    <p:bldLst>
      <p:bldP spid="49" grpId="0"/>
      <p:bldP spid="49" grpId="1"/>
      <p:bldP spid="112" grpId="0"/>
      <p:bldP spid="112" grpId="1"/>
      <p:bldP spid="113" grpId="0"/>
      <p:bldP spid="113" grpId="1"/>
      <p:bldP spid="103" grpId="0"/>
      <p:bldP spid="103" grpId="1"/>
      <p:bldP spid="99" grpId="0"/>
      <p:bldP spid="99" grpId="1"/>
      <p:bldP spid="101" grpId="0"/>
      <p:bldP spid="101"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99157" y="694613"/>
            <a:ext cx="438150" cy="495300"/>
          </a:xfrm>
          <a:prstGeom prst="rect">
            <a:avLst/>
          </a:prstGeom>
        </p:spPr>
      </p:pic>
      <p:pic>
        <p:nvPicPr>
          <p:cNvPr id="14338" name="Picture 2" descr="Growing plant - Free nature icons">
            <a:extLst>
              <a:ext uri="{FF2B5EF4-FFF2-40B4-BE49-F238E27FC236}">
                <a16:creationId xmlns:a16="http://schemas.microsoft.com/office/drawing/2014/main" id="{48098C8A-4013-C642-25B8-68573BF45DF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40031" y="895755"/>
            <a:ext cx="2283229" cy="2283229"/>
          </a:xfrm>
          <a:prstGeom prst="rect">
            <a:avLst/>
          </a:prstGeom>
          <a:noFill/>
          <a:extLst>
            <a:ext uri="{909E8E84-426E-40DD-AFC4-6F175D3DCCD1}">
              <a14:hiddenFill xmlns:a14="http://schemas.microsoft.com/office/drawing/2010/main">
                <a:solidFill>
                  <a:srgbClr val="FFFFFF"/>
                </a:solidFill>
              </a14:hiddenFill>
            </a:ext>
          </a:extLst>
        </p:spPr>
      </p:pic>
      <p:grpSp>
        <p:nvGrpSpPr>
          <p:cNvPr id="14339" name="Group 14338">
            <a:extLst>
              <a:ext uri="{FF2B5EF4-FFF2-40B4-BE49-F238E27FC236}">
                <a16:creationId xmlns:a16="http://schemas.microsoft.com/office/drawing/2014/main" id="{57367F15-C900-9480-4649-006E439E7DCF}"/>
              </a:ext>
            </a:extLst>
          </p:cNvPr>
          <p:cNvGrpSpPr/>
          <p:nvPr/>
        </p:nvGrpSpPr>
        <p:grpSpPr>
          <a:xfrm>
            <a:off x="4401924" y="995055"/>
            <a:ext cx="6507288" cy="5137772"/>
            <a:chOff x="4401924" y="995055"/>
            <a:chExt cx="6507288" cy="5137772"/>
          </a:xfrm>
        </p:grpSpPr>
        <p:sp>
          <p:nvSpPr>
            <p:cNvPr id="14336" name="Rectangle: Rounded Corners 14335">
              <a:extLst>
                <a:ext uri="{FF2B5EF4-FFF2-40B4-BE49-F238E27FC236}">
                  <a16:creationId xmlns:a16="http://schemas.microsoft.com/office/drawing/2014/main" id="{0AB6520C-E90E-A6DA-099A-A079BFF1840D}"/>
                </a:ext>
              </a:extLst>
            </p:cNvPr>
            <p:cNvSpPr/>
            <p:nvPr/>
          </p:nvSpPr>
          <p:spPr>
            <a:xfrm>
              <a:off x="4401924" y="995055"/>
              <a:ext cx="6507288" cy="5137772"/>
            </a:xfrm>
            <a:prstGeom prst="roundRect">
              <a:avLst>
                <a:gd name="adj" fmla="val 10734"/>
              </a:avLst>
            </a:prstGeom>
            <a:solidFill>
              <a:schemeClr val="accent6">
                <a:lumMod val="20000"/>
                <a:lumOff val="80000"/>
              </a:schemeClr>
            </a:solidFill>
            <a:ln w="5715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37" name="TextBox 14336">
              <a:extLst>
                <a:ext uri="{FF2B5EF4-FFF2-40B4-BE49-F238E27FC236}">
                  <a16:creationId xmlns:a16="http://schemas.microsoft.com/office/drawing/2014/main" id="{15EE8255-DE1D-E1E1-89F8-727884D2F92A}"/>
                </a:ext>
              </a:extLst>
            </p:cNvPr>
            <p:cNvSpPr txBox="1"/>
            <p:nvPr/>
          </p:nvSpPr>
          <p:spPr>
            <a:xfrm>
              <a:off x="4451435" y="1338630"/>
              <a:ext cx="6393511" cy="4524315"/>
            </a:xfrm>
            <a:prstGeom prst="rect">
              <a:avLst/>
            </a:prstGeom>
            <a:noFill/>
          </p:spPr>
          <p:txBody>
            <a:bodyPr wrap="square" rtlCol="0">
              <a:spAutoFit/>
            </a:bodyPr>
            <a:lstStyle/>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ammonia,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đạm</a:t>
              </a:r>
              <a:r>
                <a:rPr lang="en-US" sz="2400" dirty="0">
                  <a:latin typeface="Arial" panose="020B0604020202020204" pitchFamily="34" charset="0"/>
                  <a:cs typeface="Arial" panose="020B0604020202020204" pitchFamily="34" charset="0"/>
                </a:rPr>
                <a:t>, nitric acid,…</a:t>
              </a:r>
            </a:p>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như</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luyện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phẩm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trơ</a:t>
              </a:r>
              <a:r>
                <a:rPr lang="en-US" sz="24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máu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mẫu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a:t>
              </a:r>
            </a:p>
          </p:txBody>
        </p:sp>
      </p:grpSp>
      <p:pic>
        <p:nvPicPr>
          <p:cNvPr id="14340" name="Picture 4" descr="Fertilizer - Free nature icons">
            <a:extLst>
              <a:ext uri="{FF2B5EF4-FFF2-40B4-BE49-F238E27FC236}">
                <a16:creationId xmlns:a16="http://schemas.microsoft.com/office/drawing/2014/main" id="{4703195E-0506-4C6B-CB85-6ABE596795D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303979" y="3235073"/>
            <a:ext cx="2879409" cy="28794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1229684"/>
      </p:ext>
    </p:extLst>
  </p:cSld>
  <p:clrMapOvr>
    <a:masterClrMapping/>
  </p:clrMapOvr>
  <p:transition>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507978" y="1431482"/>
            <a:ext cx="10894793" cy="1367477"/>
            <a:chOff x="2374782" y="2802956"/>
            <a:chExt cx="7408997" cy="1931146"/>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49928" y="3396376"/>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sản xuất rượu bia: Khí nitrogen được bơm vào để loại bỏ khí oxygen, nhằm tránh hiện tượng lên men giấm làm rượu bia bị chua và mất đi hương vị vốn có ban đầu.</a:t>
              </a:r>
              <a:r>
                <a:rPr lang="en-US" sz="2400" b="0" i="0" dirty="0">
                  <a:solidFill>
                    <a:srgbClr val="333333"/>
                  </a:solidFill>
                  <a:effectLst/>
                </a:rPr>
                <a:t>.</a:t>
              </a:r>
              <a:endParaRPr lang="vi-VN" sz="2400" b="0" i="0" dirty="0">
                <a:solidFill>
                  <a:srgbClr val="333333"/>
                </a:solidFill>
                <a:effectLst/>
              </a:endParaRPr>
            </a:p>
          </p:txBody>
        </p:sp>
      </p:grpSp>
      <p:grpSp>
        <p:nvGrpSpPr>
          <p:cNvPr id="2049" name="Group 2048">
            <a:extLst>
              <a:ext uri="{FF2B5EF4-FFF2-40B4-BE49-F238E27FC236}">
                <a16:creationId xmlns:a16="http://schemas.microsoft.com/office/drawing/2014/main" id="{6E44789A-F528-1112-EC21-E7C9B0655DE4}"/>
              </a:ext>
            </a:extLst>
          </p:cNvPr>
          <p:cNvGrpSpPr/>
          <p:nvPr/>
        </p:nvGrpSpPr>
        <p:grpSpPr>
          <a:xfrm>
            <a:off x="925391" y="4659528"/>
            <a:ext cx="10361942" cy="1938992"/>
            <a:chOff x="1144083" y="3484429"/>
            <a:chExt cx="10361942" cy="1938992"/>
          </a:xfrm>
        </p:grpSpPr>
        <p:pic>
          <p:nvPicPr>
            <p:cNvPr id="2050" name="Picture 2049">
              <a:extLst>
                <a:ext uri="{FF2B5EF4-FFF2-40B4-BE49-F238E27FC236}">
                  <a16:creationId xmlns:a16="http://schemas.microsoft.com/office/drawing/2014/main" id="{12AC6076-C17C-3EE2-1CD2-E6E7B8F9A78A}"/>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1" name="TextBox 2050">
              <a:extLst>
                <a:ext uri="{FF2B5EF4-FFF2-40B4-BE49-F238E27FC236}">
                  <a16:creationId xmlns:a16="http://schemas.microsoft.com/office/drawing/2014/main" id="{A9323D6E-B22C-93F7-5EDE-EDE62A45D5DB}"/>
                </a:ext>
              </a:extLst>
            </p:cNvPr>
            <p:cNvSpPr txBox="1"/>
            <p:nvPr/>
          </p:nvSpPr>
          <p:spPr>
            <a:xfrm>
              <a:off x="1942914" y="3484429"/>
              <a:ext cx="9563111" cy="1938992"/>
            </a:xfrm>
            <a:prstGeom prst="rect">
              <a:avLst/>
            </a:prstGeom>
            <a:noFill/>
          </p:spPr>
          <p:txBody>
            <a:bodyPr wrap="square" rtlCol="0">
              <a:spAutoFit/>
            </a:bodyPr>
            <a:lstStyle/>
            <a:p>
              <a:pPr algn="l"/>
              <a:r>
                <a:rPr lang="vi-VN" sz="2400" b="0" i="0" dirty="0">
                  <a:solidFill>
                    <a:srgbClr val="333333"/>
                  </a:solidFill>
                  <a:effectLst/>
                </a:rPr>
                <a:t>Trong công nghệ đóng gói thực phẩm: Khí nitrogen được bơm vào để loại bỏ khí oxygen, tránh hiện tượng oxi hoá làm cho thực phẩm bên trong bị ôi thiu. Ngoài ra, khí nitrogen bơm vào sẽ làm phồng bao bì trong sản xuất thực phẩm đóng gói, giúp thực phẩm bền trong tránh bị vỡ vụn lúc vận chuyển.</a:t>
              </a:r>
            </a:p>
          </p:txBody>
        </p:sp>
      </p:grpSp>
      <p:grpSp>
        <p:nvGrpSpPr>
          <p:cNvPr id="2052" name="Group 2051">
            <a:extLst>
              <a:ext uri="{FF2B5EF4-FFF2-40B4-BE49-F238E27FC236}">
                <a16:creationId xmlns:a16="http://schemas.microsoft.com/office/drawing/2014/main" id="{ED1825E1-35A7-A443-073B-3BEC0FA39924}"/>
              </a:ext>
            </a:extLst>
          </p:cNvPr>
          <p:cNvGrpSpPr/>
          <p:nvPr/>
        </p:nvGrpSpPr>
        <p:grpSpPr>
          <a:xfrm>
            <a:off x="624072" y="259480"/>
            <a:ext cx="4696284" cy="979382"/>
            <a:chOff x="624072" y="259480"/>
            <a:chExt cx="4696284" cy="979382"/>
          </a:xfrm>
        </p:grpSpPr>
        <p:sp>
          <p:nvSpPr>
            <p:cNvPr id="2053" name="Rectangle: Rounded Corners 2052">
              <a:extLst>
                <a:ext uri="{FF2B5EF4-FFF2-40B4-BE49-F238E27FC236}">
                  <a16:creationId xmlns:a16="http://schemas.microsoft.com/office/drawing/2014/main" id="{5417027B-50D8-A3C7-6CAB-86CDE84BEE43}"/>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Oval 2053">
              <a:extLst>
                <a:ext uri="{FF2B5EF4-FFF2-40B4-BE49-F238E27FC236}">
                  <a16:creationId xmlns:a16="http://schemas.microsoft.com/office/drawing/2014/main" id="{199E7156-24F2-006E-02A1-53D72555F709}"/>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1378CD4A-DBBD-1011-4821-5D0D94A4A61C}"/>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7" name="Picture 2" descr="Discussion - Free user icons">
              <a:extLst>
                <a:ext uri="{FF2B5EF4-FFF2-40B4-BE49-F238E27FC236}">
                  <a16:creationId xmlns:a16="http://schemas.microsoft.com/office/drawing/2014/main" id="{0A02E690-1552-36A8-3734-D8FF2195937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178361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49"/>
                                        </p:tgtEl>
                                        <p:attrNameLst>
                                          <p:attrName>style.visibility</p:attrName>
                                        </p:attrNameLst>
                                      </p:cBhvr>
                                      <p:to>
                                        <p:strVal val="visible"/>
                                      </p:to>
                                    </p:set>
                                    <p:animEffect transition="in" filter="fade">
                                      <p:cBhvr>
                                        <p:cTn id="12"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49928" y="3396376"/>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công tác phòng cháy chữa cháy: Do tính chất trơ, không duy trì sự cháy nên nitrogen được sử dụng để dập tắt các đám cháy do hóa chất, chập điện, ...</a:t>
              </a:r>
            </a:p>
          </p:txBody>
        </p:sp>
      </p:grpSp>
      <p:grpSp>
        <p:nvGrpSpPr>
          <p:cNvPr id="2049" name="Group 2048">
            <a:extLst>
              <a:ext uri="{FF2B5EF4-FFF2-40B4-BE49-F238E27FC236}">
                <a16:creationId xmlns:a16="http://schemas.microsoft.com/office/drawing/2014/main" id="{6E44789A-F528-1112-EC21-E7C9B0655DE4}"/>
              </a:ext>
            </a:extLst>
          </p:cNvPr>
          <p:cNvGrpSpPr/>
          <p:nvPr/>
        </p:nvGrpSpPr>
        <p:grpSpPr>
          <a:xfrm>
            <a:off x="925391" y="4659528"/>
            <a:ext cx="10361942" cy="1569660"/>
            <a:chOff x="1144083" y="3484429"/>
            <a:chExt cx="10361942" cy="1569660"/>
          </a:xfrm>
        </p:grpSpPr>
        <p:pic>
          <p:nvPicPr>
            <p:cNvPr id="2050" name="Picture 2049">
              <a:extLst>
                <a:ext uri="{FF2B5EF4-FFF2-40B4-BE49-F238E27FC236}">
                  <a16:creationId xmlns:a16="http://schemas.microsoft.com/office/drawing/2014/main" id="{12AC6076-C17C-3EE2-1CD2-E6E7B8F9A78A}"/>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1" name="TextBox 2050">
              <a:extLst>
                <a:ext uri="{FF2B5EF4-FFF2-40B4-BE49-F238E27FC236}">
                  <a16:creationId xmlns:a16="http://schemas.microsoft.com/office/drawing/2014/main" id="{A9323D6E-B22C-93F7-5EDE-EDE62A45D5DB}"/>
                </a:ext>
              </a:extLst>
            </p:cNvPr>
            <p:cNvSpPr txBox="1"/>
            <p:nvPr/>
          </p:nvSpPr>
          <p:spPr>
            <a:xfrm>
              <a:off x="1942914" y="3484429"/>
              <a:ext cx="9563111" cy="1569660"/>
            </a:xfrm>
            <a:prstGeom prst="rect">
              <a:avLst/>
            </a:prstGeom>
            <a:noFill/>
          </p:spPr>
          <p:txBody>
            <a:bodyPr wrap="square" rtlCol="0">
              <a:spAutoFit/>
            </a:bodyPr>
            <a:lstStyle/>
            <a:p>
              <a:pPr algn="l"/>
              <a:r>
                <a:rPr lang="vi-VN" sz="2400" b="0" i="0" dirty="0">
                  <a:solidFill>
                    <a:srgbClr val="333333"/>
                  </a:solidFill>
                  <a:effectLst/>
                </a:rPr>
                <a:t>Trong lĩnh vực y tế: Do tính chất trơ và hoá lông ở nhiệt độ rất thấp (-195,8 °C) nên có thể đâm bảo môi trường gần như vô khuẩn trong quá trình bảo quản máu, nội tạng để cấy ghép, tế bào sinh dục (trứng, tinh trùng),....</a:t>
              </a:r>
            </a:p>
          </p:txBody>
        </p:sp>
      </p:grpSp>
      <p:grpSp>
        <p:nvGrpSpPr>
          <p:cNvPr id="2" name="Group 1">
            <a:extLst>
              <a:ext uri="{FF2B5EF4-FFF2-40B4-BE49-F238E27FC236}">
                <a16:creationId xmlns:a16="http://schemas.microsoft.com/office/drawing/2014/main" id="{6AF16EF3-F4FF-57C4-9E93-12EE42A13077}"/>
              </a:ext>
            </a:extLst>
          </p:cNvPr>
          <p:cNvGrpSpPr/>
          <p:nvPr/>
        </p:nvGrpSpPr>
        <p:grpSpPr>
          <a:xfrm>
            <a:off x="507978" y="1431482"/>
            <a:ext cx="10894793" cy="1367477"/>
            <a:chOff x="2374782" y="2802956"/>
            <a:chExt cx="7408997" cy="1931146"/>
          </a:xfrm>
        </p:grpSpPr>
        <p:sp>
          <p:nvSpPr>
            <p:cNvPr id="2052" name="Rectangle: Rounded Corners 2051">
              <a:extLst>
                <a:ext uri="{FF2B5EF4-FFF2-40B4-BE49-F238E27FC236}">
                  <a16:creationId xmlns:a16="http://schemas.microsoft.com/office/drawing/2014/main" id="{EEAE592E-0022-EB38-02D6-D5851C050C1E}"/>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53" name="TextBox 2052">
              <a:extLst>
                <a:ext uri="{FF2B5EF4-FFF2-40B4-BE49-F238E27FC236}">
                  <a16:creationId xmlns:a16="http://schemas.microsoft.com/office/drawing/2014/main" id="{29385BB3-D64E-449B-D784-1D11C2BC6D92}"/>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grpSp>
        <p:nvGrpSpPr>
          <p:cNvPr id="2054" name="Group 2053">
            <a:extLst>
              <a:ext uri="{FF2B5EF4-FFF2-40B4-BE49-F238E27FC236}">
                <a16:creationId xmlns:a16="http://schemas.microsoft.com/office/drawing/2014/main" id="{0C5DC224-62C6-96F7-7E31-7E057EAE63A6}"/>
              </a:ext>
            </a:extLst>
          </p:cNvPr>
          <p:cNvGrpSpPr/>
          <p:nvPr/>
        </p:nvGrpSpPr>
        <p:grpSpPr>
          <a:xfrm>
            <a:off x="624072" y="259480"/>
            <a:ext cx="4696284" cy="979382"/>
            <a:chOff x="624072" y="259480"/>
            <a:chExt cx="4696284" cy="979382"/>
          </a:xfrm>
        </p:grpSpPr>
        <p:sp>
          <p:nvSpPr>
            <p:cNvPr id="2056" name="Rectangle: Rounded Corners 2055">
              <a:extLst>
                <a:ext uri="{FF2B5EF4-FFF2-40B4-BE49-F238E27FC236}">
                  <a16:creationId xmlns:a16="http://schemas.microsoft.com/office/drawing/2014/main" id="{29B1A4D6-52E5-08E6-E9C2-B3B63EBA9732}"/>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Oval 2056">
              <a:extLst>
                <a:ext uri="{FF2B5EF4-FFF2-40B4-BE49-F238E27FC236}">
                  <a16:creationId xmlns:a16="http://schemas.microsoft.com/office/drawing/2014/main" id="{97BE1CC0-B764-B002-A661-BCA62E4ACD41}"/>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A6D26D79-1DD1-0585-37C0-C48578CFD1C5}"/>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9" name="Picture 2" descr="Discussion - Free user icons">
              <a:extLst>
                <a:ext uri="{FF2B5EF4-FFF2-40B4-BE49-F238E27FC236}">
                  <a16:creationId xmlns:a16="http://schemas.microsoft.com/office/drawing/2014/main" id="{E3665C21-39DC-BC95-5E58-9C9744A2ABE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774449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49"/>
                                        </p:tgtEl>
                                        <p:attrNameLst>
                                          <p:attrName>style.visibility</p:attrName>
                                        </p:attrNameLst>
                                      </p:cBhvr>
                                      <p:to>
                                        <p:strVal val="visible"/>
                                      </p:to>
                                    </p:set>
                                    <p:animEffect transition="in" filter="fade">
                                      <p:cBhvr>
                                        <p:cTn id="12"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614" y="5119964"/>
            <a:ext cx="438150" cy="495300"/>
          </a:xfrm>
          <a:prstGeom prst="rect">
            <a:avLst/>
          </a:prstGeom>
        </p:spPr>
      </p:pic>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15029" y="3657815"/>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khai thác dầu khí: Hỗn hợp khí N</a:t>
              </a:r>
              <a:r>
                <a:rPr lang="vi-VN" sz="2400" b="0" i="0" baseline="-25000" dirty="0">
                  <a:solidFill>
                    <a:srgbClr val="333333"/>
                  </a:solidFill>
                  <a:effectLst/>
                </a:rPr>
                <a:t>2</a:t>
              </a:r>
              <a:r>
                <a:rPr lang="vi-VN" sz="2400" b="0" i="0" dirty="0">
                  <a:solidFill>
                    <a:srgbClr val="333333"/>
                  </a:solidFill>
                  <a:effectLst/>
                </a:rPr>
                <a:t> và CO</a:t>
              </a:r>
              <a:r>
                <a:rPr lang="vi-VN" sz="2400" b="0" i="0" baseline="-25000" dirty="0">
                  <a:solidFill>
                    <a:srgbClr val="333333"/>
                  </a:solidFill>
                  <a:effectLst/>
                </a:rPr>
                <a:t>2</a:t>
              </a:r>
              <a:r>
                <a:rPr lang="vi-VN" sz="2400" b="0" i="0" dirty="0">
                  <a:solidFill>
                    <a:srgbClr val="333333"/>
                  </a:solidFill>
                  <a:effectLst/>
                </a:rPr>
                <a:t> được bơm vào bể chứa dầu mỏ để tạo áp suất đấy dầu còn dư bị kẹt lại lên trên nhờ đặc tính nén cao.</a:t>
              </a:r>
            </a:p>
          </p:txBody>
        </p:sp>
      </p:grpSp>
      <p:grpSp>
        <p:nvGrpSpPr>
          <p:cNvPr id="2" name="Group 1">
            <a:extLst>
              <a:ext uri="{FF2B5EF4-FFF2-40B4-BE49-F238E27FC236}">
                <a16:creationId xmlns:a16="http://schemas.microsoft.com/office/drawing/2014/main" id="{CC4D8A28-3EE2-3120-05B8-D465CD690B15}"/>
              </a:ext>
            </a:extLst>
          </p:cNvPr>
          <p:cNvGrpSpPr/>
          <p:nvPr/>
        </p:nvGrpSpPr>
        <p:grpSpPr>
          <a:xfrm>
            <a:off x="507978" y="1431482"/>
            <a:ext cx="10894793" cy="1367477"/>
            <a:chOff x="2374782" y="2802956"/>
            <a:chExt cx="7408997" cy="1931146"/>
          </a:xfrm>
        </p:grpSpPr>
        <p:sp>
          <p:nvSpPr>
            <p:cNvPr id="2052" name="Rectangle: Rounded Corners 2051">
              <a:extLst>
                <a:ext uri="{FF2B5EF4-FFF2-40B4-BE49-F238E27FC236}">
                  <a16:creationId xmlns:a16="http://schemas.microsoft.com/office/drawing/2014/main" id="{11BCA040-0B23-6A39-F8EC-ADCA3A6E8028}"/>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53" name="TextBox 2052">
              <a:extLst>
                <a:ext uri="{FF2B5EF4-FFF2-40B4-BE49-F238E27FC236}">
                  <a16:creationId xmlns:a16="http://schemas.microsoft.com/office/drawing/2014/main" id="{037D6E98-CC6C-C3BA-E916-93DDA5230974}"/>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grpSp>
        <p:nvGrpSpPr>
          <p:cNvPr id="2054" name="Group 2053">
            <a:extLst>
              <a:ext uri="{FF2B5EF4-FFF2-40B4-BE49-F238E27FC236}">
                <a16:creationId xmlns:a16="http://schemas.microsoft.com/office/drawing/2014/main" id="{E6F4969D-C183-5FA4-1F47-DB698127B824}"/>
              </a:ext>
            </a:extLst>
          </p:cNvPr>
          <p:cNvGrpSpPr/>
          <p:nvPr/>
        </p:nvGrpSpPr>
        <p:grpSpPr>
          <a:xfrm>
            <a:off x="624072" y="259480"/>
            <a:ext cx="4696284" cy="979382"/>
            <a:chOff x="624072" y="259480"/>
            <a:chExt cx="4696284" cy="979382"/>
          </a:xfrm>
        </p:grpSpPr>
        <p:sp>
          <p:nvSpPr>
            <p:cNvPr id="2056" name="Rectangle: Rounded Corners 2055">
              <a:extLst>
                <a:ext uri="{FF2B5EF4-FFF2-40B4-BE49-F238E27FC236}">
                  <a16:creationId xmlns:a16="http://schemas.microsoft.com/office/drawing/2014/main" id="{6A7CD54B-6A16-6619-1654-06C8E8EF4473}"/>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Oval 2056">
              <a:extLst>
                <a:ext uri="{FF2B5EF4-FFF2-40B4-BE49-F238E27FC236}">
                  <a16:creationId xmlns:a16="http://schemas.microsoft.com/office/drawing/2014/main" id="{28E96039-690B-C76F-D8E5-22F4DBDF925D}"/>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836CFB7B-5C98-8E1E-CF63-6667DB9F77CA}"/>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9" name="Picture 2" descr="Discussion - Free user icons">
              <a:extLst>
                <a:ext uri="{FF2B5EF4-FFF2-40B4-BE49-F238E27FC236}">
                  <a16:creationId xmlns:a16="http://schemas.microsoft.com/office/drawing/2014/main" id="{A6556DC7-B8E5-53C7-819B-150AAB85B45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520101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1" y="389709"/>
            <a:ext cx="3166817" cy="71892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964621" y="593001"/>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557111" cy="523220"/>
          </a:xfrm>
          <a:prstGeom prst="rect">
            <a:avLst/>
          </a:prstGeom>
          <a:noFill/>
        </p:spPr>
        <p:txBody>
          <a:bodyPr wrap="square" rtlCol="0">
            <a:spAutoFit/>
          </a:bodyPr>
          <a:lstStyle/>
          <a:p>
            <a:r>
              <a:rPr lang="en-US" sz="2800" b="1" dirty="0">
                <a:solidFill>
                  <a:schemeClr val="bg1"/>
                </a:solidFill>
              </a:rPr>
              <a:t>VẬN DỤNG</a:t>
            </a:r>
          </a:p>
        </p:txBody>
      </p:sp>
      <p:sp>
        <p:nvSpPr>
          <p:cNvPr id="2053" name="Oval 2052">
            <a:extLst>
              <a:ext uri="{FF2B5EF4-FFF2-40B4-BE49-F238E27FC236}">
                <a16:creationId xmlns:a16="http://schemas.microsoft.com/office/drawing/2014/main" id="{3E13D838-8D01-0965-4F1B-7CC2EF4878E8}"/>
              </a:ext>
            </a:extLst>
          </p:cNvPr>
          <p:cNvSpPr/>
          <p:nvPr/>
        </p:nvSpPr>
        <p:spPr>
          <a:xfrm>
            <a:off x="605868" y="259493"/>
            <a:ext cx="979356" cy="979356"/>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F75A4C8-8B94-54E4-E949-4E0ABC6352BC}"/>
              </a:ext>
            </a:extLst>
          </p:cNvPr>
          <p:cNvGrpSpPr/>
          <p:nvPr/>
        </p:nvGrpSpPr>
        <p:grpSpPr>
          <a:xfrm>
            <a:off x="2269089" y="1297974"/>
            <a:ext cx="7842067" cy="1179308"/>
            <a:chOff x="3449370" y="1385181"/>
            <a:chExt cx="5293260" cy="1179308"/>
          </a:xfrm>
          <a:solidFill>
            <a:srgbClr val="FFE7E7"/>
          </a:solidFill>
        </p:grpSpPr>
        <p:sp>
          <p:nvSpPr>
            <p:cNvPr id="3" name="Rectangle: Rounded Corners 2">
              <a:extLst>
                <a:ext uri="{FF2B5EF4-FFF2-40B4-BE49-F238E27FC236}">
                  <a16:creationId xmlns:a16="http://schemas.microsoft.com/office/drawing/2014/main" id="{EF577136-AD2E-DE05-3162-2FD930527AF8}"/>
                </a:ext>
              </a:extLst>
            </p:cNvPr>
            <p:cNvSpPr/>
            <p:nvPr/>
          </p:nvSpPr>
          <p:spPr>
            <a:xfrm>
              <a:off x="3449370" y="1385181"/>
              <a:ext cx="5293260" cy="1179308"/>
            </a:xfrm>
            <a:prstGeom prst="roundRect">
              <a:avLst>
                <a:gd name="adj" fmla="val 14171"/>
              </a:avLst>
            </a:prstGeom>
            <a:grp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F50EE60F-AC8C-9E53-975B-D42B3F2431DC}"/>
                </a:ext>
              </a:extLst>
            </p:cNvPr>
            <p:cNvSpPr txBox="1"/>
            <p:nvPr/>
          </p:nvSpPr>
          <p:spPr>
            <a:xfrm>
              <a:off x="3521798" y="1513578"/>
              <a:ext cx="5148404" cy="979114"/>
            </a:xfrm>
            <a:prstGeom prst="rect">
              <a:avLst/>
            </a:prstGeom>
            <a:noFill/>
          </p:spPr>
          <p:txBody>
            <a:bodyPr wrap="square" rtlCol="0">
              <a:spAutoFit/>
            </a:bodyPr>
            <a:lstStyle/>
            <a:p>
              <a:pPr algn="ctr">
                <a:lnSpc>
                  <a:spcPct val="125000"/>
                </a:lnSpc>
              </a:pPr>
              <a:r>
                <a:rPr lang="vi-VN" sz="2400" b="0" i="0" dirty="0">
                  <a:solidFill>
                    <a:srgbClr val="333333"/>
                  </a:solidFill>
                  <a:effectLst/>
                </a:rPr>
                <a:t>Giải thích vì sao người ta bơm khí nitrogen vào trong những loại vaccin</a:t>
              </a:r>
              <a:r>
                <a:rPr lang="en-US" sz="2400" b="0" i="0" dirty="0">
                  <a:solidFill>
                    <a:srgbClr val="333333"/>
                  </a:solidFill>
                  <a:effectLst/>
                </a:rPr>
                <a:t>?</a:t>
              </a:r>
              <a:endParaRPr lang="en-US" sz="2200" b="1" dirty="0">
                <a:solidFill>
                  <a:srgbClr val="C00000"/>
                </a:solidFill>
              </a:endParaRPr>
            </a:p>
          </p:txBody>
        </p:sp>
      </p:grpSp>
      <p:sp>
        <p:nvSpPr>
          <p:cNvPr id="2049" name="Hexagon 2048">
            <a:extLst>
              <a:ext uri="{FF2B5EF4-FFF2-40B4-BE49-F238E27FC236}">
                <a16:creationId xmlns:a16="http://schemas.microsoft.com/office/drawing/2014/main" id="{8E5A3A1F-9476-310A-E06E-91757CB25387}"/>
              </a:ext>
            </a:extLst>
          </p:cNvPr>
          <p:cNvSpPr/>
          <p:nvPr/>
        </p:nvSpPr>
        <p:spPr>
          <a:xfrm>
            <a:off x="5237760" y="267342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17" name="Group 16">
            <a:extLst>
              <a:ext uri="{FF2B5EF4-FFF2-40B4-BE49-F238E27FC236}">
                <a16:creationId xmlns:a16="http://schemas.microsoft.com/office/drawing/2014/main" id="{28C13E34-F424-9427-9B23-6432982DA284}"/>
              </a:ext>
            </a:extLst>
          </p:cNvPr>
          <p:cNvGrpSpPr/>
          <p:nvPr/>
        </p:nvGrpSpPr>
        <p:grpSpPr>
          <a:xfrm>
            <a:off x="1630054" y="3436883"/>
            <a:ext cx="9223799" cy="797078"/>
            <a:chOff x="1630054" y="3436883"/>
            <a:chExt cx="9223799" cy="797078"/>
          </a:xfrm>
        </p:grpSpPr>
        <p:pic>
          <p:nvPicPr>
            <p:cNvPr id="2051" name="Picture 2050">
              <a:extLst>
                <a:ext uri="{FF2B5EF4-FFF2-40B4-BE49-F238E27FC236}">
                  <a16:creationId xmlns:a16="http://schemas.microsoft.com/office/drawing/2014/main" id="{3C735EFD-3B47-6906-0946-797C02D56835}"/>
                </a:ext>
              </a:extLst>
            </p:cNvPr>
            <p:cNvPicPr>
              <a:picLocks noChangeAspect="1"/>
            </p:cNvPicPr>
            <p:nvPr/>
          </p:nvPicPr>
          <p:blipFill>
            <a:blip r:embed="rId12">
              <a:duotone>
                <a:schemeClr val="accent2">
                  <a:shade val="45000"/>
                  <a:satMod val="135000"/>
                </a:schemeClr>
                <a:prstClr val="white"/>
              </a:duotone>
            </a:blip>
            <a:stretch>
              <a:fillRect/>
            </a:stretch>
          </p:blipFill>
          <p:spPr>
            <a:xfrm>
              <a:off x="1630054" y="3449248"/>
              <a:ext cx="715347" cy="715347"/>
            </a:xfrm>
            <a:prstGeom prst="rect">
              <a:avLst/>
            </a:prstGeom>
          </p:spPr>
        </p:pic>
        <p:sp>
          <p:nvSpPr>
            <p:cNvPr id="2055" name="TextBox 2054">
              <a:extLst>
                <a:ext uri="{FF2B5EF4-FFF2-40B4-BE49-F238E27FC236}">
                  <a16:creationId xmlns:a16="http://schemas.microsoft.com/office/drawing/2014/main" id="{EEE07C07-FB7C-DC8D-9F5F-B77C8B4CF6A2}"/>
                </a:ext>
              </a:extLst>
            </p:cNvPr>
            <p:cNvSpPr txBox="1"/>
            <p:nvPr/>
          </p:nvSpPr>
          <p:spPr>
            <a:xfrm>
              <a:off x="2269089" y="3436883"/>
              <a:ext cx="8584764" cy="797078"/>
            </a:xfrm>
            <a:prstGeom prst="rect">
              <a:avLst/>
            </a:prstGeom>
            <a:noFill/>
          </p:spPr>
          <p:txBody>
            <a:bodyPr wrap="square" rtlCol="0">
              <a:spAutoFit/>
            </a:bodyPr>
            <a:lstStyle/>
            <a:p>
              <a:pPr>
                <a:lnSpc>
                  <a:spcPct val="120000"/>
                </a:lnSpc>
              </a:pPr>
              <a:r>
                <a:rPr lang="vi-VN" sz="2000" b="0" i="0" dirty="0">
                  <a:solidFill>
                    <a:srgbClr val="333333"/>
                  </a:solidFill>
                  <a:effectLst/>
                </a:rPr>
                <a:t>Do khí nitrogen là một loại khí tương đối trơ ở nhiệt độ phòng nên được sử dụng để làm chậm quá trình phân hủy của một số chất trong vaccin</a:t>
              </a:r>
              <a:endParaRPr lang="vi-VN" sz="2000" dirty="0"/>
            </a:p>
          </p:txBody>
        </p:sp>
      </p:grpSp>
      <p:pic>
        <p:nvPicPr>
          <p:cNvPr id="17410" name="Picture 2" descr="Brain - Free technology icons">
            <a:extLst>
              <a:ext uri="{FF2B5EF4-FFF2-40B4-BE49-F238E27FC236}">
                <a16:creationId xmlns:a16="http://schemas.microsoft.com/office/drawing/2014/main" id="{D7897921-56BF-2EA2-17FC-671A432280F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11324" y="381814"/>
            <a:ext cx="753973" cy="753973"/>
          </a:xfrm>
          <a:prstGeom prst="rect">
            <a:avLst/>
          </a:prstGeom>
          <a:noFill/>
          <a:extLst>
            <a:ext uri="{909E8E84-426E-40DD-AFC4-6F175D3DCCD1}">
              <a14:hiddenFill xmlns:a14="http://schemas.microsoft.com/office/drawing/2010/main">
                <a:solidFill>
                  <a:srgbClr val="FFFFFF"/>
                </a:solidFill>
              </a14:hiddenFill>
            </a:ext>
          </a:extLst>
        </p:spPr>
      </p:pic>
      <p:pic>
        <p:nvPicPr>
          <p:cNvPr id="17412" name="Picture 4" descr="Châu Phi kỳ vọng vào vaccine sốt rét mới - VnExpress Sức khỏe">
            <a:extLst>
              <a:ext uri="{FF2B5EF4-FFF2-40B4-BE49-F238E27FC236}">
                <a16:creationId xmlns:a16="http://schemas.microsoft.com/office/drawing/2014/main" id="{0502E673-E239-818E-06DA-06433641891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255128" y="4349444"/>
            <a:ext cx="3888170" cy="23294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79441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7412"/>
                                        </p:tgtEl>
                                        <p:attrNameLst>
                                          <p:attrName>style.visibility</p:attrName>
                                        </p:attrNameLst>
                                      </p:cBhvr>
                                      <p:to>
                                        <p:strVal val="visible"/>
                                      </p:to>
                                    </p:set>
                                    <p:animEffect transition="in" filter="fade">
                                      <p:cBhvr>
                                        <p:cTn id="10"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21063644">
            <a:off x="-268896" y="-593085"/>
            <a:ext cx="559856" cy="1939212"/>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2052" name="Group 2051">
            <a:extLst>
              <a:ext uri="{FF2B5EF4-FFF2-40B4-BE49-F238E27FC236}">
                <a16:creationId xmlns:a16="http://schemas.microsoft.com/office/drawing/2014/main" id="{C9180DB0-5523-66A7-EA44-13C0B92BFD62}"/>
              </a:ext>
            </a:extLst>
          </p:cNvPr>
          <p:cNvGrpSpPr/>
          <p:nvPr/>
        </p:nvGrpSpPr>
        <p:grpSpPr>
          <a:xfrm>
            <a:off x="864644" y="1439976"/>
            <a:ext cx="5810417" cy="4549188"/>
            <a:chOff x="1533810" y="943117"/>
            <a:chExt cx="9605457" cy="2916984"/>
          </a:xfrm>
        </p:grpSpPr>
        <p:sp>
          <p:nvSpPr>
            <p:cNvPr id="2054" name="Rectangle: Rounded Corners 2053">
              <a:extLst>
                <a:ext uri="{FF2B5EF4-FFF2-40B4-BE49-F238E27FC236}">
                  <a16:creationId xmlns:a16="http://schemas.microsoft.com/office/drawing/2014/main" id="{A995BAEB-5D26-EDC2-6918-D33634479205}"/>
                </a:ext>
              </a:extLst>
            </p:cNvPr>
            <p:cNvSpPr/>
            <p:nvPr/>
          </p:nvSpPr>
          <p:spPr>
            <a:xfrm rot="21540000">
              <a:off x="1634693" y="943117"/>
              <a:ext cx="9454171" cy="2916984"/>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Rectangle: Rounded Corners 2055">
              <a:extLst>
                <a:ext uri="{FF2B5EF4-FFF2-40B4-BE49-F238E27FC236}">
                  <a16:creationId xmlns:a16="http://schemas.microsoft.com/office/drawing/2014/main" id="{DC6A9B87-C1BF-9987-E6F5-00DDEBB5E24C}"/>
                </a:ext>
              </a:extLst>
            </p:cNvPr>
            <p:cNvSpPr/>
            <p:nvPr/>
          </p:nvSpPr>
          <p:spPr>
            <a:xfrm>
              <a:off x="1533810" y="1125769"/>
              <a:ext cx="9605457" cy="2543086"/>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F6739373-96A1-073F-312A-6CC07F61549C}"/>
                </a:ext>
              </a:extLst>
            </p:cNvPr>
            <p:cNvSpPr txBox="1"/>
            <p:nvPr/>
          </p:nvSpPr>
          <p:spPr>
            <a:xfrm>
              <a:off x="1725942" y="1218864"/>
              <a:ext cx="9187845" cy="2535968"/>
            </a:xfrm>
            <a:prstGeom prst="rect">
              <a:avLst/>
            </a:prstGeom>
            <a:noFill/>
          </p:spPr>
          <p:txBody>
            <a:bodyPr wrap="square" rtlCol="0">
              <a:spAutoFit/>
            </a:bodyPr>
            <a:lstStyle/>
            <a:p>
              <a:pPr>
                <a:lnSpc>
                  <a:spcPct val="120000"/>
                </a:lnSpc>
              </a:pPr>
              <a:r>
                <a:rPr lang="en-US" sz="2000" dirty="0" err="1">
                  <a:latin typeface="Arial" panose="020B0604020202020204" pitchFamily="34" charset="0"/>
                  <a:cs typeface="Arial" panose="020B0604020202020204" pitchFamily="34" charset="0"/>
                </a:rPr>
                <a:t>Phẫu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lạnh</a:t>
              </a:r>
              <a:r>
                <a:rPr lang="en-US" sz="2000" dirty="0">
                  <a:latin typeface="Arial" panose="020B0604020202020204" pitchFamily="34" charset="0"/>
                  <a:cs typeface="Arial" panose="020B0604020202020204" pitchFamily="34" charset="0"/>
                </a:rPr>
                <a:t>, hay </a:t>
              </a:r>
              <a:r>
                <a:rPr lang="en-US" sz="2000" dirty="0" err="1">
                  <a:latin typeface="Arial" panose="020B0604020202020204" pitchFamily="34" charset="0"/>
                  <a:cs typeface="Arial" panose="020B0604020202020204" pitchFamily="34" charset="0"/>
                </a:rPr>
                <a:t>còn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gọi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bằng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lỏng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kỹ</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điển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hình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mang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hiệu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cao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trị</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sẹo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lồi</a:t>
              </a:r>
              <a:r>
                <a:rPr lang="en-US" sz="2000" dirty="0">
                  <a:latin typeface="Arial" panose="020B0604020202020204" pitchFamily="34" charset="0"/>
                  <a:cs typeface="Arial" panose="020B0604020202020204" pitchFamily="34" charset="0"/>
                </a:rPr>
                <a:t>.</a:t>
              </a:r>
            </a:p>
            <a:p>
              <a:pPr>
                <a:lnSpc>
                  <a:spcPct val="120000"/>
                </a:lnSpc>
              </a:pPr>
              <a:r>
                <a:rPr lang="en-US" sz="2000" dirty="0" err="1">
                  <a:latin typeface="Arial" panose="020B0604020202020204" pitchFamily="34" charset="0"/>
                  <a:cs typeface="Arial" panose="020B0604020202020204" pitchFamily="34" charset="0"/>
                </a:rPr>
                <a:t>Người</a:t>
              </a:r>
              <a:r>
                <a:rPr lang="en-US" sz="2000" dirty="0">
                  <a:latin typeface="Arial" panose="020B0604020202020204" pitchFamily="34" charset="0"/>
                  <a:cs typeface="Arial" panose="020B0604020202020204" pitchFamily="34" charset="0"/>
                </a:rPr>
                <a:t> ta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lỏng</a:t>
              </a:r>
              <a:r>
                <a:rPr lang="en-US" sz="2000" dirty="0">
                  <a:latin typeface="Arial" panose="020B0604020202020204" pitchFamily="34" charset="0"/>
                  <a:cs typeface="Arial" panose="020B0604020202020204" pitchFamily="34" charset="0"/>
                </a:rPr>
                <a:t> ở -196</a:t>
              </a:r>
              <a:r>
                <a:rPr lang="en-US" sz="2000" baseline="30000" dirty="0">
                  <a:latin typeface="Arial" panose="020B0604020202020204" pitchFamily="34" charset="0"/>
                  <a:cs typeface="Arial" panose="020B0604020202020204" pitchFamily="34" charset="0"/>
                </a:rPr>
                <a:t>o</a:t>
              </a:r>
              <a:r>
                <a:rPr lang="en-US" sz="2000" dirty="0">
                  <a:latin typeface="Arial" panose="020B0604020202020204" pitchFamily="34" charset="0"/>
                  <a:cs typeface="Arial" panose="020B0604020202020204" pitchFamily="34" charset="0"/>
                </a:rPr>
                <a:t>C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xử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bề</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mặt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da.</a:t>
              </a:r>
            </a:p>
            <a:p>
              <a:pPr>
                <a:lnSpc>
                  <a:spcPct val="120000"/>
                </a:lnSpc>
              </a:pPr>
              <a:r>
                <a:rPr lang="en-US" sz="2000" dirty="0" err="1">
                  <a:latin typeface="Arial" panose="020B0604020202020204" pitchFamily="34" charset="0"/>
                  <a:cs typeface="Arial" panose="020B0604020202020204" pitchFamily="34" charset="0"/>
                </a:rPr>
                <a:t>Phương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này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phổ</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biến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trung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tâm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viện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chuyên</a:t>
              </a:r>
              <a:r>
                <a:rPr lang="en-US" sz="2000" dirty="0">
                  <a:latin typeface="Arial" panose="020B0604020202020204" pitchFamily="34" charset="0"/>
                  <a:cs typeface="Arial" panose="020B0604020202020204" pitchFamily="34" charset="0"/>
                </a:rPr>
                <a:t> khoa da </a:t>
              </a:r>
              <a:r>
                <a:rPr lang="en-US" sz="2000" dirty="0" err="1">
                  <a:latin typeface="Arial" panose="020B0604020202020204" pitchFamily="34" charset="0"/>
                  <a:cs typeface="Arial" panose="020B0604020202020204" pitchFamily="34" charset="0"/>
                </a:rPr>
                <a:t>liễu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nhờ</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sự</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giản</a:t>
              </a:r>
              <a:r>
                <a:rPr lang="en-US" sz="2000" dirty="0">
                  <a:latin typeface="Arial" panose="020B0604020202020204" pitchFamily="34" charset="0"/>
                  <a:cs typeface="Arial" panose="020B0604020202020204" pitchFamily="34" charset="0"/>
                </a:rPr>
                <a:t>, an </a:t>
              </a:r>
              <a:r>
                <a:rPr lang="en-US" sz="2000" dirty="0" err="1">
                  <a:latin typeface="Arial" panose="020B0604020202020204" pitchFamily="34" charset="0"/>
                  <a:cs typeface="Arial" panose="020B0604020202020204" pitchFamily="34" charset="0"/>
                </a:rPr>
                <a:t>toàn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hiệu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cao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biến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chứng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gây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đau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đớn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nhân</a:t>
              </a:r>
              <a:r>
                <a:rPr lang="en-US" sz="2000" dirty="0">
                  <a:latin typeface="Arial" panose="020B0604020202020204" pitchFamily="34" charset="0"/>
                  <a:cs typeface="Arial" panose="020B0604020202020204" pitchFamily="34" charset="0"/>
                </a:rPr>
                <a:t>.</a:t>
              </a:r>
              <a:endParaRPr lang="vi-VN" sz="2000" dirty="0">
                <a:latin typeface="Arial" panose="020B0604020202020204" pitchFamily="34" charset="0"/>
                <a:cs typeface="Arial" panose="020B0604020202020204" pitchFamily="34" charset="0"/>
              </a:endParaRPr>
            </a:p>
          </p:txBody>
        </p:sp>
      </p:grpSp>
      <p:grpSp>
        <p:nvGrpSpPr>
          <p:cNvPr id="2048" name="Group 2047">
            <a:extLst>
              <a:ext uri="{FF2B5EF4-FFF2-40B4-BE49-F238E27FC236}">
                <a16:creationId xmlns:a16="http://schemas.microsoft.com/office/drawing/2014/main" id="{29584F4E-7F4B-5534-60B2-4C91F5824F0D}"/>
              </a:ext>
            </a:extLst>
          </p:cNvPr>
          <p:cNvGrpSpPr/>
          <p:nvPr/>
        </p:nvGrpSpPr>
        <p:grpSpPr>
          <a:xfrm>
            <a:off x="705786" y="311150"/>
            <a:ext cx="920492" cy="920492"/>
            <a:chOff x="383897" y="299737"/>
            <a:chExt cx="833552" cy="833552"/>
          </a:xfrm>
        </p:grpSpPr>
        <p:sp>
          <p:nvSpPr>
            <p:cNvPr id="2049" name="Oval 2048">
              <a:extLst>
                <a:ext uri="{FF2B5EF4-FFF2-40B4-BE49-F238E27FC236}">
                  <a16:creationId xmlns:a16="http://schemas.microsoft.com/office/drawing/2014/main" id="{A1F9A509-0ED7-0855-E146-AA9C665C5F73}"/>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049">
              <a:extLst>
                <a:ext uri="{FF2B5EF4-FFF2-40B4-BE49-F238E27FC236}">
                  <a16:creationId xmlns:a16="http://schemas.microsoft.com/office/drawing/2014/main" id="{220902E0-1539-0806-CDEC-D06E82B4639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pic>
        <p:nvPicPr>
          <p:cNvPr id="3" name="Picture 2"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77A3BDB9-48F4-0E3C-553B-D90CE109AD7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60691" y="2046241"/>
            <a:ext cx="5034282" cy="3134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36820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21372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67020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97105"/>
          </a:xfrm>
          <a:prstGeom prst="rect">
            <a:avLst/>
          </a:prstGeom>
          <a:noFill/>
        </p:spPr>
        <p:txBody>
          <a:bodyPr wrap="square" rtlCol="0">
            <a:spAutoFit/>
          </a:bodyPr>
          <a:lstStyle/>
          <a:p>
            <a:pPr>
              <a:lnSpc>
                <a:spcPct val="125000"/>
              </a:lnSpc>
            </a:pPr>
            <a:r>
              <a:rPr lang="vi-VN" sz="2200" dirty="0"/>
              <a:t>Trình bày cấu tạo của phân tử N</a:t>
            </a:r>
            <a:r>
              <a:rPr lang="vi-VN" sz="2200" baseline="-25000" dirty="0"/>
              <a:t>2</a:t>
            </a:r>
            <a:r>
              <a:rPr lang="vi-VN" sz="2200" dirty="0"/>
              <a:t>. Giải thích vì sao điều kiện thường N</a:t>
            </a:r>
            <a:r>
              <a:rPr lang="vi-VN" sz="2200" baseline="-25000" dirty="0"/>
              <a:t>2</a:t>
            </a:r>
            <a:r>
              <a:rPr lang="vi-VN" sz="2200" dirty="0"/>
              <a:t> khá trơ về mặt hóa học </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194335" y="3407609"/>
            <a:ext cx="10241742" cy="2731907"/>
            <a:chOff x="1039033" y="3816982"/>
            <a:chExt cx="10241742" cy="2731907"/>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589876"/>
            </a:xfrm>
            <a:prstGeom prst="rect">
              <a:avLst/>
            </a:prstGeom>
            <a:noFill/>
          </p:spPr>
          <p:txBody>
            <a:bodyPr wrap="square" rtlCol="0">
              <a:spAutoFit/>
            </a:bodyPr>
            <a:lstStyle/>
            <a:p>
              <a:pPr>
                <a:lnSpc>
                  <a:spcPct val="125000"/>
                </a:lnSpc>
              </a:pPr>
              <a:r>
                <a:rPr lang="vi-VN" sz="2200" dirty="0">
                  <a:solidFill>
                    <a:schemeClr val="bg1"/>
                  </a:solidFill>
                </a:rPr>
                <a:t>Cấu hình electron của nitrogen: 1s</a:t>
              </a:r>
              <a:r>
                <a:rPr lang="vi-VN" sz="2200" baseline="30000" dirty="0">
                  <a:solidFill>
                    <a:schemeClr val="bg1"/>
                  </a:solidFill>
                </a:rPr>
                <a:t>2</a:t>
              </a:r>
              <a:r>
                <a:rPr lang="vi-VN" sz="2200" dirty="0">
                  <a:solidFill>
                    <a:schemeClr val="bg1"/>
                  </a:solidFill>
                </a:rPr>
                <a:t>2s</a:t>
              </a:r>
              <a:r>
                <a:rPr lang="vi-VN" sz="2200" baseline="30000" dirty="0">
                  <a:solidFill>
                    <a:schemeClr val="bg1"/>
                  </a:solidFill>
                </a:rPr>
                <a:t>2</a:t>
              </a:r>
              <a:r>
                <a:rPr lang="vi-VN" sz="2200" dirty="0">
                  <a:solidFill>
                    <a:schemeClr val="bg1"/>
                  </a:solidFill>
                </a:rPr>
                <a:t>2p</a:t>
              </a:r>
              <a:r>
                <a:rPr lang="vi-VN" sz="2200" baseline="30000" dirty="0">
                  <a:solidFill>
                    <a:schemeClr val="bg1"/>
                  </a:solidFill>
                </a:rPr>
                <a:t>3</a:t>
              </a:r>
            </a:p>
            <a:p>
              <a:pPr>
                <a:lnSpc>
                  <a:spcPct val="125000"/>
                </a:lnSpc>
              </a:pPr>
              <a:r>
                <a:rPr lang="vi-VN" sz="2200" dirty="0">
                  <a:solidFill>
                    <a:schemeClr val="bg1"/>
                  </a:solidFill>
                </a:rPr>
                <a:t>CTCT của phân tử nitrogen: N ≡ N</a:t>
              </a:r>
            </a:p>
            <a:p>
              <a:pPr>
                <a:lnSpc>
                  <a:spcPct val="125000"/>
                </a:lnSpc>
              </a:pPr>
              <a:r>
                <a:rPr lang="vi-VN" sz="2200" dirty="0">
                  <a:solidFill>
                    <a:schemeClr val="bg1"/>
                  </a:solidFill>
                </a:rPr>
                <a:t>Giữa hai nguyên tử trong phân tử N</a:t>
              </a:r>
              <a:r>
                <a:rPr lang="vi-VN" sz="2200" baseline="-25000" dirty="0">
                  <a:solidFill>
                    <a:schemeClr val="bg1"/>
                  </a:solidFill>
                </a:rPr>
                <a:t>2</a:t>
              </a:r>
              <a:r>
                <a:rPr lang="vi-VN" sz="2200" dirty="0">
                  <a:solidFill>
                    <a:schemeClr val="bg1"/>
                  </a:solidFill>
                </a:rPr>
                <a:t> hình thành một liên kết ba bền vững. Mỗi nguyên tử nitơ trong phân tử N</a:t>
              </a:r>
              <a:r>
                <a:rPr lang="vi-VN" sz="2200" baseline="-25000" dirty="0">
                  <a:solidFill>
                    <a:schemeClr val="bg1"/>
                  </a:solidFill>
                </a:rPr>
                <a:t>2</a:t>
              </a:r>
              <a:r>
                <a:rPr lang="vi-VN" sz="2200" dirty="0">
                  <a:solidFill>
                    <a:schemeClr val="bg1"/>
                  </a:solidFill>
                </a:rPr>
                <a:t> có 8 electron lớp ngoài cùng, trong đó có ba cặp electron dùng chung và 1 cặp electron dùng riêng đã ghép đôi.</a:t>
              </a:r>
            </a:p>
          </p:txBody>
        </p:sp>
      </p:grpSp>
    </p:spTree>
    <p:extLst>
      <p:ext uri="{BB962C8B-B14F-4D97-AF65-F5344CB8AC3E}">
        <p14:creationId xmlns:p14="http://schemas.microsoft.com/office/powerpoint/2010/main" val="3412071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21372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67020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97105"/>
          </a:xfrm>
          <a:prstGeom prst="rect">
            <a:avLst/>
          </a:prstGeom>
          <a:noFill/>
        </p:spPr>
        <p:txBody>
          <a:bodyPr wrap="square" rtlCol="0">
            <a:spAutoFit/>
          </a:bodyPr>
          <a:lstStyle/>
          <a:p>
            <a:pPr>
              <a:lnSpc>
                <a:spcPct val="125000"/>
              </a:lnSpc>
            </a:pPr>
            <a:r>
              <a:rPr lang="vi-VN" sz="2200" dirty="0"/>
              <a:t>Trình bày cấu tạo của phân tử N</a:t>
            </a:r>
            <a:r>
              <a:rPr lang="vi-VN" sz="2200" baseline="-25000" dirty="0"/>
              <a:t>2</a:t>
            </a:r>
            <a:r>
              <a:rPr lang="vi-VN" sz="2200" dirty="0"/>
              <a:t>. Giải thích vì sao điều kiện thường N</a:t>
            </a:r>
            <a:r>
              <a:rPr lang="vi-VN" sz="2200" baseline="-25000" dirty="0"/>
              <a:t>2</a:t>
            </a:r>
            <a:r>
              <a:rPr lang="vi-VN" sz="2200" dirty="0"/>
              <a:t> khá trơ về mặt hóa học </a:t>
            </a:r>
          </a:p>
        </p:txBody>
      </p:sp>
      <p:grpSp>
        <p:nvGrpSpPr>
          <p:cNvPr id="7" name="Group 6">
            <a:extLst>
              <a:ext uri="{FF2B5EF4-FFF2-40B4-BE49-F238E27FC236}">
                <a16:creationId xmlns:a16="http://schemas.microsoft.com/office/drawing/2014/main" id="{F0F1B16B-3B87-E27A-CB88-38E3C0993619}"/>
              </a:ext>
            </a:extLst>
          </p:cNvPr>
          <p:cNvGrpSpPr/>
          <p:nvPr/>
        </p:nvGrpSpPr>
        <p:grpSpPr>
          <a:xfrm>
            <a:off x="1194334" y="3407609"/>
            <a:ext cx="10241743" cy="2731907"/>
            <a:chOff x="1194334" y="3407609"/>
            <a:chExt cx="10241743" cy="2731907"/>
          </a:xfrm>
        </p:grpSpPr>
        <p:grpSp>
          <p:nvGrpSpPr>
            <p:cNvPr id="90" name="Group 89">
              <a:extLst>
                <a:ext uri="{FF2B5EF4-FFF2-40B4-BE49-F238E27FC236}">
                  <a16:creationId xmlns:a16="http://schemas.microsoft.com/office/drawing/2014/main" id="{2C362BCD-1FA3-C1CD-3586-C504A18C9AB5}"/>
                </a:ext>
              </a:extLst>
            </p:cNvPr>
            <p:cNvGrpSpPr/>
            <p:nvPr/>
          </p:nvGrpSpPr>
          <p:grpSpPr>
            <a:xfrm>
              <a:off x="1194335" y="3407609"/>
              <a:ext cx="10241742" cy="2731907"/>
              <a:chOff x="1039033" y="3816982"/>
              <a:chExt cx="10241742" cy="2731907"/>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589876"/>
              </a:xfrm>
              <a:prstGeom prst="rect">
                <a:avLst/>
              </a:prstGeom>
              <a:noFill/>
            </p:spPr>
            <p:txBody>
              <a:bodyPr wrap="square" rtlCol="0">
                <a:spAutoFit/>
              </a:bodyPr>
              <a:lstStyle/>
              <a:p>
                <a:pPr>
                  <a:lnSpc>
                    <a:spcPct val="125000"/>
                  </a:lnSpc>
                </a:pPr>
                <a:r>
                  <a:rPr lang="vi-VN" sz="2200" dirty="0">
                    <a:solidFill>
                      <a:schemeClr val="bg1"/>
                    </a:solidFill>
                  </a:rPr>
                  <a:t>Ở điều kiện thường nitrogen là chất trơ vì có lên kết ba bền vững giữa hai nguyên tử, liên kết này chỉ bị phân huỷ rõ rệt thành nguyên tử ở nhiệt độ 3000</a:t>
                </a:r>
                <a:r>
                  <a:rPr lang="vi-VN" sz="2200" baseline="30000" dirty="0">
                    <a:solidFill>
                      <a:schemeClr val="bg1"/>
                    </a:solidFill>
                  </a:rPr>
                  <a:t>o</a:t>
                </a:r>
                <a:r>
                  <a:rPr lang="vi-VN" sz="2200" dirty="0">
                    <a:solidFill>
                      <a:schemeClr val="bg1"/>
                    </a:solidFill>
                  </a:rPr>
                  <a:t>C.</a:t>
                </a:r>
              </a:p>
              <a:p>
                <a:pPr>
                  <a:lnSpc>
                    <a:spcPct val="125000"/>
                  </a:lnSpc>
                </a:pPr>
                <a:r>
                  <a:rPr lang="vi-VN" sz="2200" dirty="0">
                    <a:solidFill>
                      <a:schemeClr val="bg1"/>
                    </a:solidFill>
                  </a:rPr>
                  <a:t>Ở nhiệt độ cao nitrogen trở nên hoạt động vì phân tử N</a:t>
                </a:r>
                <a:r>
                  <a:rPr lang="vi-VN" sz="2200" baseline="-25000" dirty="0">
                    <a:solidFill>
                      <a:schemeClr val="bg1"/>
                    </a:solidFill>
                  </a:rPr>
                  <a:t>2</a:t>
                </a:r>
                <a:r>
                  <a:rPr lang="vi-VN" sz="2200" dirty="0">
                    <a:solidFill>
                      <a:schemeClr val="bg1"/>
                    </a:solidFill>
                  </a:rPr>
                  <a:t> phân huỷ thành nguyên tử nitrogen có 5 electron lớp ngoài cùng và có độ âm điện tương đối lớn (3,04) nên trở nên hoạt động.</a:t>
                </a:r>
              </a:p>
            </p:txBody>
          </p:sp>
        </p:grpSp>
        <p:pic>
          <p:nvPicPr>
            <p:cNvPr id="4" name="Picture 3">
              <a:extLst>
                <a:ext uri="{FF2B5EF4-FFF2-40B4-BE49-F238E27FC236}">
                  <a16:creationId xmlns:a16="http://schemas.microsoft.com/office/drawing/2014/main" id="{7354D87A-7700-230B-AD13-21901673EEE6}"/>
                </a:ext>
              </a:extLst>
            </p:cNvPr>
            <p:cNvPicPr>
              <a:picLocks noChangeAspect="1"/>
            </p:cNvPicPr>
            <p:nvPr/>
          </p:nvPicPr>
          <p:blipFill>
            <a:blip r:embed="rId3">
              <a:lum bright="100000" contrast="-70000"/>
            </a:blip>
            <a:stretch>
              <a:fillRect/>
            </a:stretch>
          </p:blipFill>
          <p:spPr>
            <a:xfrm>
              <a:off x="1194334" y="4866833"/>
              <a:ext cx="875521" cy="875521"/>
            </a:xfrm>
            <a:prstGeom prst="rect">
              <a:avLst/>
            </a:prstGeom>
          </p:spPr>
        </p:pic>
      </p:grpSp>
    </p:spTree>
    <p:extLst>
      <p:ext uri="{BB962C8B-B14F-4D97-AF65-F5344CB8AC3E}">
        <p14:creationId xmlns:p14="http://schemas.microsoft.com/office/powerpoint/2010/main" val="21413191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50945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29790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320298"/>
          </a:xfrm>
          <a:prstGeom prst="rect">
            <a:avLst/>
          </a:prstGeom>
          <a:noFill/>
        </p:spPr>
        <p:txBody>
          <a:bodyPr wrap="square" rtlCol="0">
            <a:spAutoFit/>
          </a:bodyPr>
          <a:lstStyle/>
          <a:p>
            <a:pPr>
              <a:lnSpc>
                <a:spcPct val="125000"/>
              </a:lnSpc>
            </a:pPr>
            <a:r>
              <a:rPr lang="en-US" sz="2200" dirty="0"/>
              <a:t>V</a:t>
            </a:r>
            <a:r>
              <a:rPr lang="vi-VN" sz="2200" dirty="0"/>
              <a:t>iết phương trình hóa học chứng minh tính oxi hóa và tính khử của nitrogen. Cho biết số oxi hóa của nitrogen thay đổi như thế nào trong các phản ứng hóa học đó.</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212137" y="3784611"/>
            <a:ext cx="10241742" cy="2166683"/>
            <a:chOff x="1039033" y="3959013"/>
            <a:chExt cx="10241742" cy="2166683"/>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976620"/>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166683"/>
            </a:xfrm>
            <a:prstGeom prst="rect">
              <a:avLst/>
            </a:prstGeom>
            <a:noFill/>
          </p:spPr>
          <p:txBody>
            <a:bodyPr wrap="square" rtlCol="0">
              <a:spAutoFit/>
            </a:bodyPr>
            <a:lstStyle/>
            <a:p>
              <a:pPr>
                <a:lnSpc>
                  <a:spcPct val="125000"/>
                </a:lnSpc>
              </a:pPr>
              <a:r>
                <a:rPr lang="vi-VN" sz="2200" b="1" dirty="0">
                  <a:solidFill>
                    <a:schemeClr val="bg1"/>
                  </a:solidFill>
                </a:rPr>
                <a:t>Nitrogen có tính oxi hoá: </a:t>
              </a:r>
            </a:p>
            <a:p>
              <a:pPr>
                <a:lnSpc>
                  <a:spcPct val="125000"/>
                </a:lnSpc>
              </a:pPr>
              <a:r>
                <a:rPr lang="vi-VN" sz="2200" dirty="0">
                  <a:solidFill>
                    <a:schemeClr val="bg1"/>
                  </a:solidFill>
                </a:rPr>
                <a:t>Mg(s) + N</a:t>
              </a:r>
              <a:r>
                <a:rPr lang="vi-VN" sz="2200" baseline="-25000" dirty="0">
                  <a:solidFill>
                    <a:schemeClr val="bg1"/>
                  </a:solidFill>
                </a:rPr>
                <a:t>2</a:t>
              </a:r>
              <a:r>
                <a:rPr lang="vi-VN" sz="2200" dirty="0">
                  <a:solidFill>
                    <a:schemeClr val="bg1"/>
                  </a:solidFill>
                </a:rPr>
                <a:t>(g) → Mg</a:t>
              </a:r>
              <a:r>
                <a:rPr lang="vi-VN" sz="2200" baseline="-25000" dirty="0">
                  <a:solidFill>
                    <a:schemeClr val="bg1"/>
                  </a:solidFill>
                </a:rPr>
                <a:t>3</a:t>
              </a:r>
              <a:r>
                <a:rPr lang="vi-VN" sz="2200" dirty="0">
                  <a:solidFill>
                    <a:schemeClr val="bg1"/>
                  </a:solidFill>
                </a:rPr>
                <a:t>N</a:t>
              </a:r>
              <a:r>
                <a:rPr lang="vi-VN" sz="2200" baseline="-25000" dirty="0">
                  <a:solidFill>
                    <a:schemeClr val="bg1"/>
                  </a:solidFill>
                </a:rPr>
                <a:t>2</a:t>
              </a:r>
              <a:r>
                <a:rPr lang="vi-VN" sz="2200" dirty="0">
                  <a:solidFill>
                    <a:schemeClr val="bg1"/>
                  </a:solidFill>
                </a:rPr>
                <a:t>(s) (số oxi hoá của N: 0 </a:t>
              </a:r>
              <a:r>
                <a:rPr lang="en-US" sz="2200" dirty="0">
                  <a:solidFill>
                    <a:schemeClr val="bg1"/>
                  </a:solidFill>
                  <a:sym typeface="Wingdings" panose="05000000000000000000" pitchFamily="2" charset="2"/>
                </a:rPr>
                <a:t> -</a:t>
              </a:r>
              <a:r>
                <a:rPr lang="vi-VN" sz="2200" dirty="0">
                  <a:solidFill>
                    <a:schemeClr val="bg1"/>
                  </a:solidFill>
                </a:rPr>
                <a:t>3)</a:t>
              </a:r>
            </a:p>
            <a:p>
              <a:pPr>
                <a:lnSpc>
                  <a:spcPct val="125000"/>
                </a:lnSpc>
              </a:pPr>
              <a:r>
                <a:rPr lang="vi-VN" sz="2200" dirty="0">
                  <a:solidFill>
                    <a:schemeClr val="bg1"/>
                  </a:solidFill>
                </a:rPr>
                <a:t>H</a:t>
              </a:r>
              <a:r>
                <a:rPr lang="vi-VN" sz="2200" baseline="-25000" dirty="0">
                  <a:solidFill>
                    <a:schemeClr val="bg1"/>
                  </a:solidFill>
                </a:rPr>
                <a:t>2</a:t>
              </a:r>
              <a:r>
                <a:rPr lang="vi-VN" sz="2200" dirty="0">
                  <a:solidFill>
                    <a:schemeClr val="bg1"/>
                  </a:solidFill>
                </a:rPr>
                <a:t>(g)+N</a:t>
              </a:r>
              <a:r>
                <a:rPr lang="vi-VN" sz="2200" baseline="-25000" dirty="0">
                  <a:solidFill>
                    <a:schemeClr val="bg1"/>
                  </a:solidFill>
                </a:rPr>
                <a:t>2</a:t>
              </a:r>
              <a:r>
                <a:rPr lang="vi-VN" sz="2200" dirty="0">
                  <a:solidFill>
                    <a:schemeClr val="bg1"/>
                  </a:solidFill>
                </a:rPr>
                <a:t>(g) ⇌ NH</a:t>
              </a:r>
              <a:r>
                <a:rPr lang="vi-VN" sz="2200" baseline="-25000" dirty="0">
                  <a:solidFill>
                    <a:schemeClr val="bg1"/>
                  </a:solidFill>
                </a:rPr>
                <a:t>3</a:t>
              </a:r>
              <a:r>
                <a:rPr lang="vi-VN" sz="2200" dirty="0">
                  <a:solidFill>
                    <a:schemeClr val="bg1"/>
                  </a:solidFill>
                </a:rPr>
                <a:t>(g) (to,xt,p) (số oxi hoá của N: 0 </a:t>
              </a:r>
              <a:r>
                <a:rPr lang="en-US" sz="2200" dirty="0">
                  <a:solidFill>
                    <a:schemeClr val="bg1"/>
                  </a:solidFill>
                  <a:sym typeface="Wingdings" panose="05000000000000000000" pitchFamily="2" charset="2"/>
                </a:rPr>
                <a:t> </a:t>
              </a:r>
              <a:r>
                <a:rPr lang="vi-VN" sz="2200" dirty="0">
                  <a:solidFill>
                    <a:schemeClr val="bg1"/>
                  </a:solidFill>
                </a:rPr>
                <a:t>-3)</a:t>
              </a:r>
            </a:p>
            <a:p>
              <a:pPr>
                <a:lnSpc>
                  <a:spcPct val="125000"/>
                </a:lnSpc>
              </a:pPr>
              <a:r>
                <a:rPr lang="vi-VN" sz="2200" b="1" dirty="0">
                  <a:solidFill>
                    <a:schemeClr val="bg1"/>
                  </a:solidFill>
                </a:rPr>
                <a:t>Nitrogen có tính khử</a:t>
              </a:r>
              <a:r>
                <a:rPr lang="en-US" sz="2200" b="1" dirty="0">
                  <a:solidFill>
                    <a:schemeClr val="bg1"/>
                  </a:solidFill>
                </a:rPr>
                <a:t>:</a:t>
              </a:r>
              <a:endParaRPr lang="vi-VN" sz="2200" b="1" dirty="0">
                <a:solidFill>
                  <a:schemeClr val="bg1"/>
                </a:solidFill>
              </a:endParaRPr>
            </a:p>
            <a:p>
              <a:pPr>
                <a:lnSpc>
                  <a:spcPct val="125000"/>
                </a:lnSpc>
              </a:pPr>
              <a:r>
                <a:rPr lang="vi-VN" sz="2200" dirty="0">
                  <a:solidFill>
                    <a:schemeClr val="bg1"/>
                  </a:solidFill>
                </a:rPr>
                <a:t>N</a:t>
              </a:r>
              <a:r>
                <a:rPr lang="vi-VN" sz="2200" baseline="-25000" dirty="0">
                  <a:solidFill>
                    <a:schemeClr val="bg1"/>
                  </a:solidFill>
                </a:rPr>
                <a:t>2</a:t>
              </a:r>
              <a:r>
                <a:rPr lang="vi-VN" sz="2200" dirty="0">
                  <a:solidFill>
                    <a:schemeClr val="bg1"/>
                  </a:solidFill>
                </a:rPr>
                <a:t>(g)+ O</a:t>
              </a:r>
              <a:r>
                <a:rPr lang="vi-VN" sz="2200" baseline="-25000" dirty="0">
                  <a:solidFill>
                    <a:schemeClr val="bg1"/>
                  </a:solidFill>
                </a:rPr>
                <a:t>2</a:t>
              </a:r>
              <a:r>
                <a:rPr lang="vi-VN" sz="2200" dirty="0">
                  <a:solidFill>
                    <a:schemeClr val="bg1"/>
                  </a:solidFill>
                </a:rPr>
                <a:t>(g) ⇌ 2NO(g) (to) (số oxi hoá của N: 0 </a:t>
              </a:r>
              <a:r>
                <a:rPr lang="en-US" sz="2200" dirty="0">
                  <a:solidFill>
                    <a:schemeClr val="bg1"/>
                  </a:solidFill>
                  <a:sym typeface="Wingdings" panose="05000000000000000000" pitchFamily="2" charset="2"/>
                </a:rPr>
                <a:t> </a:t>
              </a:r>
              <a:r>
                <a:rPr lang="vi-VN" sz="2200" dirty="0">
                  <a:solidFill>
                    <a:schemeClr val="bg1"/>
                  </a:solidFill>
                </a:rPr>
                <a:t>+2)</a:t>
              </a:r>
            </a:p>
          </p:txBody>
        </p:sp>
      </p:grpSp>
    </p:spTree>
    <p:extLst>
      <p:ext uri="{BB962C8B-B14F-4D97-AF65-F5344CB8AC3E}">
        <p14:creationId xmlns:p14="http://schemas.microsoft.com/office/powerpoint/2010/main" val="24099907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9282DD1-F3F5-5DFE-7E57-6330E9614997}"/>
              </a:ext>
            </a:extLst>
          </p:cNvPr>
          <p:cNvGrpSpPr/>
          <p:nvPr/>
        </p:nvGrpSpPr>
        <p:grpSpPr>
          <a:xfrm>
            <a:off x="1308098" y="1281983"/>
            <a:ext cx="9575804" cy="3156229"/>
            <a:chOff x="1308098" y="1314449"/>
            <a:chExt cx="9575804" cy="3156229"/>
          </a:xfrm>
        </p:grpSpPr>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31562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405E4AB5-C50B-9DD9-E777-F1E07FEDAC97}"/>
                </a:ext>
              </a:extLst>
            </p:cNvPr>
            <p:cNvSpPr txBox="1"/>
            <p:nvPr/>
          </p:nvSpPr>
          <p:spPr>
            <a:xfrm>
              <a:off x="1452192" y="1404138"/>
              <a:ext cx="9282792" cy="3013069"/>
            </a:xfrm>
            <a:prstGeom prst="rect">
              <a:avLst/>
            </a:prstGeom>
            <a:noFill/>
          </p:spPr>
          <p:txBody>
            <a:bodyPr wrap="square" rtlCol="0">
              <a:spAutoFit/>
            </a:bodyPr>
            <a:lstStyle/>
            <a:p>
              <a:pPr>
                <a:lnSpc>
                  <a:spcPct val="125000"/>
                </a:lnSpc>
              </a:pPr>
              <a:r>
                <a:rPr lang="vi-VN" sz="2200" dirty="0"/>
                <a:t>Dựa vào giá trị năng lượng liên kết (Eb), hãy dự đoán ở điều kiện thường đơn chất nào (nitrogen, hydrogen, oxygen, chlorine) khó và dễ tham gia phản ứng hóa học nhất. Vì sao?</a:t>
              </a:r>
            </a:p>
            <a:p>
              <a:pPr>
                <a:lnSpc>
                  <a:spcPct val="125000"/>
                </a:lnSpc>
              </a:pPr>
              <a:r>
                <a:rPr lang="vi-VN" sz="2200" dirty="0"/>
                <a:t>a) N</a:t>
              </a:r>
              <a:r>
                <a:rPr lang="vi-VN" sz="2200" baseline="-25000" dirty="0"/>
                <a:t>2</a:t>
              </a:r>
              <a:r>
                <a:rPr lang="vi-VN" sz="2200" dirty="0"/>
                <a:t>(g) → 2N(g) Eb= 945 kJ/mol </a:t>
              </a:r>
            </a:p>
            <a:p>
              <a:pPr>
                <a:lnSpc>
                  <a:spcPct val="125000"/>
                </a:lnSpc>
              </a:pPr>
              <a:r>
                <a:rPr lang="vi-VN" sz="2200" dirty="0"/>
                <a:t>b) H</a:t>
              </a:r>
              <a:r>
                <a:rPr lang="vi-VN" sz="2200" baseline="-25000" dirty="0"/>
                <a:t>2</a:t>
              </a:r>
              <a:r>
                <a:rPr lang="vi-VN" sz="2200" dirty="0"/>
                <a:t>(g) → 2H(g) Eb=432  kJ/mol </a:t>
              </a:r>
            </a:p>
            <a:p>
              <a:pPr>
                <a:lnSpc>
                  <a:spcPct val="125000"/>
                </a:lnSpc>
              </a:pPr>
              <a:r>
                <a:rPr lang="vi-VN" sz="2200" dirty="0"/>
                <a:t>c) O</a:t>
              </a:r>
              <a:r>
                <a:rPr lang="vi-VN" sz="2200" baseline="-25000" dirty="0"/>
                <a:t>2</a:t>
              </a:r>
              <a:r>
                <a:rPr lang="vi-VN" sz="2200" dirty="0"/>
                <a:t> (g) → 2O(g) Eb=498 kJ/mol </a:t>
              </a:r>
            </a:p>
            <a:p>
              <a:pPr>
                <a:lnSpc>
                  <a:spcPct val="125000"/>
                </a:lnSpc>
              </a:pPr>
              <a:r>
                <a:rPr lang="vi-VN" sz="2200" dirty="0"/>
                <a:t>d) Cl</a:t>
              </a:r>
              <a:r>
                <a:rPr lang="vi-VN" sz="2200" baseline="-25000" dirty="0"/>
                <a:t>2</a:t>
              </a:r>
              <a:r>
                <a:rPr lang="vi-VN" sz="2200" dirty="0"/>
                <a:t> (g) → 2Cl(g) Eb= 243  kJ/mol </a:t>
              </a:r>
            </a:p>
          </p:txBody>
        </p:sp>
      </p:grpSp>
      <p:sp>
        <p:nvSpPr>
          <p:cNvPr id="22" name="Hexagon 21">
            <a:extLst>
              <a:ext uri="{FF2B5EF4-FFF2-40B4-BE49-F238E27FC236}">
                <a16:creationId xmlns:a16="http://schemas.microsoft.com/office/drawing/2014/main" id="{E47BE32C-3C0F-ECBB-AF7F-AC3ABE8BF233}"/>
              </a:ext>
            </a:extLst>
          </p:cNvPr>
          <p:cNvSpPr/>
          <p:nvPr/>
        </p:nvSpPr>
        <p:spPr>
          <a:xfrm>
            <a:off x="5226813" y="459391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8" name="Group 7">
            <a:extLst>
              <a:ext uri="{FF2B5EF4-FFF2-40B4-BE49-F238E27FC236}">
                <a16:creationId xmlns:a16="http://schemas.microsoft.com/office/drawing/2014/main" id="{5FF79187-1A93-0403-F998-3BE7522CFE8E}"/>
              </a:ext>
            </a:extLst>
          </p:cNvPr>
          <p:cNvGrpSpPr/>
          <p:nvPr/>
        </p:nvGrpSpPr>
        <p:grpSpPr>
          <a:xfrm>
            <a:off x="754939" y="5146206"/>
            <a:ext cx="10721420" cy="1483055"/>
            <a:chOff x="739765" y="5061937"/>
            <a:chExt cx="10721420" cy="1483055"/>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739765" y="5061937"/>
              <a:ext cx="875521" cy="875521"/>
            </a:xfrm>
            <a:prstGeom prst="rect">
              <a:avLst/>
            </a:prstGeom>
          </p:spPr>
        </p:pic>
        <p:sp>
          <p:nvSpPr>
            <p:cNvPr id="4" name="TextBox 3">
              <a:extLst>
                <a:ext uri="{FF2B5EF4-FFF2-40B4-BE49-F238E27FC236}">
                  <a16:creationId xmlns:a16="http://schemas.microsoft.com/office/drawing/2014/main" id="{DAE8033E-2A90-D1C3-E74F-303B9B6C8587}"/>
                </a:ext>
              </a:extLst>
            </p:cNvPr>
            <p:cNvSpPr txBox="1"/>
            <p:nvPr/>
          </p:nvSpPr>
          <p:spPr>
            <a:xfrm>
              <a:off x="1481612" y="5098442"/>
              <a:ext cx="9979573" cy="1446550"/>
            </a:xfrm>
            <a:prstGeom prst="rect">
              <a:avLst/>
            </a:prstGeom>
            <a:noFill/>
          </p:spPr>
          <p:txBody>
            <a:bodyPr wrap="square" rtlCol="0">
              <a:spAutoFit/>
            </a:bodyPr>
            <a:lstStyle/>
            <a:p>
              <a:pPr algn="l"/>
              <a:r>
                <a:rPr lang="vi-VN" sz="2200" b="0" i="0" dirty="0">
                  <a:solidFill>
                    <a:schemeClr val="bg1"/>
                  </a:solidFill>
                  <a:effectLst/>
                </a:rPr>
                <a:t>Năng lượng liên kết càng lớn thì liên kết càng bền </a:t>
              </a:r>
              <a:endParaRPr lang="en-US" sz="2200" b="0" i="0" dirty="0">
                <a:solidFill>
                  <a:schemeClr val="bg1"/>
                </a:solidFill>
                <a:effectLst/>
              </a:endParaRPr>
            </a:p>
            <a:p>
              <a:pPr algn="l"/>
              <a:r>
                <a:rPr lang="en-US" sz="2200" b="0" i="0" dirty="0">
                  <a:solidFill>
                    <a:schemeClr val="bg1"/>
                  </a:solidFill>
                  <a:effectLst/>
                  <a:sym typeface="Wingdings" panose="05000000000000000000" pitchFamily="2" charset="2"/>
                </a:rPr>
                <a:t></a:t>
              </a:r>
              <a:r>
                <a:rPr lang="vi-VN" sz="2200" b="0" i="0" dirty="0">
                  <a:solidFill>
                    <a:schemeClr val="bg1"/>
                  </a:solidFill>
                  <a:effectLst/>
                </a:rPr>
                <a:t>càng khó tham gia phản ứng hóa học</a:t>
              </a:r>
            </a:p>
            <a:p>
              <a:pPr algn="l"/>
              <a:r>
                <a:rPr lang="vi-VN" sz="2200" b="0" i="0" dirty="0">
                  <a:solidFill>
                    <a:schemeClr val="bg1"/>
                  </a:solidFill>
                  <a:effectLst/>
                </a:rPr>
                <a:t>Trong 4 đơn chất trên Cl</a:t>
              </a:r>
              <a:r>
                <a:rPr lang="vi-VN" sz="2200" b="0" i="0" baseline="-25000" dirty="0">
                  <a:solidFill>
                    <a:schemeClr val="bg1"/>
                  </a:solidFill>
                  <a:effectLst/>
                </a:rPr>
                <a:t>2</a:t>
              </a:r>
              <a:r>
                <a:rPr lang="vi-VN" sz="2200" b="0" i="0" dirty="0">
                  <a:solidFill>
                    <a:schemeClr val="bg1"/>
                  </a:solidFill>
                  <a:effectLst/>
                </a:rPr>
                <a:t> dễ tham gia phản ứng hóa học nhất, N</a:t>
              </a:r>
              <a:r>
                <a:rPr lang="vi-VN" sz="2200" b="0" i="0" baseline="-25000" dirty="0">
                  <a:solidFill>
                    <a:schemeClr val="bg1"/>
                  </a:solidFill>
                  <a:effectLst/>
                </a:rPr>
                <a:t>2</a:t>
              </a:r>
              <a:r>
                <a:rPr lang="vi-VN" sz="2200" b="0" i="0" dirty="0">
                  <a:solidFill>
                    <a:schemeClr val="bg1"/>
                  </a:solidFill>
                  <a:effectLst/>
                </a:rPr>
                <a:t> khó tham gia phản ứng hóa học nhất</a:t>
              </a:r>
            </a:p>
          </p:txBody>
        </p:sp>
      </p:grpSp>
    </p:spTree>
    <p:extLst>
      <p:ext uri="{BB962C8B-B14F-4D97-AF65-F5344CB8AC3E}">
        <p14:creationId xmlns:p14="http://schemas.microsoft.com/office/powerpoint/2010/main" val="37925789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2</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317685" y="1093747"/>
            <a:ext cx="9551973" cy="3176493"/>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5"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252978" y="4520223"/>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625638" y="2887948"/>
            <a:ext cx="8799890" cy="1200329"/>
          </a:xfrm>
          <a:prstGeom prst="rect">
            <a:avLst/>
          </a:prstGeom>
          <a:noFill/>
          <a:ln>
            <a:noFill/>
          </a:ln>
        </p:spPr>
        <p:txBody>
          <a:bodyPr wrap="square">
            <a:spAutoFit/>
          </a:bodyPr>
          <a:lstStyle/>
          <a:p>
            <a:pPr algn="ctr"/>
            <a:r>
              <a:rPr lang="en-US" sz="3600" dirty="0">
                <a:solidFill>
                  <a:srgbClr val="EE4036"/>
                </a:solidFill>
                <a:latin typeface="Averta Std ExtraBold" panose="00000900000000000000" pitchFamily="50" charset="0"/>
              </a:rPr>
              <a:t>pH </a:t>
            </a:r>
            <a:r>
              <a:rPr lang="en-US" sz="3600" dirty="0" err="1">
                <a:solidFill>
                  <a:srgbClr val="EE4036"/>
                </a:solidFill>
                <a:latin typeface="Averta Std ExtraBold" panose="00000900000000000000" pitchFamily="50" charset="0"/>
              </a:rPr>
              <a:t>là</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đại</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lượng</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đặc</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trưng</a:t>
            </a:r>
            <a:r>
              <a:rPr lang="en-US" sz="3600" dirty="0">
                <a:solidFill>
                  <a:srgbClr val="EE4036"/>
                </a:solidFill>
                <a:latin typeface="Averta Std ExtraBold" panose="00000900000000000000" pitchFamily="50" charset="0"/>
              </a:rPr>
              <a:t> </a:t>
            </a:r>
            <a:r>
              <a:rPr lang="en-US" sz="3600" dirty="0" err="1">
                <a:solidFill>
                  <a:srgbClr val="EE4036"/>
                </a:solidFill>
                <a:latin typeface="Averta Std ExtraBold" panose="00000900000000000000" pitchFamily="50" charset="0"/>
              </a:rPr>
              <a:t>cho</a:t>
            </a:r>
            <a:r>
              <a:rPr lang="en-US" sz="3600" dirty="0">
                <a:solidFill>
                  <a:srgbClr val="EE4036"/>
                </a:solidFill>
                <a:latin typeface="Averta Std ExtraBold" panose="00000900000000000000" pitchFamily="50" charset="0"/>
              </a:rPr>
              <a:t>____acid-base </a:t>
            </a:r>
            <a:r>
              <a:rPr lang="en-US" sz="3600" dirty="0" err="1">
                <a:solidFill>
                  <a:srgbClr val="EE4036"/>
                </a:solidFill>
                <a:latin typeface="Averta Std ExtraBold" panose="00000900000000000000" pitchFamily="50" charset="0"/>
              </a:rPr>
              <a:t>của</a:t>
            </a:r>
            <a:r>
              <a:rPr lang="en-US" sz="3600" dirty="0">
                <a:solidFill>
                  <a:srgbClr val="EE4036"/>
                </a:solidFill>
                <a:latin typeface="Averta Std ExtraBold" panose="00000900000000000000" pitchFamily="50" charset="0"/>
              </a:rPr>
              <a:t> dung </a:t>
            </a:r>
            <a:r>
              <a:rPr lang="en-US" sz="3600" dirty="0" err="1">
                <a:solidFill>
                  <a:srgbClr val="EE4036"/>
                </a:solidFill>
                <a:latin typeface="Averta Std ExtraBold" panose="00000900000000000000" pitchFamily="50" charset="0"/>
              </a:rPr>
              <a:t>dịch</a:t>
            </a:r>
            <a:endParaRPr lang="vi-VN" sz="3600" dirty="0">
              <a:solidFill>
                <a:srgbClr val="EE4036"/>
              </a:solidFill>
              <a:latin typeface="Averta Std ExtraBold" panose="00000900000000000000" pitchFamily="50" charset="0"/>
            </a:endParaRPr>
          </a:p>
        </p:txBody>
      </p:sp>
      <p:sp>
        <p:nvSpPr>
          <p:cNvPr id="91" name="!!o6a">
            <a:extLst>
              <a:ext uri="{FF2B5EF4-FFF2-40B4-BE49-F238E27FC236}">
                <a16:creationId xmlns:a16="http://schemas.microsoft.com/office/drawing/2014/main" id="{A69446C8-8AE1-4684-80C5-705063A5E993}"/>
              </a:ext>
            </a:extLst>
          </p:cNvPr>
          <p:cNvSpPr/>
          <p:nvPr/>
        </p:nvSpPr>
        <p:spPr>
          <a:xfrm>
            <a:off x="3204023" y="5616687"/>
            <a:ext cx="1007365" cy="101002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6a">
            <a:extLst>
              <a:ext uri="{FF2B5EF4-FFF2-40B4-BE49-F238E27FC236}">
                <a16:creationId xmlns:a16="http://schemas.microsoft.com/office/drawing/2014/main" id="{1A2132AA-48E4-495E-A5D0-6D2BBB8C76E1}"/>
              </a:ext>
            </a:extLst>
          </p:cNvPr>
          <p:cNvSpPr txBox="1"/>
          <p:nvPr/>
        </p:nvSpPr>
        <p:spPr>
          <a:xfrm>
            <a:off x="3357921" y="5665954"/>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m</a:t>
            </a:r>
          </a:p>
        </p:txBody>
      </p:sp>
      <p:sp>
        <p:nvSpPr>
          <p:cNvPr id="97" name="!!o6a">
            <a:extLst>
              <a:ext uri="{FF2B5EF4-FFF2-40B4-BE49-F238E27FC236}">
                <a16:creationId xmlns:a16="http://schemas.microsoft.com/office/drawing/2014/main" id="{A69446C8-8AE1-4684-80C5-705063A5E993}"/>
              </a:ext>
            </a:extLst>
          </p:cNvPr>
          <p:cNvSpPr/>
          <p:nvPr/>
        </p:nvSpPr>
        <p:spPr>
          <a:xfrm>
            <a:off x="4322331" y="5616687"/>
            <a:ext cx="1007365" cy="101002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6a">
            <a:extLst>
              <a:ext uri="{FF2B5EF4-FFF2-40B4-BE49-F238E27FC236}">
                <a16:creationId xmlns:a16="http://schemas.microsoft.com/office/drawing/2014/main" id="{1A2132AA-48E4-495E-A5D0-6D2BBB8C76E1}"/>
              </a:ext>
            </a:extLst>
          </p:cNvPr>
          <p:cNvSpPr txBox="1"/>
          <p:nvPr/>
        </p:nvSpPr>
        <p:spPr>
          <a:xfrm>
            <a:off x="4480765" y="5665954"/>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ứ</a:t>
            </a:r>
          </a:p>
        </p:txBody>
      </p:sp>
      <p:sp>
        <p:nvSpPr>
          <p:cNvPr id="101" name="!!o6a">
            <a:extLst>
              <a:ext uri="{FF2B5EF4-FFF2-40B4-BE49-F238E27FC236}">
                <a16:creationId xmlns:a16="http://schemas.microsoft.com/office/drawing/2014/main" id="{A69446C8-8AE1-4684-80C5-705063A5E993}"/>
              </a:ext>
            </a:extLst>
          </p:cNvPr>
          <p:cNvSpPr/>
          <p:nvPr/>
        </p:nvSpPr>
        <p:spPr>
          <a:xfrm>
            <a:off x="5461487" y="5616687"/>
            <a:ext cx="1007365" cy="101531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2" name="!!6a">
            <a:extLst>
              <a:ext uri="{FF2B5EF4-FFF2-40B4-BE49-F238E27FC236}">
                <a16:creationId xmlns:a16="http://schemas.microsoft.com/office/drawing/2014/main" id="{1A2132AA-48E4-495E-A5D0-6D2BBB8C76E1}"/>
              </a:ext>
            </a:extLst>
          </p:cNvPr>
          <p:cNvSpPr txBox="1"/>
          <p:nvPr/>
        </p:nvSpPr>
        <p:spPr>
          <a:xfrm>
            <a:off x="5610323" y="5653516"/>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
        <p:nvSpPr>
          <p:cNvPr id="99" name="!!o6a">
            <a:extLst>
              <a:ext uri="{FF2B5EF4-FFF2-40B4-BE49-F238E27FC236}">
                <a16:creationId xmlns:a16="http://schemas.microsoft.com/office/drawing/2014/main" id="{A69446C8-8AE1-4684-80C5-705063A5E993}"/>
              </a:ext>
            </a:extLst>
          </p:cNvPr>
          <p:cNvSpPr/>
          <p:nvPr/>
        </p:nvSpPr>
        <p:spPr>
          <a:xfrm>
            <a:off x="6587892" y="5616687"/>
            <a:ext cx="1012090" cy="1016481"/>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6a">
            <a:extLst>
              <a:ext uri="{FF2B5EF4-FFF2-40B4-BE49-F238E27FC236}">
                <a16:creationId xmlns:a16="http://schemas.microsoft.com/office/drawing/2014/main" id="{1A2132AA-48E4-495E-A5D0-6D2BBB8C76E1}"/>
              </a:ext>
            </a:extLst>
          </p:cNvPr>
          <p:cNvSpPr txBox="1"/>
          <p:nvPr/>
        </p:nvSpPr>
        <p:spPr>
          <a:xfrm>
            <a:off x="6733077" y="5662038"/>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đ</a:t>
            </a:r>
          </a:p>
        </p:txBody>
      </p:sp>
      <p:sp>
        <p:nvSpPr>
          <p:cNvPr id="103" name="!!o6a">
            <a:extLst>
              <a:ext uri="{FF2B5EF4-FFF2-40B4-BE49-F238E27FC236}">
                <a16:creationId xmlns:a16="http://schemas.microsoft.com/office/drawing/2014/main" id="{A69446C8-8AE1-4684-80C5-705063A5E993}"/>
              </a:ext>
            </a:extLst>
          </p:cNvPr>
          <p:cNvSpPr/>
          <p:nvPr/>
        </p:nvSpPr>
        <p:spPr>
          <a:xfrm>
            <a:off x="7723624" y="5616687"/>
            <a:ext cx="1007365" cy="1016481"/>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4" name="!!6a">
            <a:extLst>
              <a:ext uri="{FF2B5EF4-FFF2-40B4-BE49-F238E27FC236}">
                <a16:creationId xmlns:a16="http://schemas.microsoft.com/office/drawing/2014/main" id="{1A2132AA-48E4-495E-A5D0-6D2BBB8C76E1}"/>
              </a:ext>
            </a:extLst>
          </p:cNvPr>
          <p:cNvSpPr txBox="1"/>
          <p:nvPr/>
        </p:nvSpPr>
        <p:spPr>
          <a:xfrm>
            <a:off x="7868063" y="5653516"/>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ộ</a:t>
            </a:r>
          </a:p>
        </p:txBody>
      </p:sp>
      <p:pic>
        <p:nvPicPr>
          <p:cNvPr id="105" name="Picture 104">
            <a:extLst>
              <a:ext uri="{FF2B5EF4-FFF2-40B4-BE49-F238E27FC236}">
                <a16:creationId xmlns:a16="http://schemas.microsoft.com/office/drawing/2014/main" id="{A622DB69-83C4-42B9-BF1A-09C8614ACEE6}"/>
              </a:ext>
            </a:extLst>
          </p:cNvPr>
          <p:cNvPicPr>
            <a:picLocks noChangeAspect="1"/>
          </p:cNvPicPr>
          <p:nvPr/>
        </p:nvPicPr>
        <p:blipFill>
          <a:blip r:embed="rId8"/>
          <a:stretch>
            <a:fillRect/>
          </a:stretch>
        </p:blipFill>
        <p:spPr>
          <a:xfrm>
            <a:off x="4297585" y="-631254"/>
            <a:ext cx="360000" cy="214615"/>
          </a:xfrm>
          <a:prstGeom prst="rect">
            <a:avLst/>
          </a:prstGeom>
        </p:spPr>
      </p:pic>
      <p:pic>
        <p:nvPicPr>
          <p:cNvPr id="106" name="Picture 105">
            <a:extLst>
              <a:ext uri="{FF2B5EF4-FFF2-40B4-BE49-F238E27FC236}">
                <a16:creationId xmlns:a16="http://schemas.microsoft.com/office/drawing/2014/main" id="{5BF8BEEB-A48C-43E1-9B90-E647CFBF4F9B}"/>
              </a:ext>
            </a:extLst>
          </p:cNvPr>
          <p:cNvPicPr>
            <a:picLocks noChangeAspect="1"/>
          </p:cNvPicPr>
          <p:nvPr/>
        </p:nvPicPr>
        <p:blipFill>
          <a:blip r:embed="rId9"/>
          <a:stretch>
            <a:fillRect/>
          </a:stretch>
        </p:blipFill>
        <p:spPr>
          <a:xfrm>
            <a:off x="2022889" y="-680390"/>
            <a:ext cx="360000" cy="214615"/>
          </a:xfrm>
          <a:prstGeom prst="rect">
            <a:avLst/>
          </a:prstGeom>
        </p:spPr>
      </p:pic>
      <p:pic>
        <p:nvPicPr>
          <p:cNvPr id="107" name="Picture 106">
            <a:extLst>
              <a:ext uri="{FF2B5EF4-FFF2-40B4-BE49-F238E27FC236}">
                <a16:creationId xmlns:a16="http://schemas.microsoft.com/office/drawing/2014/main" id="{D8306303-3CA0-4A15-A5D2-00B46E91203A}"/>
              </a:ext>
            </a:extLst>
          </p:cNvPr>
          <p:cNvPicPr>
            <a:picLocks noChangeAspect="1"/>
          </p:cNvPicPr>
          <p:nvPr/>
        </p:nvPicPr>
        <p:blipFill>
          <a:blip r:embed="rId10"/>
          <a:stretch>
            <a:fillRect/>
          </a:stretch>
        </p:blipFill>
        <p:spPr>
          <a:xfrm>
            <a:off x="3562404" y="-1010893"/>
            <a:ext cx="360000" cy="218075"/>
          </a:xfrm>
          <a:prstGeom prst="rect">
            <a:avLst/>
          </a:prstGeom>
        </p:spPr>
      </p:pic>
      <p:pic>
        <p:nvPicPr>
          <p:cNvPr id="108" name="Picture 107">
            <a:extLst>
              <a:ext uri="{FF2B5EF4-FFF2-40B4-BE49-F238E27FC236}">
                <a16:creationId xmlns:a16="http://schemas.microsoft.com/office/drawing/2014/main" id="{81E161F3-E538-4677-B51A-922707270534}"/>
              </a:ext>
            </a:extLst>
          </p:cNvPr>
          <p:cNvPicPr>
            <a:picLocks noChangeAspect="1"/>
          </p:cNvPicPr>
          <p:nvPr/>
        </p:nvPicPr>
        <p:blipFill>
          <a:blip r:embed="rId11"/>
          <a:stretch>
            <a:fillRect/>
          </a:stretch>
        </p:blipFill>
        <p:spPr>
          <a:xfrm>
            <a:off x="5329696" y="-719246"/>
            <a:ext cx="360000" cy="218075"/>
          </a:xfrm>
          <a:prstGeom prst="rect">
            <a:avLst/>
          </a:prstGeom>
        </p:spPr>
      </p:pic>
      <p:pic>
        <p:nvPicPr>
          <p:cNvPr id="109" name="Picture 108">
            <a:extLst>
              <a:ext uri="{FF2B5EF4-FFF2-40B4-BE49-F238E27FC236}">
                <a16:creationId xmlns:a16="http://schemas.microsoft.com/office/drawing/2014/main" id="{6D55CD44-ED35-4210-9941-1F51C694E62B}"/>
              </a:ext>
            </a:extLst>
          </p:cNvPr>
          <p:cNvPicPr>
            <a:picLocks noChangeAspect="1"/>
          </p:cNvPicPr>
          <p:nvPr/>
        </p:nvPicPr>
        <p:blipFill>
          <a:blip r:embed="rId12"/>
          <a:stretch>
            <a:fillRect/>
          </a:stretch>
        </p:blipFill>
        <p:spPr>
          <a:xfrm>
            <a:off x="10151615" y="-649523"/>
            <a:ext cx="360000" cy="214615"/>
          </a:xfrm>
          <a:prstGeom prst="rect">
            <a:avLst/>
          </a:prstGeom>
        </p:spPr>
      </p:pic>
      <p:pic>
        <p:nvPicPr>
          <p:cNvPr id="110" name="Picture 109">
            <a:extLst>
              <a:ext uri="{FF2B5EF4-FFF2-40B4-BE49-F238E27FC236}">
                <a16:creationId xmlns:a16="http://schemas.microsoft.com/office/drawing/2014/main" id="{803FEA7D-2513-4EEA-811C-84B5F78E6A20}"/>
              </a:ext>
            </a:extLst>
          </p:cNvPr>
          <p:cNvPicPr>
            <a:picLocks noChangeAspect="1"/>
          </p:cNvPicPr>
          <p:nvPr/>
        </p:nvPicPr>
        <p:blipFill>
          <a:blip r:embed="rId13"/>
          <a:stretch>
            <a:fillRect/>
          </a:stretch>
        </p:blipFill>
        <p:spPr>
          <a:xfrm>
            <a:off x="7478868" y="-1101340"/>
            <a:ext cx="360000" cy="218075"/>
          </a:xfrm>
          <a:prstGeom prst="rect">
            <a:avLst/>
          </a:prstGeom>
        </p:spPr>
      </p:pic>
      <p:pic>
        <p:nvPicPr>
          <p:cNvPr id="111" name="Picture 110">
            <a:extLst>
              <a:ext uri="{FF2B5EF4-FFF2-40B4-BE49-F238E27FC236}">
                <a16:creationId xmlns:a16="http://schemas.microsoft.com/office/drawing/2014/main" id="{447AD84C-8CF9-4056-A4E3-B74CB05DF278}"/>
              </a:ext>
            </a:extLst>
          </p:cNvPr>
          <p:cNvPicPr>
            <a:picLocks noChangeAspect="1"/>
          </p:cNvPicPr>
          <p:nvPr/>
        </p:nvPicPr>
        <p:blipFill>
          <a:blip r:embed="rId14"/>
          <a:stretch>
            <a:fillRect/>
          </a:stretch>
        </p:blipFill>
        <p:spPr>
          <a:xfrm>
            <a:off x="8383689" y="-593030"/>
            <a:ext cx="360000" cy="214615"/>
          </a:xfrm>
          <a:prstGeom prst="rect">
            <a:avLst/>
          </a:prstGeom>
        </p:spPr>
      </p:pic>
      <p:pic>
        <p:nvPicPr>
          <p:cNvPr id="112" name="Picture 111">
            <a:extLst>
              <a:ext uri="{FF2B5EF4-FFF2-40B4-BE49-F238E27FC236}">
                <a16:creationId xmlns:a16="http://schemas.microsoft.com/office/drawing/2014/main" id="{C7CB4E12-983D-46E2-A8A3-DBC4BCD99F70}"/>
              </a:ext>
            </a:extLst>
          </p:cNvPr>
          <p:cNvPicPr>
            <a:picLocks noChangeAspect="1"/>
          </p:cNvPicPr>
          <p:nvPr/>
        </p:nvPicPr>
        <p:blipFill>
          <a:blip r:embed="rId15"/>
          <a:stretch>
            <a:fillRect/>
          </a:stretch>
        </p:blipFill>
        <p:spPr>
          <a:xfrm>
            <a:off x="9159089" y="-634714"/>
            <a:ext cx="360000" cy="218075"/>
          </a:xfrm>
          <a:prstGeom prst="rect">
            <a:avLst/>
          </a:prstGeom>
        </p:spPr>
      </p:pic>
      <p:pic>
        <p:nvPicPr>
          <p:cNvPr id="113" name="Picture 112">
            <a:extLst>
              <a:ext uri="{FF2B5EF4-FFF2-40B4-BE49-F238E27FC236}">
                <a16:creationId xmlns:a16="http://schemas.microsoft.com/office/drawing/2014/main" id="{074C1201-0AA7-42CC-9513-433A8C9E6614}"/>
              </a:ext>
            </a:extLst>
          </p:cNvPr>
          <p:cNvPicPr>
            <a:picLocks noChangeAspect="1"/>
          </p:cNvPicPr>
          <p:nvPr/>
        </p:nvPicPr>
        <p:blipFill>
          <a:blip r:embed="rId16"/>
          <a:stretch>
            <a:fillRect/>
          </a:stretch>
        </p:blipFill>
        <p:spPr>
          <a:xfrm>
            <a:off x="6914365" y="-556196"/>
            <a:ext cx="360000" cy="218075"/>
          </a:xfrm>
          <a:prstGeom prst="rect">
            <a:avLst/>
          </a:prstGeom>
        </p:spPr>
      </p:pic>
      <p:pic>
        <p:nvPicPr>
          <p:cNvPr id="114" name="Picture 113">
            <a:extLst>
              <a:ext uri="{FF2B5EF4-FFF2-40B4-BE49-F238E27FC236}">
                <a16:creationId xmlns:a16="http://schemas.microsoft.com/office/drawing/2014/main" id="{6A00323E-38CF-4CCA-A2E6-343E499AEBFB}"/>
              </a:ext>
            </a:extLst>
          </p:cNvPr>
          <p:cNvPicPr>
            <a:picLocks noChangeAspect="1"/>
          </p:cNvPicPr>
          <p:nvPr/>
        </p:nvPicPr>
        <p:blipFill>
          <a:blip r:embed="rId17"/>
          <a:stretch>
            <a:fillRect/>
          </a:stretch>
        </p:blipFill>
        <p:spPr>
          <a:xfrm>
            <a:off x="2749874" y="-705644"/>
            <a:ext cx="360000" cy="218075"/>
          </a:xfrm>
          <a:prstGeom prst="rect">
            <a:avLst/>
          </a:prstGeom>
        </p:spPr>
      </p:pic>
      <p:pic>
        <p:nvPicPr>
          <p:cNvPr id="115" name="Picture 114">
            <a:extLst>
              <a:ext uri="{FF2B5EF4-FFF2-40B4-BE49-F238E27FC236}">
                <a16:creationId xmlns:a16="http://schemas.microsoft.com/office/drawing/2014/main" id="{0B46CDDD-69A9-4645-94A4-567D04EB420D}"/>
              </a:ext>
            </a:extLst>
          </p:cNvPr>
          <p:cNvPicPr>
            <a:picLocks noChangeAspect="1"/>
          </p:cNvPicPr>
          <p:nvPr/>
        </p:nvPicPr>
        <p:blipFill>
          <a:blip r:embed="rId9"/>
          <a:stretch>
            <a:fillRect/>
          </a:stretch>
        </p:blipFill>
        <p:spPr>
          <a:xfrm>
            <a:off x="6872692" y="-853478"/>
            <a:ext cx="360000" cy="214615"/>
          </a:xfrm>
          <a:prstGeom prst="rect">
            <a:avLst/>
          </a:prstGeom>
        </p:spPr>
      </p:pic>
      <p:pic>
        <p:nvPicPr>
          <p:cNvPr id="116" name="Picture 115">
            <a:extLst>
              <a:ext uri="{FF2B5EF4-FFF2-40B4-BE49-F238E27FC236}">
                <a16:creationId xmlns:a16="http://schemas.microsoft.com/office/drawing/2014/main" id="{DA36CFA9-0C47-47D7-9FD5-57E438988A26}"/>
              </a:ext>
            </a:extLst>
          </p:cNvPr>
          <p:cNvPicPr>
            <a:picLocks noChangeAspect="1"/>
          </p:cNvPicPr>
          <p:nvPr/>
        </p:nvPicPr>
        <p:blipFill>
          <a:blip r:embed="rId10"/>
          <a:stretch>
            <a:fillRect/>
          </a:stretch>
        </p:blipFill>
        <p:spPr>
          <a:xfrm>
            <a:off x="8412207" y="-1183981"/>
            <a:ext cx="360000" cy="218075"/>
          </a:xfrm>
          <a:prstGeom prst="rect">
            <a:avLst/>
          </a:prstGeom>
        </p:spPr>
      </p:pic>
      <p:pic>
        <p:nvPicPr>
          <p:cNvPr id="117" name="Picture 116">
            <a:extLst>
              <a:ext uri="{FF2B5EF4-FFF2-40B4-BE49-F238E27FC236}">
                <a16:creationId xmlns:a16="http://schemas.microsoft.com/office/drawing/2014/main" id="{96BBE5BE-2B84-4213-AAB1-15810189E3B4}"/>
              </a:ext>
            </a:extLst>
          </p:cNvPr>
          <p:cNvPicPr>
            <a:picLocks noChangeAspect="1"/>
          </p:cNvPicPr>
          <p:nvPr/>
        </p:nvPicPr>
        <p:blipFill>
          <a:blip r:embed="rId17"/>
          <a:stretch>
            <a:fillRect/>
          </a:stretch>
        </p:blipFill>
        <p:spPr>
          <a:xfrm>
            <a:off x="7599677" y="-878732"/>
            <a:ext cx="360000" cy="218075"/>
          </a:xfrm>
          <a:prstGeom prst="rect">
            <a:avLst/>
          </a:prstGeom>
        </p:spPr>
      </p:pic>
      <p:pic>
        <p:nvPicPr>
          <p:cNvPr id="118" name="Picture 117">
            <a:extLst>
              <a:ext uri="{FF2B5EF4-FFF2-40B4-BE49-F238E27FC236}">
                <a16:creationId xmlns:a16="http://schemas.microsoft.com/office/drawing/2014/main" id="{3B1EBC2A-07B3-4489-BB55-F9E223A786D6}"/>
              </a:ext>
            </a:extLst>
          </p:cNvPr>
          <p:cNvPicPr>
            <a:picLocks noChangeAspect="1"/>
          </p:cNvPicPr>
          <p:nvPr/>
        </p:nvPicPr>
        <p:blipFill>
          <a:blip r:embed="rId11"/>
          <a:stretch>
            <a:fillRect/>
          </a:stretch>
        </p:blipFill>
        <p:spPr>
          <a:xfrm>
            <a:off x="700335" y="-564778"/>
            <a:ext cx="360000" cy="218075"/>
          </a:xfrm>
          <a:prstGeom prst="rect">
            <a:avLst/>
          </a:prstGeom>
        </p:spPr>
      </p:pic>
      <p:pic>
        <p:nvPicPr>
          <p:cNvPr id="119" name="Picture 118">
            <a:extLst>
              <a:ext uri="{FF2B5EF4-FFF2-40B4-BE49-F238E27FC236}">
                <a16:creationId xmlns:a16="http://schemas.microsoft.com/office/drawing/2014/main" id="{67B84497-920B-4E47-BED9-F2CB48D342D3}"/>
              </a:ext>
            </a:extLst>
          </p:cNvPr>
          <p:cNvPicPr>
            <a:picLocks noChangeAspect="1"/>
          </p:cNvPicPr>
          <p:nvPr/>
        </p:nvPicPr>
        <p:blipFill>
          <a:blip r:embed="rId12"/>
          <a:stretch>
            <a:fillRect/>
          </a:stretch>
        </p:blipFill>
        <p:spPr>
          <a:xfrm>
            <a:off x="1631260" y="-980072"/>
            <a:ext cx="360000" cy="214615"/>
          </a:xfrm>
          <a:prstGeom prst="rect">
            <a:avLst/>
          </a:prstGeom>
        </p:spPr>
      </p:pic>
      <p:pic>
        <p:nvPicPr>
          <p:cNvPr id="120" name="Picture 119">
            <a:extLst>
              <a:ext uri="{FF2B5EF4-FFF2-40B4-BE49-F238E27FC236}">
                <a16:creationId xmlns:a16="http://schemas.microsoft.com/office/drawing/2014/main" id="{C52600BB-4B52-467E-825D-99BFF7CBBD89}"/>
              </a:ext>
            </a:extLst>
          </p:cNvPr>
          <p:cNvPicPr>
            <a:picLocks noChangeAspect="1"/>
          </p:cNvPicPr>
          <p:nvPr/>
        </p:nvPicPr>
        <p:blipFill>
          <a:blip r:embed="rId13"/>
          <a:stretch>
            <a:fillRect/>
          </a:stretch>
        </p:blipFill>
        <p:spPr>
          <a:xfrm>
            <a:off x="2849507" y="-946872"/>
            <a:ext cx="360000" cy="218075"/>
          </a:xfrm>
          <a:prstGeom prst="rect">
            <a:avLst/>
          </a:prstGeom>
        </p:spPr>
      </p:pic>
      <p:pic>
        <p:nvPicPr>
          <p:cNvPr id="121" name="Picture 120">
            <a:extLst>
              <a:ext uri="{FF2B5EF4-FFF2-40B4-BE49-F238E27FC236}">
                <a16:creationId xmlns:a16="http://schemas.microsoft.com/office/drawing/2014/main" id="{18EE2317-3213-4F96-865F-314FF8EDA669}"/>
              </a:ext>
            </a:extLst>
          </p:cNvPr>
          <p:cNvPicPr>
            <a:picLocks noChangeAspect="1"/>
          </p:cNvPicPr>
          <p:nvPr/>
        </p:nvPicPr>
        <p:blipFill>
          <a:blip r:embed="rId9"/>
          <a:stretch>
            <a:fillRect/>
          </a:stretch>
        </p:blipFill>
        <p:spPr>
          <a:xfrm>
            <a:off x="2243331" y="-699010"/>
            <a:ext cx="360000" cy="214615"/>
          </a:xfrm>
          <a:prstGeom prst="rect">
            <a:avLst/>
          </a:prstGeom>
        </p:spPr>
      </p:pic>
      <p:pic>
        <p:nvPicPr>
          <p:cNvPr id="122" name="Picture 121">
            <a:extLst>
              <a:ext uri="{FF2B5EF4-FFF2-40B4-BE49-F238E27FC236}">
                <a16:creationId xmlns:a16="http://schemas.microsoft.com/office/drawing/2014/main" id="{2D5A3EEA-595D-41A6-882E-2C950A342B76}"/>
              </a:ext>
            </a:extLst>
          </p:cNvPr>
          <p:cNvPicPr>
            <a:picLocks noChangeAspect="1"/>
          </p:cNvPicPr>
          <p:nvPr/>
        </p:nvPicPr>
        <p:blipFill>
          <a:blip r:embed="rId10"/>
          <a:stretch>
            <a:fillRect/>
          </a:stretch>
        </p:blipFill>
        <p:spPr>
          <a:xfrm>
            <a:off x="3782846" y="-1029513"/>
            <a:ext cx="360000" cy="218075"/>
          </a:xfrm>
          <a:prstGeom prst="rect">
            <a:avLst/>
          </a:prstGeom>
        </p:spPr>
      </p:pic>
      <p:pic>
        <p:nvPicPr>
          <p:cNvPr id="123" name="Picture 122">
            <a:extLst>
              <a:ext uri="{FF2B5EF4-FFF2-40B4-BE49-F238E27FC236}">
                <a16:creationId xmlns:a16="http://schemas.microsoft.com/office/drawing/2014/main" id="{43AB6967-D67C-4566-82B1-C051B5D2323C}"/>
              </a:ext>
            </a:extLst>
          </p:cNvPr>
          <p:cNvPicPr>
            <a:picLocks noChangeAspect="1"/>
          </p:cNvPicPr>
          <p:nvPr/>
        </p:nvPicPr>
        <p:blipFill>
          <a:blip r:embed="rId17"/>
          <a:stretch>
            <a:fillRect/>
          </a:stretch>
        </p:blipFill>
        <p:spPr>
          <a:xfrm>
            <a:off x="2970316" y="-724264"/>
            <a:ext cx="360000" cy="218075"/>
          </a:xfrm>
          <a:prstGeom prst="rect">
            <a:avLst/>
          </a:prstGeom>
        </p:spPr>
      </p:pic>
      <p:pic>
        <p:nvPicPr>
          <p:cNvPr id="124" name="Picture 123">
            <a:extLst>
              <a:ext uri="{FF2B5EF4-FFF2-40B4-BE49-F238E27FC236}">
                <a16:creationId xmlns:a16="http://schemas.microsoft.com/office/drawing/2014/main" id="{E6F59F5D-5110-4FA2-8DF5-EED47CE2946E}"/>
              </a:ext>
            </a:extLst>
          </p:cNvPr>
          <p:cNvPicPr>
            <a:picLocks noChangeAspect="1"/>
          </p:cNvPicPr>
          <p:nvPr/>
        </p:nvPicPr>
        <p:blipFill>
          <a:blip r:embed="rId10"/>
          <a:stretch>
            <a:fillRect/>
          </a:stretch>
        </p:blipFill>
        <p:spPr>
          <a:xfrm>
            <a:off x="5981106" y="-1009277"/>
            <a:ext cx="360000" cy="218075"/>
          </a:xfrm>
          <a:prstGeom prst="rect">
            <a:avLst/>
          </a:prstGeom>
        </p:spPr>
      </p:pic>
      <p:pic>
        <p:nvPicPr>
          <p:cNvPr id="125" name="Picture 124">
            <a:extLst>
              <a:ext uri="{FF2B5EF4-FFF2-40B4-BE49-F238E27FC236}">
                <a16:creationId xmlns:a16="http://schemas.microsoft.com/office/drawing/2014/main" id="{F2DECD46-F2CD-4D72-A1C1-97C80B70E8C1}"/>
              </a:ext>
            </a:extLst>
          </p:cNvPr>
          <p:cNvPicPr>
            <a:picLocks noChangeAspect="1"/>
          </p:cNvPicPr>
          <p:nvPr/>
        </p:nvPicPr>
        <p:blipFill>
          <a:blip r:embed="rId12"/>
          <a:stretch>
            <a:fillRect/>
          </a:stretch>
        </p:blipFill>
        <p:spPr>
          <a:xfrm>
            <a:off x="4049962" y="-978456"/>
            <a:ext cx="360000" cy="214615"/>
          </a:xfrm>
          <a:prstGeom prst="rect">
            <a:avLst/>
          </a:prstGeom>
        </p:spPr>
      </p:pic>
      <p:pic>
        <p:nvPicPr>
          <p:cNvPr id="126" name="Picture 125">
            <a:extLst>
              <a:ext uri="{FF2B5EF4-FFF2-40B4-BE49-F238E27FC236}">
                <a16:creationId xmlns:a16="http://schemas.microsoft.com/office/drawing/2014/main" id="{53097E2F-0CEB-4AD1-A885-C217F1BE53EC}"/>
              </a:ext>
            </a:extLst>
          </p:cNvPr>
          <p:cNvPicPr>
            <a:picLocks noChangeAspect="1"/>
          </p:cNvPicPr>
          <p:nvPr/>
        </p:nvPicPr>
        <p:blipFill>
          <a:blip r:embed="rId13"/>
          <a:stretch>
            <a:fillRect/>
          </a:stretch>
        </p:blipFill>
        <p:spPr>
          <a:xfrm>
            <a:off x="5268209" y="-945256"/>
            <a:ext cx="360000" cy="218075"/>
          </a:xfrm>
          <a:prstGeom prst="rect">
            <a:avLst/>
          </a:prstGeom>
        </p:spPr>
      </p:pic>
      <p:pic>
        <p:nvPicPr>
          <p:cNvPr id="127" name="Picture 126">
            <a:extLst>
              <a:ext uri="{FF2B5EF4-FFF2-40B4-BE49-F238E27FC236}">
                <a16:creationId xmlns:a16="http://schemas.microsoft.com/office/drawing/2014/main" id="{439C4804-B1FC-46A1-AB14-4A65343C55A3}"/>
              </a:ext>
            </a:extLst>
          </p:cNvPr>
          <p:cNvPicPr>
            <a:picLocks noChangeAspect="1"/>
          </p:cNvPicPr>
          <p:nvPr/>
        </p:nvPicPr>
        <p:blipFill>
          <a:blip r:embed="rId10"/>
          <a:stretch>
            <a:fillRect/>
          </a:stretch>
        </p:blipFill>
        <p:spPr>
          <a:xfrm>
            <a:off x="6201548" y="-1027897"/>
            <a:ext cx="360000" cy="218075"/>
          </a:xfrm>
          <a:prstGeom prst="rect">
            <a:avLst/>
          </a:prstGeom>
        </p:spPr>
      </p:pic>
      <p:pic>
        <p:nvPicPr>
          <p:cNvPr id="128" name="Picture 127">
            <a:extLst>
              <a:ext uri="{FF2B5EF4-FFF2-40B4-BE49-F238E27FC236}">
                <a16:creationId xmlns:a16="http://schemas.microsoft.com/office/drawing/2014/main" id="{AA0FCB71-EBCE-4D07-B1CC-FDC97F460F27}"/>
              </a:ext>
            </a:extLst>
          </p:cNvPr>
          <p:cNvPicPr>
            <a:picLocks noChangeAspect="1"/>
          </p:cNvPicPr>
          <p:nvPr/>
        </p:nvPicPr>
        <p:blipFill>
          <a:blip r:embed="rId13"/>
          <a:stretch>
            <a:fillRect/>
          </a:stretch>
        </p:blipFill>
        <p:spPr>
          <a:xfrm>
            <a:off x="5160333" y="-577531"/>
            <a:ext cx="360000" cy="218075"/>
          </a:xfrm>
          <a:prstGeom prst="rect">
            <a:avLst/>
          </a:prstGeom>
        </p:spPr>
      </p:pic>
      <p:pic>
        <p:nvPicPr>
          <p:cNvPr id="129" name="Picture 128">
            <a:extLst>
              <a:ext uri="{FF2B5EF4-FFF2-40B4-BE49-F238E27FC236}">
                <a16:creationId xmlns:a16="http://schemas.microsoft.com/office/drawing/2014/main" id="{6734A123-4F32-42E9-A337-CBF64C21052C}"/>
              </a:ext>
            </a:extLst>
          </p:cNvPr>
          <p:cNvPicPr>
            <a:picLocks noChangeAspect="1"/>
          </p:cNvPicPr>
          <p:nvPr/>
        </p:nvPicPr>
        <p:blipFill>
          <a:blip r:embed="rId9"/>
          <a:stretch>
            <a:fillRect/>
          </a:stretch>
        </p:blipFill>
        <p:spPr>
          <a:xfrm>
            <a:off x="4554157" y="-329669"/>
            <a:ext cx="360000" cy="214615"/>
          </a:xfrm>
          <a:prstGeom prst="rect">
            <a:avLst/>
          </a:prstGeom>
        </p:spPr>
      </p:pic>
      <p:pic>
        <p:nvPicPr>
          <p:cNvPr id="130" name="Picture 129">
            <a:extLst>
              <a:ext uri="{FF2B5EF4-FFF2-40B4-BE49-F238E27FC236}">
                <a16:creationId xmlns:a16="http://schemas.microsoft.com/office/drawing/2014/main" id="{4F5F9C32-2E71-4152-A738-7CC4AECC50CE}"/>
              </a:ext>
            </a:extLst>
          </p:cNvPr>
          <p:cNvPicPr>
            <a:picLocks noChangeAspect="1"/>
          </p:cNvPicPr>
          <p:nvPr/>
        </p:nvPicPr>
        <p:blipFill>
          <a:blip r:embed="rId10"/>
          <a:stretch>
            <a:fillRect/>
          </a:stretch>
        </p:blipFill>
        <p:spPr>
          <a:xfrm>
            <a:off x="6093672" y="-660172"/>
            <a:ext cx="360000" cy="218075"/>
          </a:xfrm>
          <a:prstGeom prst="rect">
            <a:avLst/>
          </a:prstGeom>
        </p:spPr>
      </p:pic>
      <p:pic>
        <p:nvPicPr>
          <p:cNvPr id="131" name="Picture 130">
            <a:extLst>
              <a:ext uri="{FF2B5EF4-FFF2-40B4-BE49-F238E27FC236}">
                <a16:creationId xmlns:a16="http://schemas.microsoft.com/office/drawing/2014/main" id="{C1012CB1-D862-4BAD-A05D-2A2C76D59774}"/>
              </a:ext>
            </a:extLst>
          </p:cNvPr>
          <p:cNvPicPr>
            <a:picLocks noChangeAspect="1"/>
          </p:cNvPicPr>
          <p:nvPr/>
        </p:nvPicPr>
        <p:blipFill>
          <a:blip r:embed="rId17"/>
          <a:stretch>
            <a:fillRect/>
          </a:stretch>
        </p:blipFill>
        <p:spPr>
          <a:xfrm>
            <a:off x="5281142" y="-354923"/>
            <a:ext cx="360000" cy="218075"/>
          </a:xfrm>
          <a:prstGeom prst="rect">
            <a:avLst/>
          </a:prstGeom>
        </p:spPr>
      </p:pic>
      <p:pic>
        <p:nvPicPr>
          <p:cNvPr id="132" name="Picture 131">
            <a:extLst>
              <a:ext uri="{FF2B5EF4-FFF2-40B4-BE49-F238E27FC236}">
                <a16:creationId xmlns:a16="http://schemas.microsoft.com/office/drawing/2014/main" id="{21E93066-09E5-413A-8070-237C2CD7732E}"/>
              </a:ext>
            </a:extLst>
          </p:cNvPr>
          <p:cNvPicPr>
            <a:picLocks noChangeAspect="1"/>
          </p:cNvPicPr>
          <p:nvPr/>
        </p:nvPicPr>
        <p:blipFill>
          <a:blip r:embed="rId10"/>
          <a:stretch>
            <a:fillRect/>
          </a:stretch>
        </p:blipFill>
        <p:spPr>
          <a:xfrm>
            <a:off x="3662571" y="-485468"/>
            <a:ext cx="360000" cy="218075"/>
          </a:xfrm>
          <a:prstGeom prst="rect">
            <a:avLst/>
          </a:prstGeom>
        </p:spPr>
      </p:pic>
      <p:pic>
        <p:nvPicPr>
          <p:cNvPr id="133" name="Picture 132">
            <a:extLst>
              <a:ext uri="{FF2B5EF4-FFF2-40B4-BE49-F238E27FC236}">
                <a16:creationId xmlns:a16="http://schemas.microsoft.com/office/drawing/2014/main" id="{5196AEB6-7919-4831-BB5B-79C09EDB2CB3}"/>
              </a:ext>
            </a:extLst>
          </p:cNvPr>
          <p:cNvPicPr>
            <a:picLocks noChangeAspect="1"/>
          </p:cNvPicPr>
          <p:nvPr/>
        </p:nvPicPr>
        <p:blipFill>
          <a:blip r:embed="rId10"/>
          <a:stretch>
            <a:fillRect/>
          </a:stretch>
        </p:blipFill>
        <p:spPr>
          <a:xfrm>
            <a:off x="3883013" y="-504088"/>
            <a:ext cx="360000" cy="218075"/>
          </a:xfrm>
          <a:prstGeom prst="rect">
            <a:avLst/>
          </a:prstGeom>
        </p:spPr>
      </p:pic>
      <p:pic>
        <p:nvPicPr>
          <p:cNvPr id="2050" name="Picture 2" descr="What's The Reaction Between An Acid And A Base?"/>
          <p:cNvPicPr>
            <a:picLocks noChangeAspect="1" noChangeArrowheads="1"/>
          </p:cNvPicPr>
          <p:nvPr/>
        </p:nvPicPr>
        <p:blipFill rotWithShape="1">
          <a:blip r:embed="rId18" cstate="hqprint">
            <a:extLst>
              <a:ext uri="{28A0092B-C50C-407E-A947-70E740481C1C}">
                <a14:useLocalDpi xmlns:a14="http://schemas.microsoft.com/office/drawing/2010/main" val="0"/>
              </a:ext>
            </a:extLst>
          </a:blip>
          <a:srcRect b="32624"/>
          <a:stretch/>
        </p:blipFill>
        <p:spPr bwMode="auto">
          <a:xfrm>
            <a:off x="2959614" y="1325503"/>
            <a:ext cx="6225955" cy="15406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16627086"/>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91"/>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p:cTn id="7" dur="500" fill="hold"/>
                                        <p:tgtEl>
                                          <p:spTgt spid="93"/>
                                        </p:tgtEl>
                                        <p:attrNameLst>
                                          <p:attrName>ppt_w</p:attrName>
                                        </p:attrNameLst>
                                      </p:cBhvr>
                                      <p:tavLst>
                                        <p:tav tm="0">
                                          <p:val>
                                            <p:fltVal val="0"/>
                                          </p:val>
                                        </p:tav>
                                        <p:tav tm="100000">
                                          <p:val>
                                            <p:strVal val="#ppt_w"/>
                                          </p:val>
                                        </p:tav>
                                      </p:tavLst>
                                    </p:anim>
                                    <p:anim calcmode="lin" valueType="num">
                                      <p:cBhvr>
                                        <p:cTn id="8" dur="500" fill="hold"/>
                                        <p:tgtEl>
                                          <p:spTgt spid="93"/>
                                        </p:tgtEl>
                                        <p:attrNameLst>
                                          <p:attrName>ppt_h</p:attrName>
                                        </p:attrNameLst>
                                      </p:cBhvr>
                                      <p:tavLst>
                                        <p:tav tm="0">
                                          <p:val>
                                            <p:fltVal val="0"/>
                                          </p:val>
                                        </p:tav>
                                        <p:tav tm="100000">
                                          <p:val>
                                            <p:strVal val="#ppt_h"/>
                                          </p:val>
                                        </p:tav>
                                      </p:tavLst>
                                    </p:anim>
                                    <p:animEffect transition="in" filter="fade">
                                      <p:cBhvr>
                                        <p:cTn id="9" dur="500"/>
                                        <p:tgtEl>
                                          <p:spTgt spid="93"/>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93"/>
                                        </p:tgtEl>
                                      </p:cBhvr>
                                    </p:animEffect>
                                    <p:animScale>
                                      <p:cBhvr>
                                        <p:cTn id="12" dur="250" autoRev="1" fill="hold"/>
                                        <p:tgtEl>
                                          <p:spTgt spid="93"/>
                                        </p:tgtEl>
                                      </p:cBhvr>
                                      <p:by x="105000" y="105000"/>
                                    </p:animScale>
                                  </p:childTnLst>
                                </p:cTn>
                              </p:par>
                            </p:childTnLst>
                          </p:cTn>
                        </p:par>
                      </p:childTnLst>
                    </p:cTn>
                  </p:par>
                </p:childTnLst>
              </p:cTn>
              <p:nextCondLst>
                <p:cond evt="onClick" delay="0">
                  <p:tgtEl>
                    <p:spTgt spid="91"/>
                  </p:tgtEl>
                </p:cond>
              </p:nextCondLst>
            </p:seq>
            <p:seq concurrent="1" nextAc="seek">
              <p:cTn id="13" restart="whenNotActive" fill="hold" evtFilter="cancelBubble" nodeType="interactiveSeq">
                <p:stCondLst>
                  <p:cond evt="onClick" delay="0">
                    <p:tgtEl>
                      <p:spTgt spid="97"/>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8"/>
                                        </p:tgtEl>
                                        <p:attrNameLst>
                                          <p:attrName>style.visibility</p:attrName>
                                        </p:attrNameLst>
                                      </p:cBhvr>
                                      <p:to>
                                        <p:strVal val="visible"/>
                                      </p:to>
                                    </p:set>
                                    <p:anim calcmode="lin" valueType="num">
                                      <p:cBhvr>
                                        <p:cTn id="18" dur="500" fill="hold"/>
                                        <p:tgtEl>
                                          <p:spTgt spid="98"/>
                                        </p:tgtEl>
                                        <p:attrNameLst>
                                          <p:attrName>ppt_w</p:attrName>
                                        </p:attrNameLst>
                                      </p:cBhvr>
                                      <p:tavLst>
                                        <p:tav tm="0">
                                          <p:val>
                                            <p:fltVal val="0"/>
                                          </p:val>
                                        </p:tav>
                                        <p:tav tm="100000">
                                          <p:val>
                                            <p:strVal val="#ppt_w"/>
                                          </p:val>
                                        </p:tav>
                                      </p:tavLst>
                                    </p:anim>
                                    <p:anim calcmode="lin" valueType="num">
                                      <p:cBhvr>
                                        <p:cTn id="19" dur="500" fill="hold"/>
                                        <p:tgtEl>
                                          <p:spTgt spid="98"/>
                                        </p:tgtEl>
                                        <p:attrNameLst>
                                          <p:attrName>ppt_h</p:attrName>
                                        </p:attrNameLst>
                                      </p:cBhvr>
                                      <p:tavLst>
                                        <p:tav tm="0">
                                          <p:val>
                                            <p:fltVal val="0"/>
                                          </p:val>
                                        </p:tav>
                                        <p:tav tm="100000">
                                          <p:val>
                                            <p:strVal val="#ppt_h"/>
                                          </p:val>
                                        </p:tav>
                                      </p:tavLst>
                                    </p:anim>
                                    <p:animEffect transition="in" filter="fade">
                                      <p:cBhvr>
                                        <p:cTn id="20" dur="500"/>
                                        <p:tgtEl>
                                          <p:spTgt spid="98"/>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8"/>
                                        </p:tgtEl>
                                      </p:cBhvr>
                                    </p:animEffect>
                                    <p:animScale>
                                      <p:cBhvr>
                                        <p:cTn id="23" dur="250" autoRev="1" fill="hold"/>
                                        <p:tgtEl>
                                          <p:spTgt spid="98"/>
                                        </p:tgtEl>
                                      </p:cBhvr>
                                      <p:by x="105000" y="105000"/>
                                    </p:animScale>
                                  </p:childTnLst>
                                </p:cTn>
                              </p:par>
                            </p:childTnLst>
                          </p:cTn>
                        </p:par>
                      </p:childTnLst>
                    </p:cTn>
                  </p:par>
                </p:childTnLst>
              </p:cTn>
              <p:nextCondLst>
                <p:cond evt="onClick" delay="0">
                  <p:tgtEl>
                    <p:spTgt spid="97"/>
                  </p:tgtEl>
                </p:cond>
              </p:nextCondLst>
            </p:seq>
            <p:seq concurrent="1" nextAc="seek">
              <p:cTn id="24" restart="whenNotActive" fill="hold" evtFilter="cancelBubble" nodeType="interactiveSeq">
                <p:stCondLst>
                  <p:cond evt="onClick" delay="0">
                    <p:tgtEl>
                      <p:spTgt spid="101"/>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02"/>
                                        </p:tgtEl>
                                        <p:attrNameLst>
                                          <p:attrName>style.visibility</p:attrName>
                                        </p:attrNameLst>
                                      </p:cBhvr>
                                      <p:to>
                                        <p:strVal val="visible"/>
                                      </p:to>
                                    </p:set>
                                    <p:anim calcmode="lin" valueType="num">
                                      <p:cBhvr>
                                        <p:cTn id="29" dur="500" fill="hold"/>
                                        <p:tgtEl>
                                          <p:spTgt spid="102"/>
                                        </p:tgtEl>
                                        <p:attrNameLst>
                                          <p:attrName>ppt_w</p:attrName>
                                        </p:attrNameLst>
                                      </p:cBhvr>
                                      <p:tavLst>
                                        <p:tav tm="0">
                                          <p:val>
                                            <p:fltVal val="0"/>
                                          </p:val>
                                        </p:tav>
                                        <p:tav tm="100000">
                                          <p:val>
                                            <p:strVal val="#ppt_w"/>
                                          </p:val>
                                        </p:tav>
                                      </p:tavLst>
                                    </p:anim>
                                    <p:anim calcmode="lin" valueType="num">
                                      <p:cBhvr>
                                        <p:cTn id="30" dur="500" fill="hold"/>
                                        <p:tgtEl>
                                          <p:spTgt spid="102"/>
                                        </p:tgtEl>
                                        <p:attrNameLst>
                                          <p:attrName>ppt_h</p:attrName>
                                        </p:attrNameLst>
                                      </p:cBhvr>
                                      <p:tavLst>
                                        <p:tav tm="0">
                                          <p:val>
                                            <p:fltVal val="0"/>
                                          </p:val>
                                        </p:tav>
                                        <p:tav tm="100000">
                                          <p:val>
                                            <p:strVal val="#ppt_h"/>
                                          </p:val>
                                        </p:tav>
                                      </p:tavLst>
                                    </p:anim>
                                    <p:animEffect transition="in" filter="fade">
                                      <p:cBhvr>
                                        <p:cTn id="31" dur="500"/>
                                        <p:tgtEl>
                                          <p:spTgt spid="102"/>
                                        </p:tgtEl>
                                      </p:cBhvr>
                                    </p:animEffect>
                                  </p:childTnLst>
                                  <p:subTnLst>
                                    <p:audio>
                                      <p:cMediaNode>
                                        <p:cTn display="0" masterRel="sameClick">
                                          <p:stCondLst>
                                            <p:cond evt="begin" delay="0">
                                              <p:tn val="27"/>
                                            </p:cond>
                                          </p:stCondLst>
                                          <p:endCondLst>
                                            <p:cond evt="onStopAudio" delay="0">
                                              <p:tgtEl>
                                                <p:sldTgt/>
                                              </p:tgtEl>
                                            </p:cond>
                                          </p:endCondLst>
                                        </p:cTn>
                                        <p:tgtEl>
                                          <p:sndTgt r:embed="rId2"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02"/>
                                        </p:tgtEl>
                                      </p:cBhvr>
                                    </p:animEffect>
                                    <p:animScale>
                                      <p:cBhvr>
                                        <p:cTn id="34" dur="250" autoRev="1" fill="hold"/>
                                        <p:tgtEl>
                                          <p:spTgt spid="102"/>
                                        </p:tgtEl>
                                      </p:cBhvr>
                                      <p:by x="105000" y="105000"/>
                                    </p:animScale>
                                  </p:childTnLst>
                                </p:cTn>
                              </p:par>
                            </p:childTnLst>
                          </p:cTn>
                        </p:par>
                      </p:childTnLst>
                    </p:cTn>
                  </p:par>
                </p:childTnLst>
              </p:cTn>
              <p:nextCondLst>
                <p:cond evt="onClick" delay="0">
                  <p:tgtEl>
                    <p:spTgt spid="101"/>
                  </p:tgtEl>
                </p:cond>
              </p:nextCondLst>
            </p:seq>
            <p:seq concurrent="1" nextAc="seek">
              <p:cTn id="35" restart="whenNotActive" fill="hold" evtFilter="cancelBubble" nodeType="interactiveSeq">
                <p:stCondLst>
                  <p:cond evt="onClick" delay="0">
                    <p:tgtEl>
                      <p:spTgt spid="99"/>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0"/>
                                        </p:tgtEl>
                                        <p:attrNameLst>
                                          <p:attrName>style.visibility</p:attrName>
                                        </p:attrNameLst>
                                      </p:cBhvr>
                                      <p:to>
                                        <p:strVal val="visible"/>
                                      </p:to>
                                    </p:set>
                                    <p:anim calcmode="lin" valueType="num">
                                      <p:cBhvr>
                                        <p:cTn id="40" dur="500" fill="hold"/>
                                        <p:tgtEl>
                                          <p:spTgt spid="100"/>
                                        </p:tgtEl>
                                        <p:attrNameLst>
                                          <p:attrName>ppt_w</p:attrName>
                                        </p:attrNameLst>
                                      </p:cBhvr>
                                      <p:tavLst>
                                        <p:tav tm="0">
                                          <p:val>
                                            <p:fltVal val="0"/>
                                          </p:val>
                                        </p:tav>
                                        <p:tav tm="100000">
                                          <p:val>
                                            <p:strVal val="#ppt_w"/>
                                          </p:val>
                                        </p:tav>
                                      </p:tavLst>
                                    </p:anim>
                                    <p:anim calcmode="lin" valueType="num">
                                      <p:cBhvr>
                                        <p:cTn id="41" dur="500" fill="hold"/>
                                        <p:tgtEl>
                                          <p:spTgt spid="100"/>
                                        </p:tgtEl>
                                        <p:attrNameLst>
                                          <p:attrName>ppt_h</p:attrName>
                                        </p:attrNameLst>
                                      </p:cBhvr>
                                      <p:tavLst>
                                        <p:tav tm="0">
                                          <p:val>
                                            <p:fltVal val="0"/>
                                          </p:val>
                                        </p:tav>
                                        <p:tav tm="100000">
                                          <p:val>
                                            <p:strVal val="#ppt_h"/>
                                          </p:val>
                                        </p:tav>
                                      </p:tavLst>
                                    </p:anim>
                                    <p:animEffect transition="in" filter="fade">
                                      <p:cBhvr>
                                        <p:cTn id="42" dur="500"/>
                                        <p:tgtEl>
                                          <p:spTgt spid="100"/>
                                        </p:tgtEl>
                                      </p:cBhvr>
                                    </p:animEffect>
                                  </p:childTnLst>
                                  <p:subTnLst>
                                    <p:audio>
                                      <p:cMediaNode>
                                        <p:cTn display="0" masterRel="sameClick">
                                          <p:stCondLst>
                                            <p:cond evt="begin" delay="0">
                                              <p:tn val="38"/>
                                            </p:cond>
                                          </p:stCondLst>
                                          <p:endCondLst>
                                            <p:cond evt="onStopAudio" delay="0">
                                              <p:tgtEl>
                                                <p:sldTgt/>
                                              </p:tgtEl>
                                            </p:cond>
                                          </p:endCondLst>
                                        </p:cTn>
                                        <p:tgtEl>
                                          <p:sndTgt r:embed="rId2"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0"/>
                                        </p:tgtEl>
                                      </p:cBhvr>
                                    </p:animEffect>
                                    <p:animScale>
                                      <p:cBhvr>
                                        <p:cTn id="45" dur="250" autoRev="1" fill="hold"/>
                                        <p:tgtEl>
                                          <p:spTgt spid="100"/>
                                        </p:tgtEl>
                                      </p:cBhvr>
                                      <p:by x="105000" y="105000"/>
                                    </p:animScale>
                                  </p:childTnLst>
                                </p:cTn>
                              </p:par>
                            </p:childTnLst>
                          </p:cTn>
                        </p:par>
                      </p:childTnLst>
                    </p:cTn>
                  </p:par>
                </p:childTnLst>
              </p:cTn>
              <p:nextCondLst>
                <p:cond evt="onClick" delay="0">
                  <p:tgtEl>
                    <p:spTgt spid="99"/>
                  </p:tgtEl>
                </p:cond>
              </p:nextCondLst>
            </p:seq>
            <p:seq concurrent="1" nextAc="seek">
              <p:cTn id="46" restart="whenNotActive" fill="hold" evtFilter="cancelBubble" nodeType="interactiveSeq">
                <p:stCondLst>
                  <p:cond evt="onClick" delay="0">
                    <p:tgtEl>
                      <p:spTgt spid="103"/>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104"/>
                                        </p:tgtEl>
                                        <p:attrNameLst>
                                          <p:attrName>style.visibility</p:attrName>
                                        </p:attrNameLst>
                                      </p:cBhvr>
                                      <p:to>
                                        <p:strVal val="visible"/>
                                      </p:to>
                                    </p:set>
                                    <p:anim calcmode="lin" valueType="num">
                                      <p:cBhvr>
                                        <p:cTn id="51" dur="500" fill="hold"/>
                                        <p:tgtEl>
                                          <p:spTgt spid="104"/>
                                        </p:tgtEl>
                                        <p:attrNameLst>
                                          <p:attrName>ppt_w</p:attrName>
                                        </p:attrNameLst>
                                      </p:cBhvr>
                                      <p:tavLst>
                                        <p:tav tm="0">
                                          <p:val>
                                            <p:fltVal val="0"/>
                                          </p:val>
                                        </p:tav>
                                        <p:tav tm="100000">
                                          <p:val>
                                            <p:strVal val="#ppt_w"/>
                                          </p:val>
                                        </p:tav>
                                      </p:tavLst>
                                    </p:anim>
                                    <p:anim calcmode="lin" valueType="num">
                                      <p:cBhvr>
                                        <p:cTn id="52" dur="500" fill="hold"/>
                                        <p:tgtEl>
                                          <p:spTgt spid="104"/>
                                        </p:tgtEl>
                                        <p:attrNameLst>
                                          <p:attrName>ppt_h</p:attrName>
                                        </p:attrNameLst>
                                      </p:cBhvr>
                                      <p:tavLst>
                                        <p:tav tm="0">
                                          <p:val>
                                            <p:fltVal val="0"/>
                                          </p:val>
                                        </p:tav>
                                        <p:tav tm="100000">
                                          <p:val>
                                            <p:strVal val="#ppt_h"/>
                                          </p:val>
                                        </p:tav>
                                      </p:tavLst>
                                    </p:anim>
                                    <p:animEffect transition="in" filter="fade">
                                      <p:cBhvr>
                                        <p:cTn id="53" dur="500"/>
                                        <p:tgtEl>
                                          <p:spTgt spid="104"/>
                                        </p:tgtEl>
                                      </p:cBhvr>
                                    </p:animEffect>
                                  </p:childTnLst>
                                  <p:subTnLst>
                                    <p:audio>
                                      <p:cMediaNode>
                                        <p:cTn display="0" masterRel="sameClick">
                                          <p:stCondLst>
                                            <p:cond evt="begin" delay="0">
                                              <p:tn val="49"/>
                                            </p:cond>
                                          </p:stCondLst>
                                          <p:endCondLst>
                                            <p:cond evt="onStopAudio" delay="0">
                                              <p:tgtEl>
                                                <p:sldTgt/>
                                              </p:tgtEl>
                                            </p:cond>
                                          </p:endCondLst>
                                        </p:cTn>
                                        <p:tgtEl>
                                          <p:sndTgt r:embed="rId2"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104"/>
                                        </p:tgtEl>
                                      </p:cBhvr>
                                    </p:animEffect>
                                    <p:animScale>
                                      <p:cBhvr>
                                        <p:cTn id="56" dur="250" autoRev="1" fill="hold"/>
                                        <p:tgtEl>
                                          <p:spTgt spid="104"/>
                                        </p:tgtEl>
                                      </p:cBhvr>
                                      <p:by x="105000" y="105000"/>
                                    </p:animScale>
                                  </p:childTnLst>
                                </p:cTn>
                              </p:par>
                              <p:par>
                                <p:cTn id="5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8" dur="2000" fill="hold"/>
                                        <p:tgtEl>
                                          <p:spTgt spid="106"/>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0" dur="2000" fill="hold"/>
                                        <p:tgtEl>
                                          <p:spTgt spid="114"/>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2000" fill="hold"/>
                                        <p:tgtEl>
                                          <p:spTgt spid="107"/>
                                        </p:tgtEl>
                                        <p:attrNameLst>
                                          <p:attrName>ppt_x</p:attrName>
                                          <p:attrName>ppt_y</p:attrName>
                                        </p:attrNameLst>
                                      </p:cBhvr>
                                    </p:animMotion>
                                  </p:childTnLst>
                                </p:cTn>
                              </p:par>
                              <p:par>
                                <p:cTn id="63"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64" dur="2000" fill="hold"/>
                                        <p:tgtEl>
                                          <p:spTgt spid="105"/>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66" dur="2000" fill="hold"/>
                                        <p:tgtEl>
                                          <p:spTgt spid="108"/>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68" dur="2000" fill="hold"/>
                                        <p:tgtEl>
                                          <p:spTgt spid="109"/>
                                        </p:tgtEl>
                                        <p:attrNameLst>
                                          <p:attrName>ppt_x</p:attrName>
                                          <p:attrName>ppt_y</p:attrName>
                                        </p:attrNameLst>
                                      </p:cBhvr>
                                      <p:rCtr x="-4792" y="65810"/>
                                    </p:animMotion>
                                  </p:childTnLst>
                                </p:cTn>
                              </p:par>
                              <p:par>
                                <p:cTn id="69"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70" dur="2000" fill="hold"/>
                                        <p:tgtEl>
                                          <p:spTgt spid="113"/>
                                        </p:tgtEl>
                                        <p:attrNameLst>
                                          <p:attrName>ppt_x</p:attrName>
                                          <p:attrName>ppt_y</p:attrName>
                                        </p:attrNameLst>
                                      </p:cBhvr>
                                    </p:animMotion>
                                  </p:childTnLst>
                                </p:cTn>
                              </p:par>
                              <p:par>
                                <p:cTn id="7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2" dur="2000" fill="hold"/>
                                        <p:tgtEl>
                                          <p:spTgt spid="110"/>
                                        </p:tgtEl>
                                        <p:attrNameLst>
                                          <p:attrName>ppt_x</p:attrName>
                                          <p:attrName>ppt_y</p:attrName>
                                        </p:attrNameLst>
                                      </p:cBhvr>
                                    </p:animMotion>
                                  </p:childTnLst>
                                </p:cTn>
                              </p:par>
                              <p:par>
                                <p:cTn id="73"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74" dur="2000" fill="hold"/>
                                        <p:tgtEl>
                                          <p:spTgt spid="111"/>
                                        </p:tgtEl>
                                        <p:attrNameLst>
                                          <p:attrName>ppt_x</p:attrName>
                                          <p:attrName>ppt_y</p:attrName>
                                        </p:attrNameLst>
                                      </p:cBhvr>
                                    </p:animMotion>
                                  </p:childTnLst>
                                </p:cTn>
                              </p:par>
                              <p:par>
                                <p:cTn id="75"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76" dur="2000" fill="hold"/>
                                        <p:tgtEl>
                                          <p:spTgt spid="112"/>
                                        </p:tgtEl>
                                        <p:attrNameLst>
                                          <p:attrName>ppt_x</p:attrName>
                                          <p:attrName>ppt_y</p:attrName>
                                        </p:attrNameLst>
                                      </p:cBhvr>
                                    </p:animMotion>
                                  </p:childTnLst>
                                </p:cTn>
                              </p:par>
                              <p:par>
                                <p:cTn id="7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8" dur="2000" fill="hold"/>
                                        <p:tgtEl>
                                          <p:spTgt spid="115"/>
                                        </p:tgtEl>
                                        <p:attrNameLst>
                                          <p:attrName>ppt_x</p:attrName>
                                          <p:attrName>ppt_y</p:attrName>
                                        </p:attrNameLst>
                                      </p:cBhvr>
                                    </p:animMotion>
                                  </p:childTnLst>
                                </p:cTn>
                              </p:par>
                              <p:par>
                                <p:cTn id="7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0" dur="2000" fill="hold"/>
                                        <p:tgtEl>
                                          <p:spTgt spid="117"/>
                                        </p:tgtEl>
                                        <p:attrNameLst>
                                          <p:attrName>ppt_x</p:attrName>
                                          <p:attrName>ppt_y</p:attrName>
                                        </p:attrNameLst>
                                      </p:cBhvr>
                                    </p:animMotion>
                                  </p:childTnLst>
                                </p:cTn>
                              </p:par>
                              <p:par>
                                <p:cTn id="8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2" dur="2000" fill="hold"/>
                                        <p:tgtEl>
                                          <p:spTgt spid="116"/>
                                        </p:tgtEl>
                                        <p:attrNameLst>
                                          <p:attrName>ppt_x</p:attrName>
                                          <p:attrName>ppt_y</p:attrName>
                                        </p:attrNameLst>
                                      </p:cBhvr>
                                    </p:animMotion>
                                  </p:childTnLst>
                                </p:cTn>
                              </p:par>
                              <p:par>
                                <p:cTn id="83"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84" dur="2000" fill="hold"/>
                                        <p:tgtEl>
                                          <p:spTgt spid="118"/>
                                        </p:tgtEl>
                                        <p:attrNameLst>
                                          <p:attrName>ppt_x</p:attrName>
                                          <p:attrName>ppt_y</p:attrName>
                                        </p:attrNameLst>
                                      </p:cBhvr>
                                      <p:rCtr x="18750" y="58287"/>
                                    </p:animMotion>
                                  </p:childTnLst>
                                </p:cTn>
                              </p:par>
                              <p:par>
                                <p:cTn id="85"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86" dur="2000" fill="hold"/>
                                        <p:tgtEl>
                                          <p:spTgt spid="119"/>
                                        </p:tgtEl>
                                        <p:attrNameLst>
                                          <p:attrName>ppt_x</p:attrName>
                                          <p:attrName>ppt_y</p:attrName>
                                        </p:attrNameLst>
                                      </p:cBhvr>
                                    </p:animMotion>
                                  </p:childTnLst>
                                </p:cTn>
                              </p:par>
                              <p:par>
                                <p:cTn id="8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8" dur="2000" fill="hold"/>
                                        <p:tgtEl>
                                          <p:spTgt spid="120"/>
                                        </p:tgtEl>
                                        <p:attrNameLst>
                                          <p:attrName>ppt_x</p:attrName>
                                          <p:attrName>ppt_y</p:attrName>
                                        </p:attrNameLst>
                                      </p:cBhvr>
                                    </p:animMotion>
                                  </p:childTnLst>
                                </p:cTn>
                              </p:par>
                              <p:par>
                                <p:cTn id="89"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90" dur="2000" fill="hold"/>
                                        <p:tgtEl>
                                          <p:spTgt spid="121"/>
                                        </p:tgtEl>
                                        <p:attrNameLst>
                                          <p:attrName>ppt_x</p:attrName>
                                          <p:attrName>ppt_y</p:attrName>
                                        </p:attrNameLst>
                                      </p:cBhvr>
                                    </p:animMotion>
                                  </p:childTnLst>
                                </p:cTn>
                              </p:par>
                              <p:par>
                                <p:cTn id="91"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2" dur="2000" fill="hold"/>
                                        <p:tgtEl>
                                          <p:spTgt spid="123"/>
                                        </p:tgtEl>
                                        <p:attrNameLst>
                                          <p:attrName>ppt_x</p:attrName>
                                          <p:attrName>ppt_y</p:attrName>
                                        </p:attrNameLst>
                                      </p:cBhvr>
                                    </p:animMotion>
                                  </p:childTnLst>
                                </p:cTn>
                              </p:par>
                              <p:par>
                                <p:cTn id="9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4" dur="2000" fill="hold"/>
                                        <p:tgtEl>
                                          <p:spTgt spid="122"/>
                                        </p:tgtEl>
                                        <p:attrNameLst>
                                          <p:attrName>ppt_x</p:attrName>
                                          <p:attrName>ppt_y</p:attrName>
                                        </p:attrNameLst>
                                      </p:cBhvr>
                                    </p:animMotion>
                                  </p:childTnLst>
                                </p:cTn>
                              </p:par>
                              <p:par>
                                <p:cTn id="9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6" dur="2000" fill="hold"/>
                                        <p:tgtEl>
                                          <p:spTgt spid="124"/>
                                        </p:tgtEl>
                                        <p:attrNameLst>
                                          <p:attrName>ppt_x</p:attrName>
                                          <p:attrName>ppt_y</p:attrName>
                                        </p:attrNameLst>
                                      </p:cBhvr>
                                    </p:animMotion>
                                  </p:childTnLst>
                                </p:cTn>
                              </p:par>
                              <p:par>
                                <p:cTn id="97"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98" dur="2000" fill="hold"/>
                                        <p:tgtEl>
                                          <p:spTgt spid="125"/>
                                        </p:tgtEl>
                                        <p:attrNameLst>
                                          <p:attrName>ppt_x</p:attrName>
                                          <p:attrName>ppt_y</p:attrName>
                                        </p:attrNameLst>
                                      </p:cBhvr>
                                    </p:animMotion>
                                  </p:childTnLst>
                                </p:cTn>
                              </p:par>
                              <p:par>
                                <p:cTn id="9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00" dur="2000" fill="hold"/>
                                        <p:tgtEl>
                                          <p:spTgt spid="126"/>
                                        </p:tgtEl>
                                        <p:attrNameLst>
                                          <p:attrName>ppt_x</p:attrName>
                                          <p:attrName>ppt_y</p:attrName>
                                        </p:attrNameLst>
                                      </p:cBhvr>
                                    </p:animMotion>
                                  </p:childTnLst>
                                </p:cTn>
                              </p:par>
                              <p:par>
                                <p:cTn id="10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2" dur="2000" fill="hold"/>
                                        <p:tgtEl>
                                          <p:spTgt spid="127"/>
                                        </p:tgtEl>
                                        <p:attrNameLst>
                                          <p:attrName>ppt_x</p:attrName>
                                          <p:attrName>ppt_y</p:attrName>
                                        </p:attrNameLst>
                                      </p:cBhvr>
                                    </p:animMotion>
                                  </p:childTnLst>
                                </p:cTn>
                              </p:par>
                              <p:par>
                                <p:cTn id="10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04" dur="2000" fill="hold"/>
                                        <p:tgtEl>
                                          <p:spTgt spid="128"/>
                                        </p:tgtEl>
                                        <p:attrNameLst>
                                          <p:attrName>ppt_x</p:attrName>
                                          <p:attrName>ppt_y</p:attrName>
                                        </p:attrNameLst>
                                      </p:cBhvr>
                                    </p:animMotion>
                                  </p:childTnLst>
                                </p:cTn>
                              </p:par>
                              <p:par>
                                <p:cTn id="10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6" dur="2000" fill="hold"/>
                                        <p:tgtEl>
                                          <p:spTgt spid="129"/>
                                        </p:tgtEl>
                                        <p:attrNameLst>
                                          <p:attrName>ppt_x</p:attrName>
                                          <p:attrName>ppt_y</p:attrName>
                                        </p:attrNameLst>
                                      </p:cBhvr>
                                    </p:animMotion>
                                  </p:childTnLst>
                                </p:cTn>
                              </p:par>
                              <p:par>
                                <p:cTn id="10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8" dur="2000" fill="hold"/>
                                        <p:tgtEl>
                                          <p:spTgt spid="131"/>
                                        </p:tgtEl>
                                        <p:attrNameLst>
                                          <p:attrName>ppt_x</p:attrName>
                                          <p:attrName>ppt_y</p:attrName>
                                        </p:attrNameLst>
                                      </p:cBhvr>
                                    </p:animMotion>
                                  </p:childTnLst>
                                </p:cTn>
                              </p:par>
                              <p:par>
                                <p:cTn id="10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0" dur="2000" fill="hold"/>
                                        <p:tgtEl>
                                          <p:spTgt spid="130"/>
                                        </p:tgtEl>
                                        <p:attrNameLst>
                                          <p:attrName>ppt_x</p:attrName>
                                          <p:attrName>ppt_y</p:attrName>
                                        </p:attrNameLst>
                                      </p:cBhvr>
                                    </p:animMotion>
                                  </p:childTnLst>
                                </p:cTn>
                              </p:par>
                              <p:par>
                                <p:cTn id="11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2" dur="2000" fill="hold"/>
                                        <p:tgtEl>
                                          <p:spTgt spid="132"/>
                                        </p:tgtEl>
                                        <p:attrNameLst>
                                          <p:attrName>ppt_x</p:attrName>
                                          <p:attrName>ppt_y</p:attrName>
                                        </p:attrNameLst>
                                      </p:cBhvr>
                                    </p:animMotion>
                                  </p:childTnLst>
                                </p:cTn>
                              </p:par>
                              <p:par>
                                <p:cTn id="11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4" dur="2000" fill="hold"/>
                                        <p:tgtEl>
                                          <p:spTgt spid="133"/>
                                        </p:tgtEl>
                                        <p:attrNameLst>
                                          <p:attrName>ppt_x</p:attrName>
                                          <p:attrName>ppt_y</p:attrName>
                                        </p:attrNameLst>
                                      </p:cBhvr>
                                    </p:animMotion>
                                  </p:childTnLst>
                                </p:cTn>
                              </p:par>
                            </p:childTnLst>
                          </p:cTn>
                        </p:par>
                      </p:childTnLst>
                    </p:cTn>
                  </p:par>
                </p:childTnLst>
              </p:cTn>
              <p:nextCondLst>
                <p:cond evt="onClick" delay="0">
                  <p:tgtEl>
                    <p:spTgt spid="103"/>
                  </p:tgtEl>
                </p:cond>
              </p:nextCondLst>
            </p:seq>
          </p:childTnLst>
        </p:cTn>
      </p:par>
    </p:tnLst>
    <p:bldLst>
      <p:bldP spid="93" grpId="0"/>
      <p:bldP spid="93" grpId="1"/>
      <p:bldP spid="98" grpId="0"/>
      <p:bldP spid="98" grpId="1"/>
      <p:bldP spid="102" grpId="0"/>
      <p:bldP spid="102" grpId="1"/>
      <p:bldP spid="100" grpId="0"/>
      <p:bldP spid="100" grpId="1"/>
      <p:bldP spid="104" grpId="0"/>
      <p:bldP spid="104"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4F40B6-441B-A749-CDCB-C06A42DA9F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3" name="TextBox 2">
            <a:extLst>
              <a:ext uri="{FF2B5EF4-FFF2-40B4-BE49-F238E27FC236}">
                <a16:creationId xmlns:a16="http://schemas.microsoft.com/office/drawing/2014/main" id="{83B07B88-0B91-05F6-8F79-1ACA08EED70D}"/>
              </a:ext>
            </a:extLst>
          </p:cNvPr>
          <p:cNvSpPr txBox="1"/>
          <p:nvPr/>
        </p:nvSpPr>
        <p:spPr>
          <a:xfrm>
            <a:off x="1186543" y="2367171"/>
            <a:ext cx="3993401" cy="2123658"/>
          </a:xfrm>
          <a:prstGeom prst="rect">
            <a:avLst/>
          </a:prstGeom>
          <a:noFill/>
        </p:spPr>
        <p:txBody>
          <a:bodyPr wrap="none" rtlCol="0">
            <a:spAutoFit/>
          </a:bodyPr>
          <a:lstStyle/>
          <a:p>
            <a:r>
              <a:rPr lang="en-US" sz="6600" b="1" dirty="0">
                <a:solidFill>
                  <a:schemeClr val="bg1"/>
                </a:solidFill>
                <a:latin typeface="Arial" panose="020B0604020202020204" pitchFamily="34" charset="0"/>
                <a:cs typeface="Arial" panose="020B0604020202020204" pitchFamily="34" charset="0"/>
              </a:rPr>
              <a:t>CÂU </a:t>
            </a:r>
            <a:r>
              <a:rPr lang="en-US" sz="6600" b="1">
                <a:solidFill>
                  <a:schemeClr val="bg1"/>
                </a:solidFill>
                <a:latin typeface="Arial" panose="020B0604020202020204" pitchFamily="34" charset="0"/>
                <a:cs typeface="Arial" panose="020B0604020202020204" pitchFamily="34" charset="0"/>
              </a:rPr>
              <a:t>HỎI </a:t>
            </a:r>
          </a:p>
          <a:p>
            <a:r>
              <a:rPr lang="en-US" sz="6600" b="1" dirty="0">
                <a:solidFill>
                  <a:schemeClr val="bg1"/>
                </a:solidFill>
                <a:latin typeface="Arial" panose="020B0604020202020204" pitchFamily="34" charset="0"/>
                <a:cs typeface="Arial" panose="020B0604020202020204" pitchFamily="34" charset="0"/>
              </a:rPr>
              <a:t>ÔN TẬP</a:t>
            </a:r>
          </a:p>
        </p:txBody>
      </p:sp>
    </p:spTree>
    <p:extLst>
      <p:ext uri="{BB962C8B-B14F-4D97-AF65-F5344CB8AC3E}">
        <p14:creationId xmlns:p14="http://schemas.microsoft.com/office/powerpoint/2010/main" val="11290090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1272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0154" y="2781925"/>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Khí nitrogen chiếm tỉ lệ bao nhiêu trong thể tích không khí?</a:t>
            </a:r>
          </a:p>
          <a:p>
            <a:pPr algn="l"/>
            <a:r>
              <a:rPr lang="vi-VN" sz="2400" b="0" i="0" dirty="0">
                <a:solidFill>
                  <a:srgbClr val="333333"/>
                </a:solidFill>
                <a:effectLst/>
                <a:latin typeface="Arial" panose="020B0604020202020204" pitchFamily="34" charset="0"/>
                <a:cs typeface="Arial" panose="020B0604020202020204" pitchFamily="34" charset="0"/>
              </a:rPr>
              <a:t>	A. 76%.	B. 77%.	C. 78%.   	D. 79%.</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59086" y="3575169"/>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C</a:t>
              </a:r>
            </a:p>
          </p:txBody>
        </p:sp>
      </p:grpSp>
    </p:spTree>
    <p:extLst>
      <p:ext uri="{BB962C8B-B14F-4D97-AF65-F5344CB8AC3E}">
        <p14:creationId xmlns:p14="http://schemas.microsoft.com/office/powerpoint/2010/main" val="40956262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08272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3330" y="2716161"/>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Khí không màu hóa nâu trong không khí là</a:t>
            </a:r>
          </a:p>
          <a:p>
            <a:pPr algn="l"/>
            <a:r>
              <a:rPr lang="vi-VN" sz="2400" b="0" i="0" dirty="0">
                <a:solidFill>
                  <a:srgbClr val="333333"/>
                </a:solidFill>
                <a:effectLst/>
                <a:latin typeface="Arial" panose="020B0604020202020204" pitchFamily="34" charset="0"/>
                <a:cs typeface="Arial" panose="020B0604020202020204" pitchFamily="34" charset="0"/>
              </a:rPr>
              <a:t>	A. N</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O.  	B. NO. 	C.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D. 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2262" y="3509405"/>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B</a:t>
              </a:r>
            </a:p>
          </p:txBody>
        </p:sp>
      </p:grpSp>
    </p:spTree>
    <p:extLst>
      <p:ext uri="{BB962C8B-B14F-4D97-AF65-F5344CB8AC3E}">
        <p14:creationId xmlns:p14="http://schemas.microsoft.com/office/powerpoint/2010/main" val="34804736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4653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8" y="1457609"/>
            <a:ext cx="9307781"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Nitrogen lỏng có thể gây?</a:t>
            </a:r>
          </a:p>
          <a:p>
            <a:pPr algn="l"/>
            <a:r>
              <a:rPr lang="vi-VN" sz="2400" b="0" i="0" dirty="0">
                <a:solidFill>
                  <a:srgbClr val="333333"/>
                </a:solidFill>
                <a:effectLst/>
                <a:latin typeface="Arial" panose="020B0604020202020204" pitchFamily="34" charset="0"/>
                <a:cs typeface="Arial" panose="020B0604020202020204" pitchFamily="34" charset="0"/>
              </a:rPr>
              <a:t>	A. Bỏng lạnh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Đóng băng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Ăn mòn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Xuất huyết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6872592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7689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4</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938992"/>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Vận dụng tính chất nào của khí nitrogen mà người ta ứng dụng nó để làm các hệ thống chữa cháy?</a:t>
            </a:r>
          </a:p>
          <a:p>
            <a:pPr algn="l"/>
            <a:r>
              <a:rPr lang="vi-VN" sz="2400" b="0" i="0" dirty="0">
                <a:solidFill>
                  <a:srgbClr val="333333"/>
                </a:solidFill>
                <a:effectLst/>
                <a:latin typeface="Arial" panose="020B0604020202020204" pitchFamily="34" charset="0"/>
                <a:cs typeface="Arial" panose="020B0604020202020204" pitchFamily="34" charset="0"/>
              </a:rPr>
              <a:t>	A. Tính trơ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Tính khử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Tính oxy hóa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Tính chất khí</a:t>
            </a:r>
          </a:p>
          <a:p>
            <a:pPr algn="l"/>
            <a:endParaRPr lang="vi-VN" sz="2400" b="0" i="0" dirty="0">
              <a:solidFill>
                <a:srgbClr val="333333"/>
              </a:solidFill>
              <a:effectLst/>
              <a:latin typeface="Arial" panose="020B0604020202020204" pitchFamily="34" charset="0"/>
              <a:cs typeface="Arial" panose="020B0604020202020204" pitchFamily="34" charset="0"/>
            </a:endParaRP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5740438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251964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41790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5</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2308324"/>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Vì sao nitrogen lỏng có thể được sử dụng để làm lạnh nhanh?</a:t>
            </a:r>
          </a:p>
          <a:p>
            <a:pPr algn="l"/>
            <a:r>
              <a:rPr lang="vi-VN" sz="2400" b="0" i="0" dirty="0">
                <a:solidFill>
                  <a:srgbClr val="333333"/>
                </a:solidFill>
                <a:effectLst/>
                <a:latin typeface="Arial" panose="020B0604020202020204" pitchFamily="34" charset="0"/>
                <a:cs typeface="Arial" panose="020B0604020202020204" pitchFamily="34" charset="0"/>
              </a:rPr>
              <a:t>	A. Vì nitrogen lỏng phá hủy cấu trúc vật chất, sinh ra chất làm lạnh.	</a:t>
            </a:r>
          </a:p>
          <a:p>
            <a:pPr algn="l"/>
            <a:r>
              <a:rPr lang="vi-VN" sz="2400" b="0" i="0" dirty="0">
                <a:solidFill>
                  <a:srgbClr val="333333"/>
                </a:solidFill>
                <a:effectLst/>
                <a:latin typeface="Arial" panose="020B0604020202020204" pitchFamily="34" charset="0"/>
                <a:cs typeface="Arial" panose="020B0604020202020204" pitchFamily="34" charset="0"/>
              </a:rPr>
              <a:t>	B. Vì nitrogen lỏng làm chết vi khuẩn phân hủy vật chất.</a:t>
            </a:r>
          </a:p>
          <a:p>
            <a:pPr algn="l"/>
            <a:r>
              <a:rPr lang="vi-VN" sz="2400" b="0" i="0" dirty="0">
                <a:solidFill>
                  <a:srgbClr val="333333"/>
                </a:solidFill>
                <a:effectLst/>
                <a:latin typeface="Arial" panose="020B0604020202020204" pitchFamily="34" charset="0"/>
                <a:cs typeface="Arial" panose="020B0604020202020204" pitchFamily="34" charset="0"/>
              </a:rPr>
              <a:t>	C. Vì nitrogen hóa lỏng ở nhiệt độ rất thấp.	</a:t>
            </a:r>
          </a:p>
          <a:p>
            <a:pPr algn="l"/>
            <a:r>
              <a:rPr lang="vi-VN" sz="2400" b="0" i="0" dirty="0">
                <a:solidFill>
                  <a:srgbClr val="333333"/>
                </a:solidFill>
                <a:effectLst/>
                <a:latin typeface="Arial" panose="020B0604020202020204" pitchFamily="34" charset="0"/>
                <a:cs typeface="Arial" panose="020B0604020202020204" pitchFamily="34" charset="0"/>
              </a:rPr>
              <a:t>	D. Vì nitrogen có tính oxy hóa vô cùng mạnh.</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735286" y="4817798"/>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C</a:t>
              </a:r>
            </a:p>
          </p:txBody>
        </p:sp>
      </p:grpSp>
    </p:spTree>
    <p:extLst>
      <p:ext uri="{BB962C8B-B14F-4D97-AF65-F5344CB8AC3E}">
        <p14:creationId xmlns:p14="http://schemas.microsoft.com/office/powerpoint/2010/main" val="6541429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4653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6</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Trong khí quyển nitrogen tồn tại chủ yếu ở dạng?</a:t>
            </a:r>
          </a:p>
          <a:p>
            <a:pPr algn="l"/>
            <a:r>
              <a:rPr lang="vi-VN" sz="2400" b="0" i="0" dirty="0">
                <a:solidFill>
                  <a:srgbClr val="333333"/>
                </a:solidFill>
                <a:effectLst/>
                <a:latin typeface="Arial" panose="020B0604020202020204" pitchFamily="34" charset="0"/>
                <a:cs typeface="Arial" panose="020B0604020202020204" pitchFamily="34" charset="0"/>
              </a:rPr>
              <a:t>	A. Đơn chất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Hợp chất vô cơ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Hợp chất hữu cơ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Ion</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21218634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1272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Nguồn cung cấp đạm cho đất là ion nào sau đây?</a:t>
            </a:r>
          </a:p>
          <a:p>
            <a:pPr algn="l"/>
            <a:r>
              <a:rPr lang="vi-VN" sz="2400" b="0" i="0" dirty="0">
                <a:solidFill>
                  <a:srgbClr val="333333"/>
                </a:solidFill>
                <a:effectLst/>
                <a:latin typeface="Arial" panose="020B0604020202020204" pitchFamily="34" charset="0"/>
                <a:cs typeface="Arial" panose="020B0604020202020204" pitchFamily="34" charset="0"/>
              </a:rPr>
              <a:t>	A. NO</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B. 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C.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D. N</a:t>
            </a:r>
            <a:r>
              <a:rPr lang="vi-VN" sz="2400" b="0" i="0" baseline="30000" dirty="0">
                <a:solidFill>
                  <a:srgbClr val="333333"/>
                </a:solidFill>
                <a:effectLst/>
                <a:latin typeface="Arial" panose="020B0604020202020204" pitchFamily="34" charset="0"/>
                <a:cs typeface="Arial" panose="020B0604020202020204" pitchFamily="34" charset="0"/>
              </a:rPr>
              <a:t>3-</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7</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4766614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61839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3731626"/>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8</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Nitrogen có số oxy hóa âm trong hợp chất với nguyên tố nào sau đây ?</a:t>
            </a:r>
          </a:p>
          <a:p>
            <a:pPr algn="l"/>
            <a:r>
              <a:rPr lang="vi-VN" sz="2400" b="0" i="0" dirty="0">
                <a:solidFill>
                  <a:srgbClr val="333333"/>
                </a:solidFill>
                <a:effectLst/>
                <a:latin typeface="Arial" panose="020B0604020202020204" pitchFamily="34" charset="0"/>
                <a:cs typeface="Arial" panose="020B0604020202020204" pitchFamily="34" charset="0"/>
              </a:rPr>
              <a:t>	A. H.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O.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Cl.   	D. F.</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524870"/>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29190933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1"/>
            <a:ext cx="9575804" cy="252299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4070571"/>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9</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2308324"/>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Người ta sản xuất khi nitrogen trong công nghiệp bằng cách nào sau đây?</a:t>
            </a:r>
          </a:p>
          <a:p>
            <a:pPr algn="l"/>
            <a:r>
              <a:rPr lang="vi-VN" sz="2400" b="0" i="0" dirty="0">
                <a:solidFill>
                  <a:srgbClr val="333333"/>
                </a:solidFill>
                <a:effectLst/>
                <a:latin typeface="Arial" panose="020B0604020202020204" pitchFamily="34" charset="0"/>
                <a:cs typeface="Arial" panose="020B0604020202020204" pitchFamily="34" charset="0"/>
              </a:rPr>
              <a:t>	A. Chưng cất phân đoạn không khí lỏng.</a:t>
            </a:r>
          </a:p>
          <a:p>
            <a:pPr algn="l"/>
            <a:r>
              <a:rPr lang="vi-VN" sz="2400" b="0" i="0" dirty="0">
                <a:solidFill>
                  <a:srgbClr val="333333"/>
                </a:solidFill>
                <a:effectLst/>
                <a:latin typeface="Arial" panose="020B0604020202020204" pitchFamily="34" charset="0"/>
                <a:cs typeface="Arial" panose="020B0604020202020204" pitchFamily="34" charset="0"/>
              </a:rPr>
              <a:t>	B. Nhiệt phân dung dịch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 bão hoà.</a:t>
            </a:r>
          </a:p>
          <a:p>
            <a:pPr algn="l"/>
            <a:r>
              <a:rPr lang="vi-VN" sz="2400" b="0" i="0" dirty="0">
                <a:solidFill>
                  <a:srgbClr val="333333"/>
                </a:solidFill>
                <a:effectLst/>
                <a:latin typeface="Arial" panose="020B0604020202020204" pitchFamily="34" charset="0"/>
                <a:cs typeface="Arial" panose="020B0604020202020204" pitchFamily="34" charset="0"/>
              </a:rPr>
              <a:t>	C. Dùng phospho để đốt cháy hết oxygen không khí.</a:t>
            </a:r>
          </a:p>
          <a:p>
            <a:pPr algn="l"/>
            <a:r>
              <a:rPr lang="vi-VN" sz="2400" b="0" i="0" dirty="0">
                <a:solidFill>
                  <a:srgbClr val="333333"/>
                </a:solidFill>
                <a:effectLst/>
                <a:latin typeface="Arial" panose="020B0604020202020204" pitchFamily="34" charset="0"/>
                <a:cs typeface="Arial" panose="020B0604020202020204" pitchFamily="34" charset="0"/>
              </a:rPr>
              <a:t>	D. Cho không khí đi qua bột đồng nung nóng.</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863815"/>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7460998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Rounded Corners 28">
            <a:extLst>
              <a:ext uri="{FF2B5EF4-FFF2-40B4-BE49-F238E27FC236}">
                <a16:creationId xmlns:a16="http://schemas.microsoft.com/office/drawing/2014/main" id="{79081DE3-25B1-4AC5-88E2-CA1A582D540E}"/>
              </a:ext>
            </a:extLst>
          </p:cNvPr>
          <p:cNvSpPr/>
          <p:nvPr/>
        </p:nvSpPr>
        <p:spPr>
          <a:xfrm>
            <a:off x="1540099" y="1069789"/>
            <a:ext cx="9107144" cy="2991731"/>
          </a:xfrm>
          <a:prstGeom prst="roundRect">
            <a:avLst>
              <a:gd name="adj" fmla="val 9181"/>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3</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3670" y="360328"/>
            <a:ext cx="394486" cy="256654"/>
          </a:xfrm>
          <a:prstGeom prst="rect">
            <a:avLst/>
          </a:prstGeom>
        </p:spPr>
      </p:pic>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5"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310741" y="4482333"/>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38" name="!!o2b">
            <a:extLst>
              <a:ext uri="{FF2B5EF4-FFF2-40B4-BE49-F238E27FC236}">
                <a16:creationId xmlns:a16="http://schemas.microsoft.com/office/drawing/2014/main" id="{78069A1B-D926-4C5A-B89C-A303ADAD4239}"/>
              </a:ext>
            </a:extLst>
          </p:cNvPr>
          <p:cNvSpPr/>
          <p:nvPr/>
        </p:nvSpPr>
        <p:spPr>
          <a:xfrm>
            <a:off x="4819756" y="5580980"/>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o2c">
            <a:extLst>
              <a:ext uri="{FF2B5EF4-FFF2-40B4-BE49-F238E27FC236}">
                <a16:creationId xmlns:a16="http://schemas.microsoft.com/office/drawing/2014/main" id="{25117B70-0FC6-4C2D-91BD-44B574FE73BA}"/>
              </a:ext>
            </a:extLst>
          </p:cNvPr>
          <p:cNvSpPr/>
          <p:nvPr/>
        </p:nvSpPr>
        <p:spPr>
          <a:xfrm>
            <a:off x="5981106" y="5582431"/>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1" name="!!1b">
            <a:extLst>
              <a:ext uri="{FF2B5EF4-FFF2-40B4-BE49-F238E27FC236}">
                <a16:creationId xmlns:a16="http://schemas.microsoft.com/office/drawing/2014/main" id="{1CD069B4-5CF6-458A-B83D-7557A574044E}"/>
              </a:ext>
            </a:extLst>
          </p:cNvPr>
          <p:cNvSpPr txBox="1"/>
          <p:nvPr/>
        </p:nvSpPr>
        <p:spPr>
          <a:xfrm>
            <a:off x="4968630" y="5694780"/>
            <a:ext cx="695666"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đ</a:t>
            </a:r>
          </a:p>
        </p:txBody>
      </p:sp>
      <p:sp>
        <p:nvSpPr>
          <p:cNvPr id="42" name="!!2c">
            <a:extLst>
              <a:ext uri="{FF2B5EF4-FFF2-40B4-BE49-F238E27FC236}">
                <a16:creationId xmlns:a16="http://schemas.microsoft.com/office/drawing/2014/main" id="{F4982626-B297-4298-81A0-46C7C0A1CACB}"/>
              </a:ext>
            </a:extLst>
          </p:cNvPr>
          <p:cNvSpPr txBox="1"/>
          <p:nvPr/>
        </p:nvSpPr>
        <p:spPr>
          <a:xfrm>
            <a:off x="6144637" y="5694780"/>
            <a:ext cx="695666"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ỏ</a:t>
            </a:r>
          </a:p>
        </p:txBody>
      </p:sp>
      <p:sp>
        <p:nvSpPr>
          <p:cNvPr id="78" name="TextBox 77">
            <a:extLst>
              <a:ext uri="{FF2B5EF4-FFF2-40B4-BE49-F238E27FC236}">
                <a16:creationId xmlns:a16="http://schemas.microsoft.com/office/drawing/2014/main" id="{32846A3D-BAE2-4FFE-B054-AE802C1398BF}"/>
              </a:ext>
            </a:extLst>
          </p:cNvPr>
          <p:cNvSpPr txBox="1"/>
          <p:nvPr/>
        </p:nvSpPr>
        <p:spPr>
          <a:xfrm>
            <a:off x="1452354" y="1264119"/>
            <a:ext cx="9282635" cy="769441"/>
          </a:xfrm>
          <a:prstGeom prst="rect">
            <a:avLst/>
          </a:prstGeom>
          <a:noFill/>
          <a:ln>
            <a:noFill/>
          </a:ln>
        </p:spPr>
        <p:txBody>
          <a:bodyPr wrap="square">
            <a:spAutoFit/>
          </a:bodyPr>
          <a:lstStyle/>
          <a:p>
            <a:pPr algn="ctr"/>
            <a:r>
              <a:rPr lang="en-US" sz="4400" dirty="0" err="1">
                <a:solidFill>
                  <a:srgbClr val="EE4036"/>
                </a:solidFill>
                <a:latin typeface="Averta Std ExtraBold" panose="00000900000000000000" pitchFamily="50" charset="0"/>
              </a:rPr>
              <a:t>Phenolphtalein</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làm</a:t>
            </a:r>
            <a:r>
              <a:rPr lang="en-US" sz="4400" dirty="0">
                <a:solidFill>
                  <a:srgbClr val="EE4036"/>
                </a:solidFill>
                <a:latin typeface="Averta Std ExtraBold" panose="00000900000000000000" pitchFamily="50" charset="0"/>
              </a:rPr>
              <a:t> base </a:t>
            </a:r>
            <a:r>
              <a:rPr lang="en-US" sz="4400" dirty="0" err="1">
                <a:solidFill>
                  <a:srgbClr val="EE4036"/>
                </a:solidFill>
                <a:latin typeface="Averta Std ExtraBold" panose="00000900000000000000" pitchFamily="50" charset="0"/>
              </a:rPr>
              <a:t>hóa</a:t>
            </a:r>
            <a:endParaRPr lang="en-US" sz="4400" dirty="0">
              <a:solidFill>
                <a:srgbClr val="EE4036"/>
              </a:solidFill>
              <a:latin typeface="Averta Std ExtraBold" panose="00000900000000000000" pitchFamily="50" charset="0"/>
            </a:endParaRPr>
          </a:p>
        </p:txBody>
      </p:sp>
      <p:pic>
        <p:nvPicPr>
          <p:cNvPr id="53" name="Picture 52">
            <a:extLst>
              <a:ext uri="{FF2B5EF4-FFF2-40B4-BE49-F238E27FC236}">
                <a16:creationId xmlns:a16="http://schemas.microsoft.com/office/drawing/2014/main" id="{A622DB69-83C4-42B9-BF1A-09C8614ACEE6}"/>
              </a:ext>
            </a:extLst>
          </p:cNvPr>
          <p:cNvPicPr>
            <a:picLocks noChangeAspect="1"/>
          </p:cNvPicPr>
          <p:nvPr/>
        </p:nvPicPr>
        <p:blipFill>
          <a:blip r:embed="rId8"/>
          <a:stretch>
            <a:fillRect/>
          </a:stretch>
        </p:blipFill>
        <p:spPr>
          <a:xfrm>
            <a:off x="4297585" y="-631254"/>
            <a:ext cx="360000" cy="214615"/>
          </a:xfrm>
          <a:prstGeom prst="rect">
            <a:avLst/>
          </a:prstGeom>
        </p:spPr>
      </p:pic>
      <p:pic>
        <p:nvPicPr>
          <p:cNvPr id="54" name="Picture 53">
            <a:extLst>
              <a:ext uri="{FF2B5EF4-FFF2-40B4-BE49-F238E27FC236}">
                <a16:creationId xmlns:a16="http://schemas.microsoft.com/office/drawing/2014/main" id="{5BF8BEEB-A48C-43E1-9B90-E647CFBF4F9B}"/>
              </a:ext>
            </a:extLst>
          </p:cNvPr>
          <p:cNvPicPr>
            <a:picLocks noChangeAspect="1"/>
          </p:cNvPicPr>
          <p:nvPr/>
        </p:nvPicPr>
        <p:blipFill>
          <a:blip r:embed="rId9"/>
          <a:stretch>
            <a:fillRect/>
          </a:stretch>
        </p:blipFill>
        <p:spPr>
          <a:xfrm>
            <a:off x="2022889" y="-680390"/>
            <a:ext cx="360000" cy="214615"/>
          </a:xfrm>
          <a:prstGeom prst="rect">
            <a:avLst/>
          </a:prstGeom>
        </p:spPr>
      </p:pic>
      <p:pic>
        <p:nvPicPr>
          <p:cNvPr id="55" name="Picture 54">
            <a:extLst>
              <a:ext uri="{FF2B5EF4-FFF2-40B4-BE49-F238E27FC236}">
                <a16:creationId xmlns:a16="http://schemas.microsoft.com/office/drawing/2014/main" id="{D8306303-3CA0-4A15-A5D2-00B46E91203A}"/>
              </a:ext>
            </a:extLst>
          </p:cNvPr>
          <p:cNvPicPr>
            <a:picLocks noChangeAspect="1"/>
          </p:cNvPicPr>
          <p:nvPr/>
        </p:nvPicPr>
        <p:blipFill>
          <a:blip r:embed="rId10"/>
          <a:stretch>
            <a:fillRect/>
          </a:stretch>
        </p:blipFill>
        <p:spPr>
          <a:xfrm>
            <a:off x="3562404" y="-1010893"/>
            <a:ext cx="360000" cy="218075"/>
          </a:xfrm>
          <a:prstGeom prst="rect">
            <a:avLst/>
          </a:prstGeom>
        </p:spPr>
      </p:pic>
      <p:pic>
        <p:nvPicPr>
          <p:cNvPr id="56" name="Picture 55">
            <a:extLst>
              <a:ext uri="{FF2B5EF4-FFF2-40B4-BE49-F238E27FC236}">
                <a16:creationId xmlns:a16="http://schemas.microsoft.com/office/drawing/2014/main" id="{81E161F3-E538-4677-B51A-922707270534}"/>
              </a:ext>
            </a:extLst>
          </p:cNvPr>
          <p:cNvPicPr>
            <a:picLocks noChangeAspect="1"/>
          </p:cNvPicPr>
          <p:nvPr/>
        </p:nvPicPr>
        <p:blipFill>
          <a:blip r:embed="rId11"/>
          <a:stretch>
            <a:fillRect/>
          </a:stretch>
        </p:blipFill>
        <p:spPr>
          <a:xfrm>
            <a:off x="5329696" y="-719246"/>
            <a:ext cx="360000" cy="218075"/>
          </a:xfrm>
          <a:prstGeom prst="rect">
            <a:avLst/>
          </a:prstGeom>
        </p:spPr>
      </p:pic>
      <p:pic>
        <p:nvPicPr>
          <p:cNvPr id="57" name="Picture 56">
            <a:extLst>
              <a:ext uri="{FF2B5EF4-FFF2-40B4-BE49-F238E27FC236}">
                <a16:creationId xmlns:a16="http://schemas.microsoft.com/office/drawing/2014/main" id="{6D55CD44-ED35-4210-9941-1F51C694E62B}"/>
              </a:ext>
            </a:extLst>
          </p:cNvPr>
          <p:cNvPicPr>
            <a:picLocks noChangeAspect="1"/>
          </p:cNvPicPr>
          <p:nvPr/>
        </p:nvPicPr>
        <p:blipFill>
          <a:blip r:embed="rId12"/>
          <a:stretch>
            <a:fillRect/>
          </a:stretch>
        </p:blipFill>
        <p:spPr>
          <a:xfrm>
            <a:off x="10151615" y="-649523"/>
            <a:ext cx="360000" cy="214615"/>
          </a:xfrm>
          <a:prstGeom prst="rect">
            <a:avLst/>
          </a:prstGeom>
        </p:spPr>
      </p:pic>
      <p:pic>
        <p:nvPicPr>
          <p:cNvPr id="58" name="Picture 57">
            <a:extLst>
              <a:ext uri="{FF2B5EF4-FFF2-40B4-BE49-F238E27FC236}">
                <a16:creationId xmlns:a16="http://schemas.microsoft.com/office/drawing/2014/main" id="{803FEA7D-2513-4EEA-811C-84B5F78E6A20}"/>
              </a:ext>
            </a:extLst>
          </p:cNvPr>
          <p:cNvPicPr>
            <a:picLocks noChangeAspect="1"/>
          </p:cNvPicPr>
          <p:nvPr/>
        </p:nvPicPr>
        <p:blipFill>
          <a:blip r:embed="rId13"/>
          <a:stretch>
            <a:fillRect/>
          </a:stretch>
        </p:blipFill>
        <p:spPr>
          <a:xfrm>
            <a:off x="7478868" y="-1101340"/>
            <a:ext cx="360000" cy="218075"/>
          </a:xfrm>
          <a:prstGeom prst="rect">
            <a:avLst/>
          </a:prstGeom>
        </p:spPr>
      </p:pic>
      <p:pic>
        <p:nvPicPr>
          <p:cNvPr id="59" name="Picture 58">
            <a:extLst>
              <a:ext uri="{FF2B5EF4-FFF2-40B4-BE49-F238E27FC236}">
                <a16:creationId xmlns:a16="http://schemas.microsoft.com/office/drawing/2014/main" id="{447AD84C-8CF9-4056-A4E3-B74CB05DF278}"/>
              </a:ext>
            </a:extLst>
          </p:cNvPr>
          <p:cNvPicPr>
            <a:picLocks noChangeAspect="1"/>
          </p:cNvPicPr>
          <p:nvPr/>
        </p:nvPicPr>
        <p:blipFill>
          <a:blip r:embed="rId14"/>
          <a:stretch>
            <a:fillRect/>
          </a:stretch>
        </p:blipFill>
        <p:spPr>
          <a:xfrm>
            <a:off x="8383689" y="-593030"/>
            <a:ext cx="360000" cy="214615"/>
          </a:xfrm>
          <a:prstGeom prst="rect">
            <a:avLst/>
          </a:prstGeom>
        </p:spPr>
      </p:pic>
      <p:pic>
        <p:nvPicPr>
          <p:cNvPr id="60" name="Picture 59">
            <a:extLst>
              <a:ext uri="{FF2B5EF4-FFF2-40B4-BE49-F238E27FC236}">
                <a16:creationId xmlns:a16="http://schemas.microsoft.com/office/drawing/2014/main" id="{C7CB4E12-983D-46E2-A8A3-DBC4BCD99F70}"/>
              </a:ext>
            </a:extLst>
          </p:cNvPr>
          <p:cNvPicPr>
            <a:picLocks noChangeAspect="1"/>
          </p:cNvPicPr>
          <p:nvPr/>
        </p:nvPicPr>
        <p:blipFill>
          <a:blip r:embed="rId15"/>
          <a:stretch>
            <a:fillRect/>
          </a:stretch>
        </p:blipFill>
        <p:spPr>
          <a:xfrm>
            <a:off x="9159089" y="-634714"/>
            <a:ext cx="360000" cy="218075"/>
          </a:xfrm>
          <a:prstGeom prst="rect">
            <a:avLst/>
          </a:prstGeom>
        </p:spPr>
      </p:pic>
      <p:pic>
        <p:nvPicPr>
          <p:cNvPr id="62" name="Picture 61">
            <a:extLst>
              <a:ext uri="{FF2B5EF4-FFF2-40B4-BE49-F238E27FC236}">
                <a16:creationId xmlns:a16="http://schemas.microsoft.com/office/drawing/2014/main" id="{074C1201-0AA7-42CC-9513-433A8C9E6614}"/>
              </a:ext>
            </a:extLst>
          </p:cNvPr>
          <p:cNvPicPr>
            <a:picLocks noChangeAspect="1"/>
          </p:cNvPicPr>
          <p:nvPr/>
        </p:nvPicPr>
        <p:blipFill>
          <a:blip r:embed="rId16"/>
          <a:stretch>
            <a:fillRect/>
          </a:stretch>
        </p:blipFill>
        <p:spPr>
          <a:xfrm>
            <a:off x="6914365" y="-556196"/>
            <a:ext cx="360000" cy="218075"/>
          </a:xfrm>
          <a:prstGeom prst="rect">
            <a:avLst/>
          </a:prstGeom>
        </p:spPr>
      </p:pic>
      <p:pic>
        <p:nvPicPr>
          <p:cNvPr id="65" name="Picture 64">
            <a:extLst>
              <a:ext uri="{FF2B5EF4-FFF2-40B4-BE49-F238E27FC236}">
                <a16:creationId xmlns:a16="http://schemas.microsoft.com/office/drawing/2014/main" id="{6A00323E-38CF-4CCA-A2E6-343E499AEBFB}"/>
              </a:ext>
            </a:extLst>
          </p:cNvPr>
          <p:cNvPicPr>
            <a:picLocks noChangeAspect="1"/>
          </p:cNvPicPr>
          <p:nvPr/>
        </p:nvPicPr>
        <p:blipFill>
          <a:blip r:embed="rId17"/>
          <a:stretch>
            <a:fillRect/>
          </a:stretch>
        </p:blipFill>
        <p:spPr>
          <a:xfrm>
            <a:off x="2749874" y="-705644"/>
            <a:ext cx="360000" cy="218075"/>
          </a:xfrm>
          <a:prstGeom prst="rect">
            <a:avLst/>
          </a:prstGeom>
        </p:spPr>
      </p:pic>
      <p:pic>
        <p:nvPicPr>
          <p:cNvPr id="66" name="Picture 65">
            <a:extLst>
              <a:ext uri="{FF2B5EF4-FFF2-40B4-BE49-F238E27FC236}">
                <a16:creationId xmlns:a16="http://schemas.microsoft.com/office/drawing/2014/main" id="{0B46CDDD-69A9-4645-94A4-567D04EB420D}"/>
              </a:ext>
            </a:extLst>
          </p:cNvPr>
          <p:cNvPicPr>
            <a:picLocks noChangeAspect="1"/>
          </p:cNvPicPr>
          <p:nvPr/>
        </p:nvPicPr>
        <p:blipFill>
          <a:blip r:embed="rId9"/>
          <a:stretch>
            <a:fillRect/>
          </a:stretch>
        </p:blipFill>
        <p:spPr>
          <a:xfrm>
            <a:off x="6872692" y="-853478"/>
            <a:ext cx="360000" cy="214615"/>
          </a:xfrm>
          <a:prstGeom prst="rect">
            <a:avLst/>
          </a:prstGeom>
        </p:spPr>
      </p:pic>
      <p:pic>
        <p:nvPicPr>
          <p:cNvPr id="67" name="Picture 66">
            <a:extLst>
              <a:ext uri="{FF2B5EF4-FFF2-40B4-BE49-F238E27FC236}">
                <a16:creationId xmlns:a16="http://schemas.microsoft.com/office/drawing/2014/main" id="{DA36CFA9-0C47-47D7-9FD5-57E438988A26}"/>
              </a:ext>
            </a:extLst>
          </p:cNvPr>
          <p:cNvPicPr>
            <a:picLocks noChangeAspect="1"/>
          </p:cNvPicPr>
          <p:nvPr/>
        </p:nvPicPr>
        <p:blipFill>
          <a:blip r:embed="rId10"/>
          <a:stretch>
            <a:fillRect/>
          </a:stretch>
        </p:blipFill>
        <p:spPr>
          <a:xfrm>
            <a:off x="8412207" y="-1183981"/>
            <a:ext cx="360000" cy="218075"/>
          </a:xfrm>
          <a:prstGeom prst="rect">
            <a:avLst/>
          </a:prstGeom>
        </p:spPr>
      </p:pic>
      <p:pic>
        <p:nvPicPr>
          <p:cNvPr id="76" name="Picture 75">
            <a:extLst>
              <a:ext uri="{FF2B5EF4-FFF2-40B4-BE49-F238E27FC236}">
                <a16:creationId xmlns:a16="http://schemas.microsoft.com/office/drawing/2014/main" id="{96BBE5BE-2B84-4213-AAB1-15810189E3B4}"/>
              </a:ext>
            </a:extLst>
          </p:cNvPr>
          <p:cNvPicPr>
            <a:picLocks noChangeAspect="1"/>
          </p:cNvPicPr>
          <p:nvPr/>
        </p:nvPicPr>
        <p:blipFill>
          <a:blip r:embed="rId17"/>
          <a:stretch>
            <a:fillRect/>
          </a:stretch>
        </p:blipFill>
        <p:spPr>
          <a:xfrm>
            <a:off x="7599677" y="-878732"/>
            <a:ext cx="360000" cy="218075"/>
          </a:xfrm>
          <a:prstGeom prst="rect">
            <a:avLst/>
          </a:prstGeom>
        </p:spPr>
      </p:pic>
      <p:pic>
        <p:nvPicPr>
          <p:cNvPr id="77" name="Picture 76">
            <a:extLst>
              <a:ext uri="{FF2B5EF4-FFF2-40B4-BE49-F238E27FC236}">
                <a16:creationId xmlns:a16="http://schemas.microsoft.com/office/drawing/2014/main" id="{3B1EBC2A-07B3-4489-BB55-F9E223A786D6}"/>
              </a:ext>
            </a:extLst>
          </p:cNvPr>
          <p:cNvPicPr>
            <a:picLocks noChangeAspect="1"/>
          </p:cNvPicPr>
          <p:nvPr/>
        </p:nvPicPr>
        <p:blipFill>
          <a:blip r:embed="rId11"/>
          <a:stretch>
            <a:fillRect/>
          </a:stretch>
        </p:blipFill>
        <p:spPr>
          <a:xfrm>
            <a:off x="700335" y="-564778"/>
            <a:ext cx="360000" cy="218075"/>
          </a:xfrm>
          <a:prstGeom prst="rect">
            <a:avLst/>
          </a:prstGeom>
        </p:spPr>
      </p:pic>
      <p:pic>
        <p:nvPicPr>
          <p:cNvPr id="79" name="Picture 78">
            <a:extLst>
              <a:ext uri="{FF2B5EF4-FFF2-40B4-BE49-F238E27FC236}">
                <a16:creationId xmlns:a16="http://schemas.microsoft.com/office/drawing/2014/main" id="{67B84497-920B-4E47-BED9-F2CB48D342D3}"/>
              </a:ext>
            </a:extLst>
          </p:cNvPr>
          <p:cNvPicPr>
            <a:picLocks noChangeAspect="1"/>
          </p:cNvPicPr>
          <p:nvPr/>
        </p:nvPicPr>
        <p:blipFill>
          <a:blip r:embed="rId12"/>
          <a:stretch>
            <a:fillRect/>
          </a:stretch>
        </p:blipFill>
        <p:spPr>
          <a:xfrm>
            <a:off x="1631260" y="-980072"/>
            <a:ext cx="360000" cy="214615"/>
          </a:xfrm>
          <a:prstGeom prst="rect">
            <a:avLst/>
          </a:prstGeom>
        </p:spPr>
      </p:pic>
      <p:pic>
        <p:nvPicPr>
          <p:cNvPr id="80" name="Picture 79">
            <a:extLst>
              <a:ext uri="{FF2B5EF4-FFF2-40B4-BE49-F238E27FC236}">
                <a16:creationId xmlns:a16="http://schemas.microsoft.com/office/drawing/2014/main" id="{C52600BB-4B52-467E-825D-99BFF7CBBD89}"/>
              </a:ext>
            </a:extLst>
          </p:cNvPr>
          <p:cNvPicPr>
            <a:picLocks noChangeAspect="1"/>
          </p:cNvPicPr>
          <p:nvPr/>
        </p:nvPicPr>
        <p:blipFill>
          <a:blip r:embed="rId13"/>
          <a:stretch>
            <a:fillRect/>
          </a:stretch>
        </p:blipFill>
        <p:spPr>
          <a:xfrm>
            <a:off x="2849507" y="-946872"/>
            <a:ext cx="360000" cy="218075"/>
          </a:xfrm>
          <a:prstGeom prst="rect">
            <a:avLst/>
          </a:prstGeom>
        </p:spPr>
      </p:pic>
      <p:pic>
        <p:nvPicPr>
          <p:cNvPr id="81" name="Picture 80">
            <a:extLst>
              <a:ext uri="{FF2B5EF4-FFF2-40B4-BE49-F238E27FC236}">
                <a16:creationId xmlns:a16="http://schemas.microsoft.com/office/drawing/2014/main" id="{18EE2317-3213-4F96-865F-314FF8EDA669}"/>
              </a:ext>
            </a:extLst>
          </p:cNvPr>
          <p:cNvPicPr>
            <a:picLocks noChangeAspect="1"/>
          </p:cNvPicPr>
          <p:nvPr/>
        </p:nvPicPr>
        <p:blipFill>
          <a:blip r:embed="rId9"/>
          <a:stretch>
            <a:fillRect/>
          </a:stretch>
        </p:blipFill>
        <p:spPr>
          <a:xfrm>
            <a:off x="2243331" y="-699010"/>
            <a:ext cx="360000" cy="214615"/>
          </a:xfrm>
          <a:prstGeom prst="rect">
            <a:avLst/>
          </a:prstGeom>
        </p:spPr>
      </p:pic>
      <p:pic>
        <p:nvPicPr>
          <p:cNvPr id="82" name="Picture 81">
            <a:extLst>
              <a:ext uri="{FF2B5EF4-FFF2-40B4-BE49-F238E27FC236}">
                <a16:creationId xmlns:a16="http://schemas.microsoft.com/office/drawing/2014/main" id="{2D5A3EEA-595D-41A6-882E-2C950A342B76}"/>
              </a:ext>
            </a:extLst>
          </p:cNvPr>
          <p:cNvPicPr>
            <a:picLocks noChangeAspect="1"/>
          </p:cNvPicPr>
          <p:nvPr/>
        </p:nvPicPr>
        <p:blipFill>
          <a:blip r:embed="rId10"/>
          <a:stretch>
            <a:fillRect/>
          </a:stretch>
        </p:blipFill>
        <p:spPr>
          <a:xfrm>
            <a:off x="3782846" y="-1029513"/>
            <a:ext cx="360000" cy="218075"/>
          </a:xfrm>
          <a:prstGeom prst="rect">
            <a:avLst/>
          </a:prstGeom>
        </p:spPr>
      </p:pic>
      <p:pic>
        <p:nvPicPr>
          <p:cNvPr id="83" name="Picture 82">
            <a:extLst>
              <a:ext uri="{FF2B5EF4-FFF2-40B4-BE49-F238E27FC236}">
                <a16:creationId xmlns:a16="http://schemas.microsoft.com/office/drawing/2014/main" id="{43AB6967-D67C-4566-82B1-C051B5D2323C}"/>
              </a:ext>
            </a:extLst>
          </p:cNvPr>
          <p:cNvPicPr>
            <a:picLocks noChangeAspect="1"/>
          </p:cNvPicPr>
          <p:nvPr/>
        </p:nvPicPr>
        <p:blipFill>
          <a:blip r:embed="rId17"/>
          <a:stretch>
            <a:fillRect/>
          </a:stretch>
        </p:blipFill>
        <p:spPr>
          <a:xfrm>
            <a:off x="2970316" y="-724264"/>
            <a:ext cx="360000" cy="218075"/>
          </a:xfrm>
          <a:prstGeom prst="rect">
            <a:avLst/>
          </a:prstGeom>
        </p:spPr>
      </p:pic>
      <p:pic>
        <p:nvPicPr>
          <p:cNvPr id="84" name="Picture 83">
            <a:extLst>
              <a:ext uri="{FF2B5EF4-FFF2-40B4-BE49-F238E27FC236}">
                <a16:creationId xmlns:a16="http://schemas.microsoft.com/office/drawing/2014/main" id="{E6F59F5D-5110-4FA2-8DF5-EED47CE2946E}"/>
              </a:ext>
            </a:extLst>
          </p:cNvPr>
          <p:cNvPicPr>
            <a:picLocks noChangeAspect="1"/>
          </p:cNvPicPr>
          <p:nvPr/>
        </p:nvPicPr>
        <p:blipFill>
          <a:blip r:embed="rId10"/>
          <a:stretch>
            <a:fillRect/>
          </a:stretch>
        </p:blipFill>
        <p:spPr>
          <a:xfrm>
            <a:off x="5981106" y="-1009277"/>
            <a:ext cx="360000" cy="218075"/>
          </a:xfrm>
          <a:prstGeom prst="rect">
            <a:avLst/>
          </a:prstGeom>
        </p:spPr>
      </p:pic>
      <p:pic>
        <p:nvPicPr>
          <p:cNvPr id="85" name="Picture 84">
            <a:extLst>
              <a:ext uri="{FF2B5EF4-FFF2-40B4-BE49-F238E27FC236}">
                <a16:creationId xmlns:a16="http://schemas.microsoft.com/office/drawing/2014/main" id="{F2DECD46-F2CD-4D72-A1C1-97C80B70E8C1}"/>
              </a:ext>
            </a:extLst>
          </p:cNvPr>
          <p:cNvPicPr>
            <a:picLocks noChangeAspect="1"/>
          </p:cNvPicPr>
          <p:nvPr/>
        </p:nvPicPr>
        <p:blipFill>
          <a:blip r:embed="rId12"/>
          <a:stretch>
            <a:fillRect/>
          </a:stretch>
        </p:blipFill>
        <p:spPr>
          <a:xfrm>
            <a:off x="4049962" y="-978456"/>
            <a:ext cx="360000" cy="214615"/>
          </a:xfrm>
          <a:prstGeom prst="rect">
            <a:avLst/>
          </a:prstGeom>
        </p:spPr>
      </p:pic>
      <p:pic>
        <p:nvPicPr>
          <p:cNvPr id="86" name="Picture 85">
            <a:extLst>
              <a:ext uri="{FF2B5EF4-FFF2-40B4-BE49-F238E27FC236}">
                <a16:creationId xmlns:a16="http://schemas.microsoft.com/office/drawing/2014/main" id="{53097E2F-0CEB-4AD1-A885-C217F1BE53EC}"/>
              </a:ext>
            </a:extLst>
          </p:cNvPr>
          <p:cNvPicPr>
            <a:picLocks noChangeAspect="1"/>
          </p:cNvPicPr>
          <p:nvPr/>
        </p:nvPicPr>
        <p:blipFill>
          <a:blip r:embed="rId13"/>
          <a:stretch>
            <a:fillRect/>
          </a:stretch>
        </p:blipFill>
        <p:spPr>
          <a:xfrm>
            <a:off x="5268209" y="-945256"/>
            <a:ext cx="360000" cy="218075"/>
          </a:xfrm>
          <a:prstGeom prst="rect">
            <a:avLst/>
          </a:prstGeom>
        </p:spPr>
      </p:pic>
      <p:pic>
        <p:nvPicPr>
          <p:cNvPr id="87" name="Picture 86">
            <a:extLst>
              <a:ext uri="{FF2B5EF4-FFF2-40B4-BE49-F238E27FC236}">
                <a16:creationId xmlns:a16="http://schemas.microsoft.com/office/drawing/2014/main" id="{439C4804-B1FC-46A1-AB14-4A65343C55A3}"/>
              </a:ext>
            </a:extLst>
          </p:cNvPr>
          <p:cNvPicPr>
            <a:picLocks noChangeAspect="1"/>
          </p:cNvPicPr>
          <p:nvPr/>
        </p:nvPicPr>
        <p:blipFill>
          <a:blip r:embed="rId10"/>
          <a:stretch>
            <a:fillRect/>
          </a:stretch>
        </p:blipFill>
        <p:spPr>
          <a:xfrm>
            <a:off x="6201548" y="-1027897"/>
            <a:ext cx="360000" cy="218075"/>
          </a:xfrm>
          <a:prstGeom prst="rect">
            <a:avLst/>
          </a:prstGeom>
        </p:spPr>
      </p:pic>
      <p:pic>
        <p:nvPicPr>
          <p:cNvPr id="88" name="Picture 87">
            <a:extLst>
              <a:ext uri="{FF2B5EF4-FFF2-40B4-BE49-F238E27FC236}">
                <a16:creationId xmlns:a16="http://schemas.microsoft.com/office/drawing/2014/main" id="{AA0FCB71-EBCE-4D07-B1CC-FDC97F460F27}"/>
              </a:ext>
            </a:extLst>
          </p:cNvPr>
          <p:cNvPicPr>
            <a:picLocks noChangeAspect="1"/>
          </p:cNvPicPr>
          <p:nvPr/>
        </p:nvPicPr>
        <p:blipFill>
          <a:blip r:embed="rId13"/>
          <a:stretch>
            <a:fillRect/>
          </a:stretch>
        </p:blipFill>
        <p:spPr>
          <a:xfrm>
            <a:off x="5160333" y="-577531"/>
            <a:ext cx="360000" cy="218075"/>
          </a:xfrm>
          <a:prstGeom prst="rect">
            <a:avLst/>
          </a:prstGeom>
        </p:spPr>
      </p:pic>
      <p:pic>
        <p:nvPicPr>
          <p:cNvPr id="89" name="Picture 88">
            <a:extLst>
              <a:ext uri="{FF2B5EF4-FFF2-40B4-BE49-F238E27FC236}">
                <a16:creationId xmlns:a16="http://schemas.microsoft.com/office/drawing/2014/main" id="{6734A123-4F32-42E9-A337-CBF64C21052C}"/>
              </a:ext>
            </a:extLst>
          </p:cNvPr>
          <p:cNvPicPr>
            <a:picLocks noChangeAspect="1"/>
          </p:cNvPicPr>
          <p:nvPr/>
        </p:nvPicPr>
        <p:blipFill>
          <a:blip r:embed="rId9"/>
          <a:stretch>
            <a:fillRect/>
          </a:stretch>
        </p:blipFill>
        <p:spPr>
          <a:xfrm>
            <a:off x="4554157" y="-329669"/>
            <a:ext cx="360000" cy="214615"/>
          </a:xfrm>
          <a:prstGeom prst="rect">
            <a:avLst/>
          </a:prstGeom>
        </p:spPr>
      </p:pic>
      <p:pic>
        <p:nvPicPr>
          <p:cNvPr id="90" name="Picture 89">
            <a:extLst>
              <a:ext uri="{FF2B5EF4-FFF2-40B4-BE49-F238E27FC236}">
                <a16:creationId xmlns:a16="http://schemas.microsoft.com/office/drawing/2014/main" id="{4F5F9C32-2E71-4152-A738-7CC4AECC50CE}"/>
              </a:ext>
            </a:extLst>
          </p:cNvPr>
          <p:cNvPicPr>
            <a:picLocks noChangeAspect="1"/>
          </p:cNvPicPr>
          <p:nvPr/>
        </p:nvPicPr>
        <p:blipFill>
          <a:blip r:embed="rId10"/>
          <a:stretch>
            <a:fillRect/>
          </a:stretch>
        </p:blipFill>
        <p:spPr>
          <a:xfrm>
            <a:off x="6093672" y="-660172"/>
            <a:ext cx="360000" cy="218075"/>
          </a:xfrm>
          <a:prstGeom prst="rect">
            <a:avLst/>
          </a:prstGeom>
        </p:spPr>
      </p:pic>
      <p:pic>
        <p:nvPicPr>
          <p:cNvPr id="120" name="Picture 119">
            <a:extLst>
              <a:ext uri="{FF2B5EF4-FFF2-40B4-BE49-F238E27FC236}">
                <a16:creationId xmlns:a16="http://schemas.microsoft.com/office/drawing/2014/main" id="{C1012CB1-D862-4BAD-A05D-2A2C76D59774}"/>
              </a:ext>
            </a:extLst>
          </p:cNvPr>
          <p:cNvPicPr>
            <a:picLocks noChangeAspect="1"/>
          </p:cNvPicPr>
          <p:nvPr/>
        </p:nvPicPr>
        <p:blipFill>
          <a:blip r:embed="rId17"/>
          <a:stretch>
            <a:fillRect/>
          </a:stretch>
        </p:blipFill>
        <p:spPr>
          <a:xfrm>
            <a:off x="5281142" y="-354923"/>
            <a:ext cx="360000" cy="218075"/>
          </a:xfrm>
          <a:prstGeom prst="rect">
            <a:avLst/>
          </a:prstGeom>
        </p:spPr>
      </p:pic>
      <p:pic>
        <p:nvPicPr>
          <p:cNvPr id="121" name="Picture 120">
            <a:extLst>
              <a:ext uri="{FF2B5EF4-FFF2-40B4-BE49-F238E27FC236}">
                <a16:creationId xmlns:a16="http://schemas.microsoft.com/office/drawing/2014/main" id="{21E93066-09E5-413A-8070-237C2CD7732E}"/>
              </a:ext>
            </a:extLst>
          </p:cNvPr>
          <p:cNvPicPr>
            <a:picLocks noChangeAspect="1"/>
          </p:cNvPicPr>
          <p:nvPr/>
        </p:nvPicPr>
        <p:blipFill>
          <a:blip r:embed="rId10"/>
          <a:stretch>
            <a:fillRect/>
          </a:stretch>
        </p:blipFill>
        <p:spPr>
          <a:xfrm>
            <a:off x="3662571" y="-485468"/>
            <a:ext cx="360000" cy="218075"/>
          </a:xfrm>
          <a:prstGeom prst="rect">
            <a:avLst/>
          </a:prstGeom>
        </p:spPr>
      </p:pic>
      <p:pic>
        <p:nvPicPr>
          <p:cNvPr id="122" name="Picture 121">
            <a:extLst>
              <a:ext uri="{FF2B5EF4-FFF2-40B4-BE49-F238E27FC236}">
                <a16:creationId xmlns:a16="http://schemas.microsoft.com/office/drawing/2014/main" id="{5196AEB6-7919-4831-BB5B-79C09EDB2CB3}"/>
              </a:ext>
            </a:extLst>
          </p:cNvPr>
          <p:cNvPicPr>
            <a:picLocks noChangeAspect="1"/>
          </p:cNvPicPr>
          <p:nvPr/>
        </p:nvPicPr>
        <p:blipFill>
          <a:blip r:embed="rId10"/>
          <a:stretch>
            <a:fillRect/>
          </a:stretch>
        </p:blipFill>
        <p:spPr>
          <a:xfrm>
            <a:off x="3883013" y="-504088"/>
            <a:ext cx="360000" cy="218075"/>
          </a:xfrm>
          <a:prstGeom prst="rect">
            <a:avLst/>
          </a:prstGeom>
        </p:spPr>
      </p:pic>
      <p:pic>
        <p:nvPicPr>
          <p:cNvPr id="3074" name="Picture 2" descr="Acids and Bases - Definition, Examples, Properties, Uses with Videos &amp; FAQs"/>
          <p:cNvPicPr>
            <a:picLocks noChangeAspect="1" noChangeArrowheads="1"/>
          </p:cNvPicPr>
          <p:nvPr/>
        </p:nvPicPr>
        <p:blipFill rotWithShape="1">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t="8691" b="17489"/>
          <a:stretch/>
        </p:blipFill>
        <p:spPr bwMode="auto">
          <a:xfrm>
            <a:off x="3836960" y="1946531"/>
            <a:ext cx="4268244" cy="20975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0214384"/>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1"/>
                                        </p:tgtEl>
                                      </p:cBhvr>
                                    </p:animEffect>
                                    <p:animScale>
                                      <p:cBhvr>
                                        <p:cTn id="12" dur="250" autoRev="1" fill="hold"/>
                                        <p:tgtEl>
                                          <p:spTgt spid="41"/>
                                        </p:tgtEl>
                                      </p:cBhvr>
                                      <p:by x="105000" y="105000"/>
                                    </p:animScale>
                                  </p:childTnLst>
                                </p:cTn>
                              </p:par>
                            </p:childTnLst>
                          </p:cTn>
                        </p:par>
                      </p:childTnLst>
                    </p:cTn>
                  </p:par>
                </p:childTnLst>
              </p:cTn>
              <p:nextCondLst>
                <p:cond evt="onClick" delay="0">
                  <p:tgtEl>
                    <p:spTgt spid="38"/>
                  </p:tgtEl>
                </p:cond>
              </p:nextCondLst>
            </p:seq>
            <p:seq concurrent="1" nextAc="seek">
              <p:cTn id="13" restart="whenNotActive" fill="hold" evtFilter="cancelBubble" nodeType="interactiveSeq">
                <p:stCondLst>
                  <p:cond evt="onClick" delay="0">
                    <p:tgtEl>
                      <p:spTgt spid="39"/>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p:cTn id="18" dur="500" fill="hold"/>
                                        <p:tgtEl>
                                          <p:spTgt spid="42"/>
                                        </p:tgtEl>
                                        <p:attrNameLst>
                                          <p:attrName>ppt_w</p:attrName>
                                        </p:attrNameLst>
                                      </p:cBhvr>
                                      <p:tavLst>
                                        <p:tav tm="0">
                                          <p:val>
                                            <p:fltVal val="0"/>
                                          </p:val>
                                        </p:tav>
                                        <p:tav tm="100000">
                                          <p:val>
                                            <p:strVal val="#ppt_w"/>
                                          </p:val>
                                        </p:tav>
                                      </p:tavLst>
                                    </p:anim>
                                    <p:anim calcmode="lin" valueType="num">
                                      <p:cBhvr>
                                        <p:cTn id="19" dur="500" fill="hold"/>
                                        <p:tgtEl>
                                          <p:spTgt spid="42"/>
                                        </p:tgtEl>
                                        <p:attrNameLst>
                                          <p:attrName>ppt_h</p:attrName>
                                        </p:attrNameLst>
                                      </p:cBhvr>
                                      <p:tavLst>
                                        <p:tav tm="0">
                                          <p:val>
                                            <p:fltVal val="0"/>
                                          </p:val>
                                        </p:tav>
                                        <p:tav tm="100000">
                                          <p:val>
                                            <p:strVal val="#ppt_h"/>
                                          </p:val>
                                        </p:tav>
                                      </p:tavLst>
                                    </p:anim>
                                    <p:animEffect transition="in" filter="fade">
                                      <p:cBhvr>
                                        <p:cTn id="20" dur="500"/>
                                        <p:tgtEl>
                                          <p:spTgt spid="42"/>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42"/>
                                        </p:tgtEl>
                                      </p:cBhvr>
                                    </p:animEffect>
                                    <p:animScale>
                                      <p:cBhvr>
                                        <p:cTn id="23" dur="250" autoRev="1" fill="hold"/>
                                        <p:tgtEl>
                                          <p:spTgt spid="42"/>
                                        </p:tgtEl>
                                      </p:cBhvr>
                                      <p:by x="105000" y="105000"/>
                                    </p:animScale>
                                  </p:childTnLst>
                                </p:cTn>
                              </p:par>
                              <p:par>
                                <p:cTn id="2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5" dur="2000" fill="hold"/>
                                        <p:tgtEl>
                                          <p:spTgt spid="54"/>
                                        </p:tgtEl>
                                        <p:attrNameLst>
                                          <p:attrName>ppt_x</p:attrName>
                                          <p:attrName>ppt_y</p:attrName>
                                        </p:attrNameLst>
                                      </p:cBhvr>
                                    </p:animMotion>
                                  </p:childTnLst>
                                </p:cTn>
                              </p:par>
                              <p:par>
                                <p:cTn id="2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7" dur="2000" fill="hold"/>
                                        <p:tgtEl>
                                          <p:spTgt spid="65"/>
                                        </p:tgtEl>
                                        <p:attrNameLst>
                                          <p:attrName>ppt_x</p:attrName>
                                          <p:attrName>ppt_y</p:attrName>
                                        </p:attrNameLst>
                                      </p:cBhvr>
                                    </p:animMotion>
                                  </p:childTnLst>
                                </p:cTn>
                              </p:par>
                              <p:par>
                                <p:cTn id="2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29" dur="2000" fill="hold"/>
                                        <p:tgtEl>
                                          <p:spTgt spid="55"/>
                                        </p:tgtEl>
                                        <p:attrNameLst>
                                          <p:attrName>ppt_x</p:attrName>
                                          <p:attrName>ppt_y</p:attrName>
                                        </p:attrNameLst>
                                      </p:cBhvr>
                                    </p:animMotion>
                                  </p:childTnLst>
                                </p:cTn>
                              </p:par>
                              <p:par>
                                <p:cTn id="30"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31" dur="2000" fill="hold"/>
                                        <p:tgtEl>
                                          <p:spTgt spid="53"/>
                                        </p:tgtEl>
                                        <p:attrNameLst>
                                          <p:attrName>ppt_x</p:attrName>
                                          <p:attrName>ppt_y</p:attrName>
                                        </p:attrNameLst>
                                      </p:cBhvr>
                                    </p:animMotion>
                                  </p:childTnLst>
                                </p:cTn>
                              </p:par>
                              <p:par>
                                <p:cTn id="32"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33" dur="2000" fill="hold"/>
                                        <p:tgtEl>
                                          <p:spTgt spid="56"/>
                                        </p:tgtEl>
                                        <p:attrNameLst>
                                          <p:attrName>ppt_x</p:attrName>
                                          <p:attrName>ppt_y</p:attrName>
                                        </p:attrNameLst>
                                      </p:cBhvr>
                                    </p:animMotion>
                                  </p:childTnLst>
                                </p:cTn>
                              </p:par>
                              <p:par>
                                <p:cTn id="34"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35" dur="2000" fill="hold"/>
                                        <p:tgtEl>
                                          <p:spTgt spid="57"/>
                                        </p:tgtEl>
                                        <p:attrNameLst>
                                          <p:attrName>ppt_x</p:attrName>
                                          <p:attrName>ppt_y</p:attrName>
                                        </p:attrNameLst>
                                      </p:cBhvr>
                                      <p:rCtr x="-4792" y="65810"/>
                                    </p:animMotion>
                                  </p:childTnLst>
                                </p:cTn>
                              </p:par>
                              <p:par>
                                <p:cTn id="36"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37" dur="2000" fill="hold"/>
                                        <p:tgtEl>
                                          <p:spTgt spid="62"/>
                                        </p:tgtEl>
                                        <p:attrNameLst>
                                          <p:attrName>ppt_x</p:attrName>
                                          <p:attrName>ppt_y</p:attrName>
                                        </p:attrNameLst>
                                      </p:cBhvr>
                                    </p:animMotion>
                                  </p:childTnLst>
                                </p:cTn>
                              </p:par>
                              <p:par>
                                <p:cTn id="3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9" dur="2000" fill="hold"/>
                                        <p:tgtEl>
                                          <p:spTgt spid="58"/>
                                        </p:tgtEl>
                                        <p:attrNameLst>
                                          <p:attrName>ppt_x</p:attrName>
                                          <p:attrName>ppt_y</p:attrName>
                                        </p:attrNameLst>
                                      </p:cBhvr>
                                    </p:animMotion>
                                  </p:childTnLst>
                                </p:cTn>
                              </p:par>
                              <p:par>
                                <p:cTn id="40"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41" dur="2000" fill="hold"/>
                                        <p:tgtEl>
                                          <p:spTgt spid="59"/>
                                        </p:tgtEl>
                                        <p:attrNameLst>
                                          <p:attrName>ppt_x</p:attrName>
                                          <p:attrName>ppt_y</p:attrName>
                                        </p:attrNameLst>
                                      </p:cBhvr>
                                    </p:animMotion>
                                  </p:childTnLst>
                                </p:cTn>
                              </p:par>
                              <p:par>
                                <p:cTn id="42"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43" dur="2000" fill="hold"/>
                                        <p:tgtEl>
                                          <p:spTgt spid="60"/>
                                        </p:tgtEl>
                                        <p:attrNameLst>
                                          <p:attrName>ppt_x</p:attrName>
                                          <p:attrName>ppt_y</p:attrName>
                                        </p:attrNameLst>
                                      </p:cBhvr>
                                    </p:animMotion>
                                  </p:childTnLst>
                                </p:cTn>
                              </p:par>
                              <p:par>
                                <p:cTn id="4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5" dur="2000" fill="hold"/>
                                        <p:tgtEl>
                                          <p:spTgt spid="66"/>
                                        </p:tgtEl>
                                        <p:attrNameLst>
                                          <p:attrName>ppt_x</p:attrName>
                                          <p:attrName>ppt_y</p:attrName>
                                        </p:attrNameLst>
                                      </p:cBhvr>
                                    </p:animMotion>
                                  </p:childTnLst>
                                </p:cTn>
                              </p:par>
                              <p:par>
                                <p:cTn id="4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7" dur="2000" fill="hold"/>
                                        <p:tgtEl>
                                          <p:spTgt spid="76"/>
                                        </p:tgtEl>
                                        <p:attrNameLst>
                                          <p:attrName>ppt_x</p:attrName>
                                          <p:attrName>ppt_y</p:attrName>
                                        </p:attrNameLst>
                                      </p:cBhvr>
                                    </p:animMotion>
                                  </p:childTnLst>
                                </p:cTn>
                              </p:par>
                              <p:par>
                                <p:cTn id="4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9" dur="2000" fill="hold"/>
                                        <p:tgtEl>
                                          <p:spTgt spid="67"/>
                                        </p:tgtEl>
                                        <p:attrNameLst>
                                          <p:attrName>ppt_x</p:attrName>
                                          <p:attrName>ppt_y</p:attrName>
                                        </p:attrNameLst>
                                      </p:cBhvr>
                                    </p:animMotion>
                                  </p:childTnLst>
                                </p:cTn>
                              </p:par>
                              <p:par>
                                <p:cTn id="50"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51" dur="2000" fill="hold"/>
                                        <p:tgtEl>
                                          <p:spTgt spid="77"/>
                                        </p:tgtEl>
                                        <p:attrNameLst>
                                          <p:attrName>ppt_x</p:attrName>
                                          <p:attrName>ppt_y</p:attrName>
                                        </p:attrNameLst>
                                      </p:cBhvr>
                                      <p:rCtr x="18750" y="58287"/>
                                    </p:animMotion>
                                  </p:childTnLst>
                                </p:cTn>
                              </p:par>
                              <p:par>
                                <p:cTn id="52"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3" dur="2000" fill="hold"/>
                                        <p:tgtEl>
                                          <p:spTgt spid="79"/>
                                        </p:tgtEl>
                                        <p:attrNameLst>
                                          <p:attrName>ppt_x</p:attrName>
                                          <p:attrName>ppt_y</p:attrName>
                                        </p:attrNameLst>
                                      </p:cBhvr>
                                    </p:animMotion>
                                  </p:childTnLst>
                                </p:cTn>
                              </p:par>
                              <p:par>
                                <p:cTn id="54"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5" dur="2000" fill="hold"/>
                                        <p:tgtEl>
                                          <p:spTgt spid="80"/>
                                        </p:tgtEl>
                                        <p:attrNameLst>
                                          <p:attrName>ppt_x</p:attrName>
                                          <p:attrName>ppt_y</p:attrName>
                                        </p:attrNameLst>
                                      </p:cBhvr>
                                    </p:animMotion>
                                  </p:childTnLst>
                                </p:cTn>
                              </p:par>
                              <p:par>
                                <p:cTn id="5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7" dur="2000" fill="hold"/>
                                        <p:tgtEl>
                                          <p:spTgt spid="81"/>
                                        </p:tgtEl>
                                        <p:attrNameLst>
                                          <p:attrName>ppt_x</p:attrName>
                                          <p:attrName>ppt_y</p:attrName>
                                        </p:attrNameLst>
                                      </p:cBhvr>
                                    </p:animMotion>
                                  </p:childTnLst>
                                </p:cTn>
                              </p:par>
                              <p:par>
                                <p:cTn id="5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9" dur="2000" fill="hold"/>
                                        <p:tgtEl>
                                          <p:spTgt spid="83"/>
                                        </p:tgtEl>
                                        <p:attrNameLst>
                                          <p:attrName>ppt_x</p:attrName>
                                          <p:attrName>ppt_y</p:attrName>
                                        </p:attrNameLst>
                                      </p:cBhvr>
                                    </p:animMotion>
                                  </p:childTnLst>
                                </p:cTn>
                              </p:par>
                              <p:par>
                                <p:cTn id="6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1" dur="2000" fill="hold"/>
                                        <p:tgtEl>
                                          <p:spTgt spid="82"/>
                                        </p:tgtEl>
                                        <p:attrNameLst>
                                          <p:attrName>ppt_x</p:attrName>
                                          <p:attrName>ppt_y</p:attrName>
                                        </p:attrNameLst>
                                      </p:cBhvr>
                                    </p:animMotion>
                                  </p:childTnLst>
                                </p:cTn>
                              </p:par>
                              <p:par>
                                <p:cTn id="6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3" dur="2000" fill="hold"/>
                                        <p:tgtEl>
                                          <p:spTgt spid="84"/>
                                        </p:tgtEl>
                                        <p:attrNameLst>
                                          <p:attrName>ppt_x</p:attrName>
                                          <p:attrName>ppt_y</p:attrName>
                                        </p:attrNameLst>
                                      </p:cBhvr>
                                    </p:animMotion>
                                  </p:childTnLst>
                                </p:cTn>
                              </p:par>
                              <p:par>
                                <p:cTn id="64"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5" dur="2000" fill="hold"/>
                                        <p:tgtEl>
                                          <p:spTgt spid="85"/>
                                        </p:tgtEl>
                                        <p:attrNameLst>
                                          <p:attrName>ppt_x</p:attrName>
                                          <p:attrName>ppt_y</p:attrName>
                                        </p:attrNameLst>
                                      </p:cBhvr>
                                    </p:animMotion>
                                  </p:childTnLst>
                                </p:cTn>
                              </p:par>
                              <p:par>
                                <p:cTn id="66"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7" dur="2000" fill="hold"/>
                                        <p:tgtEl>
                                          <p:spTgt spid="86"/>
                                        </p:tgtEl>
                                        <p:attrNameLst>
                                          <p:attrName>ppt_x</p:attrName>
                                          <p:attrName>ppt_y</p:attrName>
                                        </p:attrNameLst>
                                      </p:cBhvr>
                                    </p:animMotion>
                                  </p:childTnLst>
                                </p:cTn>
                              </p:par>
                              <p:par>
                                <p:cTn id="6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9" dur="2000" fill="hold"/>
                                        <p:tgtEl>
                                          <p:spTgt spid="87"/>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1" dur="2000" fill="hold"/>
                                        <p:tgtEl>
                                          <p:spTgt spid="88"/>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3" dur="2000" fill="hold"/>
                                        <p:tgtEl>
                                          <p:spTgt spid="89"/>
                                        </p:tgtEl>
                                        <p:attrNameLst>
                                          <p:attrName>ppt_x</p:attrName>
                                          <p:attrName>ppt_y</p:attrName>
                                        </p:attrNameLst>
                                      </p:cBhvr>
                                    </p:animMotion>
                                  </p:childTnLst>
                                </p:cTn>
                              </p:par>
                              <p:par>
                                <p:cTn id="74"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5" dur="2000" fill="hold"/>
                                        <p:tgtEl>
                                          <p:spTgt spid="120"/>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7" dur="2000" fill="hold"/>
                                        <p:tgtEl>
                                          <p:spTgt spid="90"/>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9" dur="2000" fill="hold"/>
                                        <p:tgtEl>
                                          <p:spTgt spid="121"/>
                                        </p:tgtEl>
                                        <p:attrNameLst>
                                          <p:attrName>ppt_x</p:attrName>
                                          <p:attrName>ppt_y</p:attrName>
                                        </p:attrNameLst>
                                      </p:cBhvr>
                                    </p:animMotion>
                                  </p:childTnLst>
                                </p:cTn>
                              </p:par>
                              <p:par>
                                <p:cTn id="8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1" dur="2000" fill="hold"/>
                                        <p:tgtEl>
                                          <p:spTgt spid="122"/>
                                        </p:tgtEl>
                                        <p:attrNameLst>
                                          <p:attrName>ppt_x</p:attrName>
                                          <p:attrName>ppt_y</p:attrName>
                                        </p:attrNameLst>
                                      </p:cBhvr>
                                    </p:animMotion>
                                  </p:childTnLst>
                                </p:cTn>
                              </p:par>
                            </p:childTnLst>
                          </p:cTn>
                        </p:par>
                      </p:childTnLst>
                    </p:cTn>
                  </p:par>
                </p:childTnLst>
              </p:cTn>
              <p:nextCondLst>
                <p:cond evt="onClick" delay="0">
                  <p:tgtEl>
                    <p:spTgt spid="39"/>
                  </p:tgtEl>
                </p:cond>
              </p:nextCondLst>
            </p:seq>
          </p:childTnLst>
        </p:cTn>
      </p:par>
    </p:tnLst>
    <p:bldLst>
      <p:bldP spid="41" grpId="0"/>
      <p:bldP spid="41" grpId="1"/>
      <p:bldP spid="42" grpId="0"/>
      <p:bldP spid="42"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1"/>
            <a:ext cx="9575804" cy="121510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9946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440523" cy="430887"/>
            </a:xfrm>
            <a:prstGeom prst="rect">
              <a:avLst/>
            </a:prstGeom>
            <a:noFill/>
          </p:spPr>
          <p:txBody>
            <a:bodyPr wrap="none" rtlCol="0">
              <a:spAutoFit/>
            </a:bodyPr>
            <a:lstStyle/>
            <a:p>
              <a:r>
                <a:rPr lang="en-US" sz="2200" b="1" dirty="0">
                  <a:solidFill>
                    <a:schemeClr val="bg1"/>
                  </a:solidFill>
                </a:rPr>
                <a:t>BÀI TẬP 10</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Ở -200oC, nitrogen tồn tại ở dạng nào?</a:t>
            </a:r>
          </a:p>
          <a:p>
            <a:pPr algn="l"/>
            <a:r>
              <a:rPr lang="vi-VN" sz="2400" b="0" i="0" dirty="0">
                <a:solidFill>
                  <a:srgbClr val="333333"/>
                </a:solidFill>
                <a:effectLst/>
                <a:latin typeface="Arial" panose="020B0604020202020204" pitchFamily="34" charset="0"/>
                <a:cs typeface="Arial" panose="020B0604020202020204" pitchFamily="34" charset="0"/>
              </a:rPr>
              <a:t>	A. Lỏng	B. Khí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Rắn	D. Bán rắn</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3787943"/>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3323801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884443"/>
            <a:ext cx="8353330" cy="3089114"/>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8" y="2093987"/>
            <a:ext cx="7864444" cy="267002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CẢM ƠN THẦY CÔ</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CÙNG CÁC EM HỌC SINH</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ĐÃ CHÚ Ý LẮNG NGHE</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8744629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4</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472864" y="1171063"/>
            <a:ext cx="9241615" cy="2716983"/>
          </a:xfrm>
          <a:prstGeom prst="roundRect">
            <a:avLst>
              <a:gd name="adj" fmla="val 11345"/>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229962" y="4190218"/>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948560" y="1905328"/>
            <a:ext cx="8356791" cy="1446550"/>
          </a:xfrm>
          <a:prstGeom prst="rect">
            <a:avLst/>
          </a:prstGeom>
          <a:noFill/>
          <a:ln>
            <a:noFill/>
          </a:ln>
        </p:spPr>
        <p:txBody>
          <a:bodyPr wrap="square">
            <a:spAutoFit/>
          </a:bodyPr>
          <a:lstStyle/>
          <a:p>
            <a:pPr algn="ctr"/>
            <a:r>
              <a:rPr lang="en-US" sz="4400" dirty="0" err="1">
                <a:solidFill>
                  <a:srgbClr val="EE4036"/>
                </a:solidFill>
                <a:latin typeface="Averta Std ExtraBold" panose="00000900000000000000" pitchFamily="50" charset="0"/>
              </a:rPr>
              <a:t>Có</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thể</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khử</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chua</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đất</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kiềm</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bằng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phương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pháp</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gì</a:t>
            </a:r>
            <a:r>
              <a:rPr lang="en-US" sz="4400" dirty="0">
                <a:solidFill>
                  <a:srgbClr val="EE4036"/>
                </a:solidFill>
                <a:latin typeface="Averta Std ExtraBold" panose="00000900000000000000" pitchFamily="50" charset="0"/>
              </a:rPr>
              <a:t>?</a:t>
            </a:r>
          </a:p>
        </p:txBody>
      </p:sp>
      <p:sp>
        <p:nvSpPr>
          <p:cNvPr id="38" name="!!o4a">
            <a:extLst>
              <a:ext uri="{FF2B5EF4-FFF2-40B4-BE49-F238E27FC236}">
                <a16:creationId xmlns:a16="http://schemas.microsoft.com/office/drawing/2014/main" id="{03CD02AD-A0B0-4461-82E4-ADE45F3505A9}"/>
              </a:ext>
            </a:extLst>
          </p:cNvPr>
          <p:cNvSpPr/>
          <p:nvPr/>
        </p:nvSpPr>
        <p:spPr>
          <a:xfrm>
            <a:off x="8660575" y="541856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4a">
            <a:extLst>
              <a:ext uri="{FF2B5EF4-FFF2-40B4-BE49-F238E27FC236}">
                <a16:creationId xmlns:a16="http://schemas.microsoft.com/office/drawing/2014/main" id="{7D7392F9-B328-40CF-A436-C3974F476E3C}"/>
              </a:ext>
            </a:extLst>
          </p:cNvPr>
          <p:cNvSpPr txBox="1"/>
          <p:nvPr/>
        </p:nvSpPr>
        <p:spPr>
          <a:xfrm>
            <a:off x="8826686" y="546909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98" name="!!o4b">
            <a:extLst>
              <a:ext uri="{FF2B5EF4-FFF2-40B4-BE49-F238E27FC236}">
                <a16:creationId xmlns:a16="http://schemas.microsoft.com/office/drawing/2014/main" id="{6F40FFA8-451A-4BC0-BD18-CD55C51FC9A2}"/>
              </a:ext>
            </a:extLst>
          </p:cNvPr>
          <p:cNvSpPr/>
          <p:nvPr/>
        </p:nvSpPr>
        <p:spPr>
          <a:xfrm>
            <a:off x="6425591" y="5418565"/>
            <a:ext cx="1010028"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o4a">
            <a:extLst>
              <a:ext uri="{FF2B5EF4-FFF2-40B4-BE49-F238E27FC236}">
                <a16:creationId xmlns:a16="http://schemas.microsoft.com/office/drawing/2014/main" id="{03CD02AD-A0B0-4461-82E4-ADE45F3505A9}"/>
              </a:ext>
            </a:extLst>
          </p:cNvPr>
          <p:cNvSpPr/>
          <p:nvPr/>
        </p:nvSpPr>
        <p:spPr>
          <a:xfrm>
            <a:off x="5307061" y="5418565"/>
            <a:ext cx="1018245"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4a">
            <a:extLst>
              <a:ext uri="{FF2B5EF4-FFF2-40B4-BE49-F238E27FC236}">
                <a16:creationId xmlns:a16="http://schemas.microsoft.com/office/drawing/2014/main" id="{7D7392F9-B328-40CF-A436-C3974F476E3C}"/>
              </a:ext>
            </a:extLst>
          </p:cNvPr>
          <p:cNvSpPr txBox="1"/>
          <p:nvPr/>
        </p:nvSpPr>
        <p:spPr>
          <a:xfrm>
            <a:off x="5468809" y="5480709"/>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101" name="!!4b">
            <a:extLst>
              <a:ext uri="{FF2B5EF4-FFF2-40B4-BE49-F238E27FC236}">
                <a16:creationId xmlns:a16="http://schemas.microsoft.com/office/drawing/2014/main" id="{FF091EC5-DEE3-4725-BA96-0C98047169DD}"/>
              </a:ext>
            </a:extLst>
          </p:cNvPr>
          <p:cNvSpPr txBox="1"/>
          <p:nvPr/>
        </p:nvSpPr>
        <p:spPr>
          <a:xfrm>
            <a:off x="6588170" y="5480709"/>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05" name="!!o4a">
            <a:extLst>
              <a:ext uri="{FF2B5EF4-FFF2-40B4-BE49-F238E27FC236}">
                <a16:creationId xmlns:a16="http://schemas.microsoft.com/office/drawing/2014/main" id="{03CD02AD-A0B0-4461-82E4-ADE45F3505A9}"/>
              </a:ext>
            </a:extLst>
          </p:cNvPr>
          <p:cNvSpPr/>
          <p:nvPr/>
        </p:nvSpPr>
        <p:spPr>
          <a:xfrm>
            <a:off x="7535904" y="541856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6" name="!!4a">
            <a:extLst>
              <a:ext uri="{FF2B5EF4-FFF2-40B4-BE49-F238E27FC236}">
                <a16:creationId xmlns:a16="http://schemas.microsoft.com/office/drawing/2014/main" id="{7D7392F9-B328-40CF-A436-C3974F476E3C}"/>
              </a:ext>
            </a:extLst>
          </p:cNvPr>
          <p:cNvSpPr txBox="1"/>
          <p:nvPr/>
        </p:nvSpPr>
        <p:spPr>
          <a:xfrm>
            <a:off x="7702015" y="546909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ó</a:t>
            </a:r>
          </a:p>
        </p:txBody>
      </p:sp>
      <p:pic>
        <p:nvPicPr>
          <p:cNvPr id="96" name="Picture 95">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97" name="Picture 96">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02" name="Picture 101">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03" name="Picture 102">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04" name="Picture 103">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07" name="Picture 106">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08" name="Picture 107">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09" name="Picture 108">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10" name="Picture 109">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11" name="Picture 110">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12" name="Picture 111">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13" name="Picture 112">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14" name="Picture 113">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15" name="Picture 114">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16" name="Picture 115">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17" name="Picture 116">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18" name="Picture 117">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19" name="Picture 118">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20" name="Picture 119">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21" name="Picture 120">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22" name="Picture 121">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23" name="Picture 122">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24" name="Picture 123">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25" name="Picture 124">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26" name="Picture 125">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27" name="Picture 126">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28" name="Picture 127">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29" name="Picture 128">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30" name="Picture 129">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3883013" y="-504088"/>
            <a:ext cx="360000" cy="218075"/>
          </a:xfrm>
          <a:prstGeom prst="rect">
            <a:avLst/>
          </a:prstGeom>
        </p:spPr>
      </p:pic>
      <p:sp>
        <p:nvSpPr>
          <p:cNvPr id="57" name="!!o4a">
            <a:extLst>
              <a:ext uri="{FF2B5EF4-FFF2-40B4-BE49-F238E27FC236}">
                <a16:creationId xmlns:a16="http://schemas.microsoft.com/office/drawing/2014/main" id="{03CD02AD-A0B0-4461-82E4-ADE45F3505A9}"/>
              </a:ext>
            </a:extLst>
          </p:cNvPr>
          <p:cNvSpPr/>
          <p:nvPr/>
        </p:nvSpPr>
        <p:spPr>
          <a:xfrm>
            <a:off x="4183544" y="5411561"/>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8" name="!!4a">
            <a:extLst>
              <a:ext uri="{FF2B5EF4-FFF2-40B4-BE49-F238E27FC236}">
                <a16:creationId xmlns:a16="http://schemas.microsoft.com/office/drawing/2014/main" id="{7D7392F9-B328-40CF-A436-C3974F476E3C}"/>
              </a:ext>
            </a:extLst>
          </p:cNvPr>
          <p:cNvSpPr txBox="1"/>
          <p:nvPr/>
        </p:nvSpPr>
        <p:spPr>
          <a:xfrm>
            <a:off x="4349655" y="5462089"/>
            <a:ext cx="692164" cy="923330"/>
          </a:xfrm>
          <a:prstGeom prst="rect">
            <a:avLst/>
          </a:prstGeom>
          <a:noFill/>
        </p:spPr>
        <p:txBody>
          <a:bodyPr wrap="square" rtlCol="0">
            <a:spAutoFit/>
          </a:bodyPr>
          <a:lstStyle/>
          <a:p>
            <a:pPr algn="ctr"/>
            <a:r>
              <a:rPr lang="en-US" sz="5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59" name="!!o4b">
            <a:extLst>
              <a:ext uri="{FF2B5EF4-FFF2-40B4-BE49-F238E27FC236}">
                <a16:creationId xmlns:a16="http://schemas.microsoft.com/office/drawing/2014/main" id="{6F40FFA8-451A-4BC0-BD18-CD55C51FC9A2}"/>
              </a:ext>
            </a:extLst>
          </p:cNvPr>
          <p:cNvSpPr/>
          <p:nvPr/>
        </p:nvSpPr>
        <p:spPr>
          <a:xfrm>
            <a:off x="1948560" y="5411561"/>
            <a:ext cx="1010028"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0" name="!!4b">
            <a:extLst>
              <a:ext uri="{FF2B5EF4-FFF2-40B4-BE49-F238E27FC236}">
                <a16:creationId xmlns:a16="http://schemas.microsoft.com/office/drawing/2014/main" id="{FF091EC5-DEE3-4725-BA96-0C98047169DD}"/>
              </a:ext>
            </a:extLst>
          </p:cNvPr>
          <p:cNvSpPr txBox="1"/>
          <p:nvPr/>
        </p:nvSpPr>
        <p:spPr>
          <a:xfrm>
            <a:off x="2111763" y="5462089"/>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62" name="!!o4a">
            <a:extLst>
              <a:ext uri="{FF2B5EF4-FFF2-40B4-BE49-F238E27FC236}">
                <a16:creationId xmlns:a16="http://schemas.microsoft.com/office/drawing/2014/main" id="{03CD02AD-A0B0-4461-82E4-ADE45F3505A9}"/>
              </a:ext>
            </a:extLst>
          </p:cNvPr>
          <p:cNvSpPr/>
          <p:nvPr/>
        </p:nvSpPr>
        <p:spPr>
          <a:xfrm>
            <a:off x="3058873" y="5411561"/>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5" name="!!4a">
            <a:extLst>
              <a:ext uri="{FF2B5EF4-FFF2-40B4-BE49-F238E27FC236}">
                <a16:creationId xmlns:a16="http://schemas.microsoft.com/office/drawing/2014/main" id="{7D7392F9-B328-40CF-A436-C3974F476E3C}"/>
              </a:ext>
            </a:extLst>
          </p:cNvPr>
          <p:cNvSpPr txBox="1"/>
          <p:nvPr/>
        </p:nvSpPr>
        <p:spPr>
          <a:xfrm>
            <a:off x="3224984" y="5462089"/>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c</a:t>
            </a:r>
          </a:p>
        </p:txBody>
      </p:sp>
    </p:spTree>
    <p:extLst>
      <p:ext uri="{BB962C8B-B14F-4D97-AF65-F5344CB8AC3E}">
        <p14:creationId xmlns:p14="http://schemas.microsoft.com/office/powerpoint/2010/main" val="17226768"/>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par>
                                <p:cTn id="1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4" dur="2000" fill="hold"/>
                                        <p:tgtEl>
                                          <p:spTgt spid="97"/>
                                        </p:tgtEl>
                                        <p:attrNameLst>
                                          <p:attrName>ppt_x</p:attrName>
                                          <p:attrName>ppt_y</p:attrName>
                                        </p:attrNameLst>
                                      </p:cBhvr>
                                    </p:animMotion>
                                  </p:childTnLst>
                                </p:cTn>
                              </p:par>
                              <p:par>
                                <p:cTn id="1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6" dur="2000" fill="hold"/>
                                        <p:tgtEl>
                                          <p:spTgt spid="111"/>
                                        </p:tgtEl>
                                        <p:attrNameLst>
                                          <p:attrName>ppt_x</p:attrName>
                                          <p:attrName>ppt_y</p:attrName>
                                        </p:attrNameLst>
                                      </p:cBhvr>
                                    </p:animMotion>
                                  </p:childTnLst>
                                </p:cTn>
                              </p:par>
                              <p:par>
                                <p:cTn id="1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8" dur="2000" fill="hold"/>
                                        <p:tgtEl>
                                          <p:spTgt spid="102"/>
                                        </p:tgtEl>
                                        <p:attrNameLst>
                                          <p:attrName>ppt_x</p:attrName>
                                          <p:attrName>ppt_y</p:attrName>
                                        </p:attrNameLst>
                                      </p:cBhvr>
                                    </p:animMotion>
                                  </p:childTnLst>
                                </p:cTn>
                              </p:par>
                              <p:par>
                                <p:cTn id="19"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20" dur="2000" fill="hold"/>
                                        <p:tgtEl>
                                          <p:spTgt spid="96"/>
                                        </p:tgtEl>
                                        <p:attrNameLst>
                                          <p:attrName>ppt_x</p:attrName>
                                          <p:attrName>ppt_y</p:attrName>
                                        </p:attrNameLst>
                                      </p:cBhvr>
                                    </p:animMotion>
                                  </p:childTnLst>
                                </p:cTn>
                              </p:par>
                              <p:par>
                                <p:cTn id="21"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22" dur="2000" fill="hold"/>
                                        <p:tgtEl>
                                          <p:spTgt spid="103"/>
                                        </p:tgtEl>
                                        <p:attrNameLst>
                                          <p:attrName>ppt_x</p:attrName>
                                          <p:attrName>ppt_y</p:attrName>
                                        </p:attrNameLst>
                                      </p:cBhvr>
                                    </p:animMotion>
                                  </p:childTnLst>
                                </p:cTn>
                              </p:par>
                              <p:par>
                                <p:cTn id="23"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24" dur="2000" fill="hold"/>
                                        <p:tgtEl>
                                          <p:spTgt spid="104"/>
                                        </p:tgtEl>
                                        <p:attrNameLst>
                                          <p:attrName>ppt_x</p:attrName>
                                          <p:attrName>ppt_y</p:attrName>
                                        </p:attrNameLst>
                                      </p:cBhvr>
                                      <p:rCtr x="-4792" y="65810"/>
                                    </p:animMotion>
                                  </p:childTnLst>
                                </p:cTn>
                              </p:par>
                              <p:par>
                                <p:cTn id="25"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26" dur="2000" fill="hold"/>
                                        <p:tgtEl>
                                          <p:spTgt spid="110"/>
                                        </p:tgtEl>
                                        <p:attrNameLst>
                                          <p:attrName>ppt_x</p:attrName>
                                          <p:attrName>ppt_y</p:attrName>
                                        </p:attrNameLst>
                                      </p:cBhvr>
                                    </p:animMotion>
                                  </p:childTnLst>
                                </p:cTn>
                              </p:par>
                              <p:par>
                                <p:cTn id="2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8" dur="2000" fill="hold"/>
                                        <p:tgtEl>
                                          <p:spTgt spid="107"/>
                                        </p:tgtEl>
                                        <p:attrNameLst>
                                          <p:attrName>ppt_x</p:attrName>
                                          <p:attrName>ppt_y</p:attrName>
                                        </p:attrNameLst>
                                      </p:cBhvr>
                                    </p:animMotion>
                                  </p:childTnLst>
                                </p:cTn>
                              </p:par>
                              <p:par>
                                <p:cTn id="29"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30" dur="2000" fill="hold"/>
                                        <p:tgtEl>
                                          <p:spTgt spid="108"/>
                                        </p:tgtEl>
                                        <p:attrNameLst>
                                          <p:attrName>ppt_x</p:attrName>
                                          <p:attrName>ppt_y</p:attrName>
                                        </p:attrNameLst>
                                      </p:cBhvr>
                                    </p:animMotion>
                                  </p:childTnLst>
                                </p:cTn>
                              </p:par>
                              <p:par>
                                <p:cTn id="31"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32" dur="2000" fill="hold"/>
                                        <p:tgtEl>
                                          <p:spTgt spid="109"/>
                                        </p:tgtEl>
                                        <p:attrNameLst>
                                          <p:attrName>ppt_x</p:attrName>
                                          <p:attrName>ppt_y</p:attrName>
                                        </p:attrNameLst>
                                      </p:cBhvr>
                                    </p:animMotion>
                                  </p:childTnLst>
                                </p:cTn>
                              </p:par>
                              <p:par>
                                <p:cTn id="3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4" dur="2000" fill="hold"/>
                                        <p:tgtEl>
                                          <p:spTgt spid="112"/>
                                        </p:tgtEl>
                                        <p:attrNameLst>
                                          <p:attrName>ppt_x</p:attrName>
                                          <p:attrName>ppt_y</p:attrName>
                                        </p:attrNameLst>
                                      </p:cBhvr>
                                    </p:animMotion>
                                  </p:childTnLst>
                                </p:cTn>
                              </p:par>
                              <p:par>
                                <p:cTn id="3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36" dur="2000" fill="hold"/>
                                        <p:tgtEl>
                                          <p:spTgt spid="114"/>
                                        </p:tgtEl>
                                        <p:attrNameLst>
                                          <p:attrName>ppt_x</p:attrName>
                                          <p:attrName>ppt_y</p:attrName>
                                        </p:attrNameLst>
                                      </p:cBhvr>
                                    </p:animMotion>
                                  </p:childTnLst>
                                </p:cTn>
                              </p:par>
                              <p:par>
                                <p:cTn id="3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8" dur="2000" fill="hold"/>
                                        <p:tgtEl>
                                          <p:spTgt spid="113"/>
                                        </p:tgtEl>
                                        <p:attrNameLst>
                                          <p:attrName>ppt_x</p:attrName>
                                          <p:attrName>ppt_y</p:attrName>
                                        </p:attrNameLst>
                                      </p:cBhvr>
                                    </p:animMotion>
                                  </p:childTnLst>
                                </p:cTn>
                              </p:par>
                              <p:par>
                                <p:cTn id="39"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40" dur="2000" fill="hold"/>
                                        <p:tgtEl>
                                          <p:spTgt spid="115"/>
                                        </p:tgtEl>
                                        <p:attrNameLst>
                                          <p:attrName>ppt_x</p:attrName>
                                          <p:attrName>ppt_y</p:attrName>
                                        </p:attrNameLst>
                                      </p:cBhvr>
                                      <p:rCtr x="18750" y="58287"/>
                                    </p:animMotion>
                                  </p:childTnLst>
                                </p:cTn>
                              </p:par>
                              <p:par>
                                <p:cTn id="41"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2" dur="2000" fill="hold"/>
                                        <p:tgtEl>
                                          <p:spTgt spid="116"/>
                                        </p:tgtEl>
                                        <p:attrNameLst>
                                          <p:attrName>ppt_x</p:attrName>
                                          <p:attrName>ppt_y</p:attrName>
                                        </p:attrNameLst>
                                      </p:cBhvr>
                                    </p:animMotion>
                                  </p:childTnLst>
                                </p:cTn>
                              </p:par>
                              <p:par>
                                <p:cTn id="4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4" dur="2000" fill="hold"/>
                                        <p:tgtEl>
                                          <p:spTgt spid="117"/>
                                        </p:tgtEl>
                                        <p:attrNameLst>
                                          <p:attrName>ppt_x</p:attrName>
                                          <p:attrName>ppt_y</p:attrName>
                                        </p:attrNameLst>
                                      </p:cBhvr>
                                    </p:animMotion>
                                  </p:childTnLst>
                                </p:cTn>
                              </p:par>
                              <p:par>
                                <p:cTn id="4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6" dur="2000" fill="hold"/>
                                        <p:tgtEl>
                                          <p:spTgt spid="118"/>
                                        </p:tgtEl>
                                        <p:attrNameLst>
                                          <p:attrName>ppt_x</p:attrName>
                                          <p:attrName>ppt_y</p:attrName>
                                        </p:attrNameLst>
                                      </p:cBhvr>
                                    </p:animMotion>
                                  </p:childTnLst>
                                </p:cTn>
                              </p:par>
                              <p:par>
                                <p:cTn id="4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8" dur="2000" fill="hold"/>
                                        <p:tgtEl>
                                          <p:spTgt spid="120"/>
                                        </p:tgtEl>
                                        <p:attrNameLst>
                                          <p:attrName>ppt_x</p:attrName>
                                          <p:attrName>ppt_y</p:attrName>
                                        </p:attrNameLst>
                                      </p:cBhvr>
                                    </p:animMotion>
                                  </p:childTnLst>
                                </p:cTn>
                              </p:par>
                              <p:par>
                                <p:cTn id="4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2000" fill="hold"/>
                                        <p:tgtEl>
                                          <p:spTgt spid="119"/>
                                        </p:tgtEl>
                                        <p:attrNameLst>
                                          <p:attrName>ppt_x</p:attrName>
                                          <p:attrName>ppt_y</p:attrName>
                                        </p:attrNameLst>
                                      </p:cBhvr>
                                    </p:animMotion>
                                  </p:childTnLst>
                                </p:cTn>
                              </p:par>
                              <p:par>
                                <p:cTn id="5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2" dur="2000" fill="hold"/>
                                        <p:tgtEl>
                                          <p:spTgt spid="121"/>
                                        </p:tgtEl>
                                        <p:attrNameLst>
                                          <p:attrName>ppt_x</p:attrName>
                                          <p:attrName>ppt_y</p:attrName>
                                        </p:attrNameLst>
                                      </p:cBhvr>
                                    </p:animMotion>
                                  </p:childTnLst>
                                </p:cTn>
                              </p:par>
                              <p:par>
                                <p:cTn id="53"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4" dur="2000" fill="hold"/>
                                        <p:tgtEl>
                                          <p:spTgt spid="122"/>
                                        </p:tgtEl>
                                        <p:attrNameLst>
                                          <p:attrName>ppt_x</p:attrName>
                                          <p:attrName>ppt_y</p:attrName>
                                        </p:attrNameLst>
                                      </p:cBhvr>
                                    </p:animMotion>
                                  </p:childTnLst>
                                </p:cTn>
                              </p:par>
                              <p:par>
                                <p:cTn id="5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6" dur="2000" fill="hold"/>
                                        <p:tgtEl>
                                          <p:spTgt spid="123"/>
                                        </p:tgtEl>
                                        <p:attrNameLst>
                                          <p:attrName>ppt_x</p:attrName>
                                          <p:attrName>ppt_y</p:attrName>
                                        </p:attrNameLst>
                                      </p:cBhvr>
                                    </p:animMotion>
                                  </p:childTnLst>
                                </p:cTn>
                              </p:par>
                              <p:par>
                                <p:cTn id="5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2000" fill="hold"/>
                                        <p:tgtEl>
                                          <p:spTgt spid="124"/>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0" dur="2000" fill="hold"/>
                                        <p:tgtEl>
                                          <p:spTgt spid="125"/>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2" dur="2000" fill="hold"/>
                                        <p:tgtEl>
                                          <p:spTgt spid="126"/>
                                        </p:tgtEl>
                                        <p:attrNameLst>
                                          <p:attrName>ppt_x</p:attrName>
                                          <p:attrName>ppt_y</p:attrName>
                                        </p:attrNameLst>
                                      </p:cBhvr>
                                    </p:animMotion>
                                  </p:childTnLst>
                                </p:cTn>
                              </p:par>
                              <p:par>
                                <p:cTn id="6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4" dur="2000" fill="hold"/>
                                        <p:tgtEl>
                                          <p:spTgt spid="128"/>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6" dur="2000" fill="hold"/>
                                        <p:tgtEl>
                                          <p:spTgt spid="127"/>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8" dur="2000" fill="hold"/>
                                        <p:tgtEl>
                                          <p:spTgt spid="129"/>
                                        </p:tgtEl>
                                        <p:attrNameLst>
                                          <p:attrName>ppt_x</p:attrName>
                                          <p:attrName>ppt_y</p:attrName>
                                        </p:attrNameLst>
                                      </p:cBhvr>
                                    </p:animMotion>
                                  </p:childTnLst>
                                </p:cTn>
                              </p:par>
                              <p:par>
                                <p:cTn id="6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0" dur="2000" fill="hold"/>
                                        <p:tgtEl>
                                          <p:spTgt spid="130"/>
                                        </p:tgtEl>
                                        <p:attrNameLst>
                                          <p:attrName>ppt_x</p:attrName>
                                          <p:attrName>ppt_y</p:attrName>
                                        </p:attrNameLst>
                                      </p:cBhvr>
                                    </p:animMotion>
                                  </p:childTnLst>
                                </p:cTn>
                              </p:par>
                            </p:childTnLst>
                          </p:cTn>
                        </p:par>
                      </p:childTnLst>
                    </p:cTn>
                  </p:par>
                </p:childTnLst>
              </p:cTn>
              <p:nextCondLst>
                <p:cond evt="onClick" delay="0">
                  <p:tgtEl>
                    <p:spTgt spid="38"/>
                  </p:tgtEl>
                </p:cond>
              </p:nextCondLst>
            </p:seq>
            <p:seq concurrent="1" nextAc="seek">
              <p:cTn id="71" restart="whenNotActive" fill="hold" evtFilter="cancelBubble" nodeType="interactiveSeq">
                <p:stCondLst>
                  <p:cond evt="onClick" delay="0">
                    <p:tgtEl>
                      <p:spTgt spid="99"/>
                    </p:tgtEl>
                  </p:cond>
                </p:stCondLst>
                <p:endSync evt="end" delay="0">
                  <p:rtn val="all"/>
                </p:endSync>
                <p:childTnLst>
                  <p:par>
                    <p:cTn id="72" fill="hold">
                      <p:stCondLst>
                        <p:cond delay="0"/>
                      </p:stCondLst>
                      <p:childTnLst>
                        <p:par>
                          <p:cTn id="73" fill="hold">
                            <p:stCondLst>
                              <p:cond delay="0"/>
                            </p:stCondLst>
                            <p:childTnLst>
                              <p:par>
                                <p:cTn id="74" presetID="53" presetClass="entr" presetSubtype="16" fill="hold" grpId="0" nodeType="withEffect">
                                  <p:stCondLst>
                                    <p:cond delay="0"/>
                                  </p:stCondLst>
                                  <p:childTnLst>
                                    <p:set>
                                      <p:cBhvr>
                                        <p:cTn id="75" dur="1" fill="hold">
                                          <p:stCondLst>
                                            <p:cond delay="0"/>
                                          </p:stCondLst>
                                        </p:cTn>
                                        <p:tgtEl>
                                          <p:spTgt spid="100"/>
                                        </p:tgtEl>
                                        <p:attrNameLst>
                                          <p:attrName>style.visibility</p:attrName>
                                        </p:attrNameLst>
                                      </p:cBhvr>
                                      <p:to>
                                        <p:strVal val="visible"/>
                                      </p:to>
                                    </p:set>
                                    <p:anim calcmode="lin" valueType="num">
                                      <p:cBhvr>
                                        <p:cTn id="76" dur="500" fill="hold"/>
                                        <p:tgtEl>
                                          <p:spTgt spid="100"/>
                                        </p:tgtEl>
                                        <p:attrNameLst>
                                          <p:attrName>ppt_w</p:attrName>
                                        </p:attrNameLst>
                                      </p:cBhvr>
                                      <p:tavLst>
                                        <p:tav tm="0">
                                          <p:val>
                                            <p:fltVal val="0"/>
                                          </p:val>
                                        </p:tav>
                                        <p:tav tm="100000">
                                          <p:val>
                                            <p:strVal val="#ppt_w"/>
                                          </p:val>
                                        </p:tav>
                                      </p:tavLst>
                                    </p:anim>
                                    <p:anim calcmode="lin" valueType="num">
                                      <p:cBhvr>
                                        <p:cTn id="77" dur="500" fill="hold"/>
                                        <p:tgtEl>
                                          <p:spTgt spid="100"/>
                                        </p:tgtEl>
                                        <p:attrNameLst>
                                          <p:attrName>ppt_h</p:attrName>
                                        </p:attrNameLst>
                                      </p:cBhvr>
                                      <p:tavLst>
                                        <p:tav tm="0">
                                          <p:val>
                                            <p:fltVal val="0"/>
                                          </p:val>
                                        </p:tav>
                                        <p:tav tm="100000">
                                          <p:val>
                                            <p:strVal val="#ppt_h"/>
                                          </p:val>
                                        </p:tav>
                                      </p:tavLst>
                                    </p:anim>
                                    <p:animEffect transition="in" filter="fade">
                                      <p:cBhvr>
                                        <p:cTn id="78" dur="500"/>
                                        <p:tgtEl>
                                          <p:spTgt spid="100"/>
                                        </p:tgtEl>
                                      </p:cBhvr>
                                    </p:animEffect>
                                  </p:childTnLst>
                                  <p:subTnLst>
                                    <p:audio>
                                      <p:cMediaNode>
                                        <p:cTn display="0" masterRel="sameClick">
                                          <p:stCondLst>
                                            <p:cond evt="begin" delay="0">
                                              <p:tn val="74"/>
                                            </p:cond>
                                          </p:stCondLst>
                                          <p:endCondLst>
                                            <p:cond evt="onStopAudio" delay="0">
                                              <p:tgtEl>
                                                <p:sldTgt/>
                                              </p:tgtEl>
                                            </p:cond>
                                          </p:endCondLst>
                                        </p:cTn>
                                        <p:tgtEl>
                                          <p:sndTgt r:embed="rId3" name="Bling.wav"/>
                                        </p:tgtEl>
                                      </p:cMediaNode>
                                    </p:audio>
                                  </p:subTnLst>
                                </p:cTn>
                              </p:par>
                              <p:par>
                                <p:cTn id="79" presetID="26" presetClass="emph" presetSubtype="0" fill="hold" grpId="1" nodeType="withEffect">
                                  <p:stCondLst>
                                    <p:cond delay="500"/>
                                  </p:stCondLst>
                                  <p:childTnLst>
                                    <p:animEffect transition="out" filter="fade">
                                      <p:cBhvr>
                                        <p:cTn id="80" dur="500" tmFilter="0, 0; .2, .5; .8, .5; 1, 0"/>
                                        <p:tgtEl>
                                          <p:spTgt spid="100"/>
                                        </p:tgtEl>
                                      </p:cBhvr>
                                    </p:animEffect>
                                    <p:animScale>
                                      <p:cBhvr>
                                        <p:cTn id="81" dur="250" autoRev="1" fill="hold"/>
                                        <p:tgtEl>
                                          <p:spTgt spid="100"/>
                                        </p:tgtEl>
                                      </p:cBhvr>
                                      <p:by x="105000" y="105000"/>
                                    </p:animScale>
                                  </p:childTnLst>
                                </p:cTn>
                              </p:par>
                            </p:childTnLst>
                          </p:cTn>
                        </p:par>
                      </p:childTnLst>
                    </p:cTn>
                  </p:par>
                </p:childTnLst>
              </p:cTn>
              <p:nextCondLst>
                <p:cond evt="onClick" delay="0">
                  <p:tgtEl>
                    <p:spTgt spid="99"/>
                  </p:tgtEl>
                </p:cond>
              </p:nextCondLst>
            </p:seq>
            <p:seq concurrent="1" nextAc="seek">
              <p:cTn id="82" restart="whenNotActive" fill="hold" evtFilter="cancelBubble" nodeType="interactiveSeq">
                <p:stCondLst>
                  <p:cond evt="onClick" delay="0">
                    <p:tgtEl>
                      <p:spTgt spid="98"/>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grpId="0" nodeType="withEffect">
                                  <p:stCondLst>
                                    <p:cond delay="0"/>
                                  </p:stCondLst>
                                  <p:childTnLst>
                                    <p:set>
                                      <p:cBhvr>
                                        <p:cTn id="86" dur="1" fill="hold">
                                          <p:stCondLst>
                                            <p:cond delay="0"/>
                                          </p:stCondLst>
                                        </p:cTn>
                                        <p:tgtEl>
                                          <p:spTgt spid="101"/>
                                        </p:tgtEl>
                                        <p:attrNameLst>
                                          <p:attrName>style.visibility</p:attrName>
                                        </p:attrNameLst>
                                      </p:cBhvr>
                                      <p:to>
                                        <p:strVal val="visible"/>
                                      </p:to>
                                    </p:set>
                                    <p:anim calcmode="lin" valueType="num">
                                      <p:cBhvr>
                                        <p:cTn id="87" dur="500" fill="hold"/>
                                        <p:tgtEl>
                                          <p:spTgt spid="101"/>
                                        </p:tgtEl>
                                        <p:attrNameLst>
                                          <p:attrName>ppt_w</p:attrName>
                                        </p:attrNameLst>
                                      </p:cBhvr>
                                      <p:tavLst>
                                        <p:tav tm="0">
                                          <p:val>
                                            <p:fltVal val="0"/>
                                          </p:val>
                                        </p:tav>
                                        <p:tav tm="100000">
                                          <p:val>
                                            <p:strVal val="#ppt_w"/>
                                          </p:val>
                                        </p:tav>
                                      </p:tavLst>
                                    </p:anim>
                                    <p:anim calcmode="lin" valueType="num">
                                      <p:cBhvr>
                                        <p:cTn id="88" dur="500" fill="hold"/>
                                        <p:tgtEl>
                                          <p:spTgt spid="101"/>
                                        </p:tgtEl>
                                        <p:attrNameLst>
                                          <p:attrName>ppt_h</p:attrName>
                                        </p:attrNameLst>
                                      </p:cBhvr>
                                      <p:tavLst>
                                        <p:tav tm="0">
                                          <p:val>
                                            <p:fltVal val="0"/>
                                          </p:val>
                                        </p:tav>
                                        <p:tav tm="100000">
                                          <p:val>
                                            <p:strVal val="#ppt_h"/>
                                          </p:val>
                                        </p:tav>
                                      </p:tavLst>
                                    </p:anim>
                                    <p:animEffect transition="in" filter="fade">
                                      <p:cBhvr>
                                        <p:cTn id="89" dur="500"/>
                                        <p:tgtEl>
                                          <p:spTgt spid="101"/>
                                        </p:tgtEl>
                                      </p:cBhvr>
                                    </p:animEffect>
                                  </p:childTnLst>
                                  <p:subTnLst>
                                    <p:audio>
                                      <p:cMediaNode>
                                        <p:cTn display="0" masterRel="sameClick">
                                          <p:stCondLst>
                                            <p:cond evt="begin" delay="0">
                                              <p:tn val="85"/>
                                            </p:cond>
                                          </p:stCondLst>
                                          <p:endCondLst>
                                            <p:cond evt="onStopAudio" delay="0">
                                              <p:tgtEl>
                                                <p:sldTgt/>
                                              </p:tgtEl>
                                            </p:cond>
                                          </p:endCondLst>
                                        </p:cTn>
                                        <p:tgtEl>
                                          <p:sndTgt r:embed="rId3"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101"/>
                                        </p:tgtEl>
                                      </p:cBhvr>
                                    </p:animEffect>
                                    <p:animScale>
                                      <p:cBhvr>
                                        <p:cTn id="92" dur="250" autoRev="1" fill="hold"/>
                                        <p:tgtEl>
                                          <p:spTgt spid="101"/>
                                        </p:tgtEl>
                                      </p:cBhvr>
                                      <p:by x="105000" y="105000"/>
                                    </p:animScale>
                                  </p:childTnLst>
                                </p:cTn>
                              </p:par>
                            </p:childTnLst>
                          </p:cTn>
                        </p:par>
                      </p:childTnLst>
                    </p:cTn>
                  </p:par>
                </p:childTnLst>
              </p:cTn>
              <p:nextCondLst>
                <p:cond evt="onClick" delay="0">
                  <p:tgtEl>
                    <p:spTgt spid="98"/>
                  </p:tgtEl>
                </p:cond>
              </p:nextCondLst>
            </p:seq>
            <p:seq concurrent="1" nextAc="seek">
              <p:cTn id="93" restart="whenNotActive" fill="hold" evtFilter="cancelBubble" nodeType="interactiveSeq">
                <p:stCondLst>
                  <p:cond evt="onClick" delay="0">
                    <p:tgtEl>
                      <p:spTgt spid="105"/>
                    </p:tgtEl>
                  </p:cond>
                </p:stCondLst>
                <p:endSync evt="end" delay="0">
                  <p:rtn val="all"/>
                </p:endSync>
                <p:childTnLst>
                  <p:par>
                    <p:cTn id="94" fill="hold">
                      <p:stCondLst>
                        <p:cond delay="0"/>
                      </p:stCondLst>
                      <p:childTnLst>
                        <p:par>
                          <p:cTn id="95" fill="hold">
                            <p:stCondLst>
                              <p:cond delay="0"/>
                            </p:stCondLst>
                            <p:childTnLst>
                              <p:par>
                                <p:cTn id="96" presetID="53" presetClass="entr" presetSubtype="16" fill="hold" grpId="0" nodeType="withEffect">
                                  <p:stCondLst>
                                    <p:cond delay="0"/>
                                  </p:stCondLst>
                                  <p:childTnLst>
                                    <p:set>
                                      <p:cBhvr>
                                        <p:cTn id="97" dur="1" fill="hold">
                                          <p:stCondLst>
                                            <p:cond delay="0"/>
                                          </p:stCondLst>
                                        </p:cTn>
                                        <p:tgtEl>
                                          <p:spTgt spid="106"/>
                                        </p:tgtEl>
                                        <p:attrNameLst>
                                          <p:attrName>style.visibility</p:attrName>
                                        </p:attrNameLst>
                                      </p:cBhvr>
                                      <p:to>
                                        <p:strVal val="visible"/>
                                      </p:to>
                                    </p:set>
                                    <p:anim calcmode="lin" valueType="num">
                                      <p:cBhvr>
                                        <p:cTn id="98" dur="500" fill="hold"/>
                                        <p:tgtEl>
                                          <p:spTgt spid="106"/>
                                        </p:tgtEl>
                                        <p:attrNameLst>
                                          <p:attrName>ppt_w</p:attrName>
                                        </p:attrNameLst>
                                      </p:cBhvr>
                                      <p:tavLst>
                                        <p:tav tm="0">
                                          <p:val>
                                            <p:fltVal val="0"/>
                                          </p:val>
                                        </p:tav>
                                        <p:tav tm="100000">
                                          <p:val>
                                            <p:strVal val="#ppt_w"/>
                                          </p:val>
                                        </p:tav>
                                      </p:tavLst>
                                    </p:anim>
                                    <p:anim calcmode="lin" valueType="num">
                                      <p:cBhvr>
                                        <p:cTn id="99" dur="500" fill="hold"/>
                                        <p:tgtEl>
                                          <p:spTgt spid="106"/>
                                        </p:tgtEl>
                                        <p:attrNameLst>
                                          <p:attrName>ppt_h</p:attrName>
                                        </p:attrNameLst>
                                      </p:cBhvr>
                                      <p:tavLst>
                                        <p:tav tm="0">
                                          <p:val>
                                            <p:fltVal val="0"/>
                                          </p:val>
                                        </p:tav>
                                        <p:tav tm="100000">
                                          <p:val>
                                            <p:strVal val="#ppt_h"/>
                                          </p:val>
                                        </p:tav>
                                      </p:tavLst>
                                    </p:anim>
                                    <p:animEffect transition="in" filter="fade">
                                      <p:cBhvr>
                                        <p:cTn id="100" dur="500"/>
                                        <p:tgtEl>
                                          <p:spTgt spid="106"/>
                                        </p:tgtEl>
                                      </p:cBhvr>
                                    </p:animEffect>
                                  </p:childTnLst>
                                  <p:subTnLst>
                                    <p:audio>
                                      <p:cMediaNode>
                                        <p:cTn display="0" masterRel="sameClick">
                                          <p:stCondLst>
                                            <p:cond evt="begin" delay="0">
                                              <p:tn val="96"/>
                                            </p:cond>
                                          </p:stCondLst>
                                          <p:endCondLst>
                                            <p:cond evt="onStopAudio" delay="0">
                                              <p:tgtEl>
                                                <p:sldTgt/>
                                              </p:tgtEl>
                                            </p:cond>
                                          </p:endCondLst>
                                        </p:cTn>
                                        <p:tgtEl>
                                          <p:sndTgt r:embed="rId3" name="Bling.wav"/>
                                        </p:tgtEl>
                                      </p:cMediaNode>
                                    </p:audio>
                                  </p:subTnLst>
                                </p:cTn>
                              </p:par>
                              <p:par>
                                <p:cTn id="101" presetID="26" presetClass="emph" presetSubtype="0" fill="hold" grpId="1" nodeType="withEffect">
                                  <p:stCondLst>
                                    <p:cond delay="500"/>
                                  </p:stCondLst>
                                  <p:childTnLst>
                                    <p:animEffect transition="out" filter="fade">
                                      <p:cBhvr>
                                        <p:cTn id="102" dur="500" tmFilter="0, 0; .2, .5; .8, .5; 1, 0"/>
                                        <p:tgtEl>
                                          <p:spTgt spid="106"/>
                                        </p:tgtEl>
                                      </p:cBhvr>
                                    </p:animEffect>
                                    <p:animScale>
                                      <p:cBhvr>
                                        <p:cTn id="103" dur="250" autoRev="1" fill="hold"/>
                                        <p:tgtEl>
                                          <p:spTgt spid="106"/>
                                        </p:tgtEl>
                                      </p:cBhvr>
                                      <p:by x="105000" y="105000"/>
                                    </p:animScale>
                                  </p:childTnLst>
                                </p:cTn>
                              </p:par>
                            </p:childTnLst>
                          </p:cTn>
                        </p:par>
                      </p:childTnLst>
                    </p:cTn>
                  </p:par>
                </p:childTnLst>
              </p:cTn>
              <p:nextCondLst>
                <p:cond evt="onClick" delay="0">
                  <p:tgtEl>
                    <p:spTgt spid="105"/>
                  </p:tgtEl>
                </p:cond>
              </p:nextCondLst>
            </p:seq>
            <p:seq concurrent="1" nextAc="seek">
              <p:cTn id="104" restart="whenNotActive" fill="hold" evtFilter="cancelBubble" nodeType="interactiveSeq">
                <p:stCondLst>
                  <p:cond evt="onClick" delay="0">
                    <p:tgtEl>
                      <p:spTgt spid="57"/>
                    </p:tgtEl>
                  </p:cond>
                </p:stCondLst>
                <p:endSync evt="end" delay="0">
                  <p:rtn val="all"/>
                </p:endSync>
                <p:childTnLst>
                  <p:par>
                    <p:cTn id="105" fill="hold">
                      <p:stCondLst>
                        <p:cond delay="0"/>
                      </p:stCondLst>
                      <p:childTnLst>
                        <p:par>
                          <p:cTn id="106" fill="hold">
                            <p:stCondLst>
                              <p:cond delay="0"/>
                            </p:stCondLst>
                            <p:childTnLst>
                              <p:par>
                                <p:cTn id="107" presetID="53" presetClass="entr" presetSubtype="16" fill="hold" grpId="0" nodeType="withEffect">
                                  <p:stCondLst>
                                    <p:cond delay="0"/>
                                  </p:stCondLst>
                                  <p:childTnLst>
                                    <p:set>
                                      <p:cBhvr>
                                        <p:cTn id="108" dur="1" fill="hold">
                                          <p:stCondLst>
                                            <p:cond delay="0"/>
                                          </p:stCondLst>
                                        </p:cTn>
                                        <p:tgtEl>
                                          <p:spTgt spid="58"/>
                                        </p:tgtEl>
                                        <p:attrNameLst>
                                          <p:attrName>style.visibility</p:attrName>
                                        </p:attrNameLst>
                                      </p:cBhvr>
                                      <p:to>
                                        <p:strVal val="visible"/>
                                      </p:to>
                                    </p:set>
                                    <p:anim calcmode="lin" valueType="num">
                                      <p:cBhvr>
                                        <p:cTn id="109" dur="500" fill="hold"/>
                                        <p:tgtEl>
                                          <p:spTgt spid="58"/>
                                        </p:tgtEl>
                                        <p:attrNameLst>
                                          <p:attrName>ppt_w</p:attrName>
                                        </p:attrNameLst>
                                      </p:cBhvr>
                                      <p:tavLst>
                                        <p:tav tm="0">
                                          <p:val>
                                            <p:fltVal val="0"/>
                                          </p:val>
                                        </p:tav>
                                        <p:tav tm="100000">
                                          <p:val>
                                            <p:strVal val="#ppt_w"/>
                                          </p:val>
                                        </p:tav>
                                      </p:tavLst>
                                    </p:anim>
                                    <p:anim calcmode="lin" valueType="num">
                                      <p:cBhvr>
                                        <p:cTn id="110" dur="500" fill="hold"/>
                                        <p:tgtEl>
                                          <p:spTgt spid="58"/>
                                        </p:tgtEl>
                                        <p:attrNameLst>
                                          <p:attrName>ppt_h</p:attrName>
                                        </p:attrNameLst>
                                      </p:cBhvr>
                                      <p:tavLst>
                                        <p:tav tm="0">
                                          <p:val>
                                            <p:fltVal val="0"/>
                                          </p:val>
                                        </p:tav>
                                        <p:tav tm="100000">
                                          <p:val>
                                            <p:strVal val="#ppt_h"/>
                                          </p:val>
                                        </p:tav>
                                      </p:tavLst>
                                    </p:anim>
                                    <p:animEffect transition="in" filter="fade">
                                      <p:cBhvr>
                                        <p:cTn id="111" dur="500"/>
                                        <p:tgtEl>
                                          <p:spTgt spid="58"/>
                                        </p:tgtEl>
                                      </p:cBhvr>
                                    </p:animEffect>
                                  </p:childTnLst>
                                  <p:subTnLst>
                                    <p:audio>
                                      <p:cMediaNode>
                                        <p:cTn display="0" masterRel="sameClick">
                                          <p:stCondLst>
                                            <p:cond evt="begin" delay="0">
                                              <p:tn val="107"/>
                                            </p:cond>
                                          </p:stCondLst>
                                          <p:endCondLst>
                                            <p:cond evt="onStopAudio" delay="0">
                                              <p:tgtEl>
                                                <p:sldTgt/>
                                              </p:tgtEl>
                                            </p:cond>
                                          </p:endCondLst>
                                        </p:cTn>
                                        <p:tgtEl>
                                          <p:sndTgt r:embed="rId3" name="Bling.wav"/>
                                        </p:tgtEl>
                                      </p:cMediaNode>
                                    </p:audio>
                                  </p:subTnLst>
                                </p:cTn>
                              </p:par>
                              <p:par>
                                <p:cTn id="112" presetID="26" presetClass="emph" presetSubtype="0" fill="hold" grpId="1" nodeType="withEffect">
                                  <p:stCondLst>
                                    <p:cond delay="500"/>
                                  </p:stCondLst>
                                  <p:childTnLst>
                                    <p:animEffect transition="out" filter="fade">
                                      <p:cBhvr>
                                        <p:cTn id="113" dur="500" tmFilter="0, 0; .2, .5; .8, .5; 1, 0"/>
                                        <p:tgtEl>
                                          <p:spTgt spid="58"/>
                                        </p:tgtEl>
                                      </p:cBhvr>
                                    </p:animEffect>
                                    <p:animScale>
                                      <p:cBhvr>
                                        <p:cTn id="114" dur="250" autoRev="1" fill="hold"/>
                                        <p:tgtEl>
                                          <p:spTgt spid="58"/>
                                        </p:tgtEl>
                                      </p:cBhvr>
                                      <p:by x="105000" y="105000"/>
                                    </p:animScale>
                                  </p:childTnLst>
                                </p:cTn>
                              </p:par>
                            </p:childTnLst>
                          </p:cTn>
                        </p:par>
                      </p:childTnLst>
                    </p:cTn>
                  </p:par>
                </p:childTnLst>
              </p:cTn>
              <p:nextCondLst>
                <p:cond evt="onClick" delay="0">
                  <p:tgtEl>
                    <p:spTgt spid="57"/>
                  </p:tgtEl>
                </p:cond>
              </p:nextCondLst>
            </p:seq>
            <p:seq concurrent="1" nextAc="seek">
              <p:cTn id="115" restart="whenNotActive" fill="hold" evtFilter="cancelBubble" nodeType="interactiveSeq">
                <p:stCondLst>
                  <p:cond evt="onClick" delay="0">
                    <p:tgtEl>
                      <p:spTgt spid="59"/>
                    </p:tgtEl>
                  </p:cond>
                </p:stCondLst>
                <p:endSync evt="end" delay="0">
                  <p:rtn val="all"/>
                </p:endSync>
                <p:childTnLst>
                  <p:par>
                    <p:cTn id="116" fill="hold">
                      <p:stCondLst>
                        <p:cond delay="0"/>
                      </p:stCondLst>
                      <p:childTnLst>
                        <p:par>
                          <p:cTn id="117" fill="hold">
                            <p:stCondLst>
                              <p:cond delay="0"/>
                            </p:stCondLst>
                            <p:childTnLst>
                              <p:par>
                                <p:cTn id="118" presetID="53" presetClass="entr" presetSubtype="16" fill="hold" grpId="0" nodeType="withEffect">
                                  <p:stCondLst>
                                    <p:cond delay="0"/>
                                  </p:stCondLst>
                                  <p:childTnLst>
                                    <p:set>
                                      <p:cBhvr>
                                        <p:cTn id="119" dur="1" fill="hold">
                                          <p:stCondLst>
                                            <p:cond delay="0"/>
                                          </p:stCondLst>
                                        </p:cTn>
                                        <p:tgtEl>
                                          <p:spTgt spid="60"/>
                                        </p:tgtEl>
                                        <p:attrNameLst>
                                          <p:attrName>style.visibility</p:attrName>
                                        </p:attrNameLst>
                                      </p:cBhvr>
                                      <p:to>
                                        <p:strVal val="visible"/>
                                      </p:to>
                                    </p:set>
                                    <p:anim calcmode="lin" valueType="num">
                                      <p:cBhvr>
                                        <p:cTn id="120" dur="500" fill="hold"/>
                                        <p:tgtEl>
                                          <p:spTgt spid="60"/>
                                        </p:tgtEl>
                                        <p:attrNameLst>
                                          <p:attrName>ppt_w</p:attrName>
                                        </p:attrNameLst>
                                      </p:cBhvr>
                                      <p:tavLst>
                                        <p:tav tm="0">
                                          <p:val>
                                            <p:fltVal val="0"/>
                                          </p:val>
                                        </p:tav>
                                        <p:tav tm="100000">
                                          <p:val>
                                            <p:strVal val="#ppt_w"/>
                                          </p:val>
                                        </p:tav>
                                      </p:tavLst>
                                    </p:anim>
                                    <p:anim calcmode="lin" valueType="num">
                                      <p:cBhvr>
                                        <p:cTn id="121" dur="500" fill="hold"/>
                                        <p:tgtEl>
                                          <p:spTgt spid="60"/>
                                        </p:tgtEl>
                                        <p:attrNameLst>
                                          <p:attrName>ppt_h</p:attrName>
                                        </p:attrNameLst>
                                      </p:cBhvr>
                                      <p:tavLst>
                                        <p:tav tm="0">
                                          <p:val>
                                            <p:fltVal val="0"/>
                                          </p:val>
                                        </p:tav>
                                        <p:tav tm="100000">
                                          <p:val>
                                            <p:strVal val="#ppt_h"/>
                                          </p:val>
                                        </p:tav>
                                      </p:tavLst>
                                    </p:anim>
                                    <p:animEffect transition="in" filter="fade">
                                      <p:cBhvr>
                                        <p:cTn id="122" dur="500"/>
                                        <p:tgtEl>
                                          <p:spTgt spid="60"/>
                                        </p:tgtEl>
                                      </p:cBhvr>
                                    </p:animEffect>
                                  </p:childTnLst>
                                  <p:subTnLst>
                                    <p:audio>
                                      <p:cMediaNode>
                                        <p:cTn display="0" masterRel="sameClick">
                                          <p:stCondLst>
                                            <p:cond evt="begin" delay="0">
                                              <p:tn val="118"/>
                                            </p:cond>
                                          </p:stCondLst>
                                          <p:endCondLst>
                                            <p:cond evt="onStopAudio" delay="0">
                                              <p:tgtEl>
                                                <p:sldTgt/>
                                              </p:tgtEl>
                                            </p:cond>
                                          </p:endCondLst>
                                        </p:cTn>
                                        <p:tgtEl>
                                          <p:sndTgt r:embed="rId3" name="Bling.wav"/>
                                        </p:tgtEl>
                                      </p:cMediaNode>
                                    </p:audio>
                                  </p:subTnLst>
                                </p:cTn>
                              </p:par>
                              <p:par>
                                <p:cTn id="123" presetID="26" presetClass="emph" presetSubtype="0" fill="hold" grpId="1" nodeType="withEffect">
                                  <p:stCondLst>
                                    <p:cond delay="500"/>
                                  </p:stCondLst>
                                  <p:childTnLst>
                                    <p:animEffect transition="out" filter="fade">
                                      <p:cBhvr>
                                        <p:cTn id="124" dur="500" tmFilter="0, 0; .2, .5; .8, .5; 1, 0"/>
                                        <p:tgtEl>
                                          <p:spTgt spid="60"/>
                                        </p:tgtEl>
                                      </p:cBhvr>
                                    </p:animEffect>
                                    <p:animScale>
                                      <p:cBhvr>
                                        <p:cTn id="125" dur="250" autoRev="1" fill="hold"/>
                                        <p:tgtEl>
                                          <p:spTgt spid="60"/>
                                        </p:tgtEl>
                                      </p:cBhvr>
                                      <p:by x="105000" y="105000"/>
                                    </p:animScale>
                                  </p:childTnLst>
                                </p:cTn>
                              </p:par>
                            </p:childTnLst>
                          </p:cTn>
                        </p:par>
                      </p:childTnLst>
                    </p:cTn>
                  </p:par>
                </p:childTnLst>
              </p:cTn>
              <p:nextCondLst>
                <p:cond evt="onClick" delay="0">
                  <p:tgtEl>
                    <p:spTgt spid="59"/>
                  </p:tgtEl>
                </p:cond>
              </p:nextCondLst>
            </p:seq>
            <p:seq concurrent="1" nextAc="seek">
              <p:cTn id="126" restart="whenNotActive" fill="hold" evtFilter="cancelBubble" nodeType="interactiveSeq">
                <p:stCondLst>
                  <p:cond evt="onClick" delay="0">
                    <p:tgtEl>
                      <p:spTgt spid="62"/>
                    </p:tgtEl>
                  </p:cond>
                </p:stCondLst>
                <p:endSync evt="end" delay="0">
                  <p:rtn val="all"/>
                </p:endSync>
                <p:childTnLst>
                  <p:par>
                    <p:cTn id="127" fill="hold">
                      <p:stCondLst>
                        <p:cond delay="0"/>
                      </p:stCondLst>
                      <p:childTnLst>
                        <p:par>
                          <p:cTn id="128" fill="hold">
                            <p:stCondLst>
                              <p:cond delay="0"/>
                            </p:stCondLst>
                            <p:childTnLst>
                              <p:par>
                                <p:cTn id="129" presetID="53" presetClass="entr" presetSubtype="16" fill="hold" grpId="0" nodeType="withEffect">
                                  <p:stCondLst>
                                    <p:cond delay="0"/>
                                  </p:stCondLst>
                                  <p:childTnLst>
                                    <p:set>
                                      <p:cBhvr>
                                        <p:cTn id="130" dur="1" fill="hold">
                                          <p:stCondLst>
                                            <p:cond delay="0"/>
                                          </p:stCondLst>
                                        </p:cTn>
                                        <p:tgtEl>
                                          <p:spTgt spid="65"/>
                                        </p:tgtEl>
                                        <p:attrNameLst>
                                          <p:attrName>style.visibility</p:attrName>
                                        </p:attrNameLst>
                                      </p:cBhvr>
                                      <p:to>
                                        <p:strVal val="visible"/>
                                      </p:to>
                                    </p:set>
                                    <p:anim calcmode="lin" valueType="num">
                                      <p:cBhvr>
                                        <p:cTn id="131" dur="500" fill="hold"/>
                                        <p:tgtEl>
                                          <p:spTgt spid="65"/>
                                        </p:tgtEl>
                                        <p:attrNameLst>
                                          <p:attrName>ppt_w</p:attrName>
                                        </p:attrNameLst>
                                      </p:cBhvr>
                                      <p:tavLst>
                                        <p:tav tm="0">
                                          <p:val>
                                            <p:fltVal val="0"/>
                                          </p:val>
                                        </p:tav>
                                        <p:tav tm="100000">
                                          <p:val>
                                            <p:strVal val="#ppt_w"/>
                                          </p:val>
                                        </p:tav>
                                      </p:tavLst>
                                    </p:anim>
                                    <p:anim calcmode="lin" valueType="num">
                                      <p:cBhvr>
                                        <p:cTn id="132" dur="500" fill="hold"/>
                                        <p:tgtEl>
                                          <p:spTgt spid="65"/>
                                        </p:tgtEl>
                                        <p:attrNameLst>
                                          <p:attrName>ppt_h</p:attrName>
                                        </p:attrNameLst>
                                      </p:cBhvr>
                                      <p:tavLst>
                                        <p:tav tm="0">
                                          <p:val>
                                            <p:fltVal val="0"/>
                                          </p:val>
                                        </p:tav>
                                        <p:tav tm="100000">
                                          <p:val>
                                            <p:strVal val="#ppt_h"/>
                                          </p:val>
                                        </p:tav>
                                      </p:tavLst>
                                    </p:anim>
                                    <p:animEffect transition="in" filter="fade">
                                      <p:cBhvr>
                                        <p:cTn id="133" dur="500"/>
                                        <p:tgtEl>
                                          <p:spTgt spid="65"/>
                                        </p:tgtEl>
                                      </p:cBhvr>
                                    </p:animEffect>
                                  </p:childTnLst>
                                  <p:subTnLst>
                                    <p:audio>
                                      <p:cMediaNode>
                                        <p:cTn display="0" masterRel="sameClick">
                                          <p:stCondLst>
                                            <p:cond evt="begin" delay="0">
                                              <p:tn val="129"/>
                                            </p:cond>
                                          </p:stCondLst>
                                          <p:endCondLst>
                                            <p:cond evt="onStopAudio" delay="0">
                                              <p:tgtEl>
                                                <p:sldTgt/>
                                              </p:tgtEl>
                                            </p:cond>
                                          </p:endCondLst>
                                        </p:cTn>
                                        <p:tgtEl>
                                          <p:sndTgt r:embed="rId3" name="Bling.wav"/>
                                        </p:tgtEl>
                                      </p:cMediaNode>
                                    </p:audio>
                                  </p:subTnLst>
                                </p:cTn>
                              </p:par>
                              <p:par>
                                <p:cTn id="134" presetID="26" presetClass="emph" presetSubtype="0" fill="hold" grpId="1" nodeType="withEffect">
                                  <p:stCondLst>
                                    <p:cond delay="500"/>
                                  </p:stCondLst>
                                  <p:childTnLst>
                                    <p:animEffect transition="out" filter="fade">
                                      <p:cBhvr>
                                        <p:cTn id="135" dur="500" tmFilter="0, 0; .2, .5; .8, .5; 1, 0"/>
                                        <p:tgtEl>
                                          <p:spTgt spid="65"/>
                                        </p:tgtEl>
                                      </p:cBhvr>
                                    </p:animEffect>
                                    <p:animScale>
                                      <p:cBhvr>
                                        <p:cTn id="136" dur="250" autoRev="1" fill="hold"/>
                                        <p:tgtEl>
                                          <p:spTgt spid="65"/>
                                        </p:tgtEl>
                                      </p:cBhvr>
                                      <p:by x="105000" y="105000"/>
                                    </p:animScale>
                                  </p:childTnLst>
                                </p:cTn>
                              </p:par>
                            </p:childTnLst>
                          </p:cTn>
                        </p:par>
                      </p:childTnLst>
                    </p:cTn>
                  </p:par>
                </p:childTnLst>
              </p:cTn>
              <p:nextCondLst>
                <p:cond evt="onClick" delay="0">
                  <p:tgtEl>
                    <p:spTgt spid="62"/>
                  </p:tgtEl>
                </p:cond>
              </p:nextCondLst>
            </p:seq>
          </p:childTnLst>
        </p:cTn>
      </p:par>
    </p:tnLst>
    <p:bldLst>
      <p:bldP spid="49" grpId="0"/>
      <p:bldP spid="49" grpId="1"/>
      <p:bldP spid="100" grpId="0"/>
      <p:bldP spid="100" grpId="1"/>
      <p:bldP spid="101" grpId="0"/>
      <p:bldP spid="101" grpId="1"/>
      <p:bldP spid="106" grpId="0"/>
      <p:bldP spid="106" grpId="1"/>
      <p:bldP spid="58" grpId="0"/>
      <p:bldP spid="58" grpId="1"/>
      <p:bldP spid="60" grpId="0"/>
      <p:bldP spid="60" grpId="1"/>
      <p:bldP spid="65" grpId="0"/>
      <p:bldP spid="65"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5</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11" name="!!o1c">
            <a:extLst>
              <a:ext uri="{FF2B5EF4-FFF2-40B4-BE49-F238E27FC236}">
                <a16:creationId xmlns:a16="http://schemas.microsoft.com/office/drawing/2014/main" id="{0221DB76-7F2C-42A3-A927-475C39E693E0}"/>
              </a:ext>
            </a:extLst>
          </p:cNvPr>
          <p:cNvSpPr/>
          <p:nvPr/>
        </p:nvSpPr>
        <p:spPr>
          <a:xfrm>
            <a:off x="3663492" y="5579484"/>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32" name="!!1c">
            <a:extLst>
              <a:ext uri="{FF2B5EF4-FFF2-40B4-BE49-F238E27FC236}">
                <a16:creationId xmlns:a16="http://schemas.microsoft.com/office/drawing/2014/main" id="{B63E422B-70F3-44E6-9626-6465118873E0}"/>
              </a:ext>
            </a:extLst>
          </p:cNvPr>
          <p:cNvSpPr txBox="1"/>
          <p:nvPr/>
        </p:nvSpPr>
        <p:spPr>
          <a:xfrm>
            <a:off x="3880652" y="5620544"/>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b</a:t>
            </a:r>
          </a:p>
        </p:txBody>
      </p:sp>
      <p:sp>
        <p:nvSpPr>
          <p:cNvPr id="29" name="Rectangle: Rounded Corners 28">
            <a:extLst>
              <a:ext uri="{FF2B5EF4-FFF2-40B4-BE49-F238E27FC236}">
                <a16:creationId xmlns:a16="http://schemas.microsoft.com/office/drawing/2014/main" id="{79081DE3-25B1-4AC5-88E2-CA1A582D540E}"/>
              </a:ext>
            </a:extLst>
          </p:cNvPr>
          <p:cNvSpPr/>
          <p:nvPr/>
        </p:nvSpPr>
        <p:spPr>
          <a:xfrm>
            <a:off x="678156" y="1431938"/>
            <a:ext cx="10836147" cy="2241102"/>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solidFill>
                  <a:srgbClr val="EE4036"/>
                </a:solidFill>
                <a:latin typeface="Averta Std ExtraBold" panose="00000900000000000000" pitchFamily="50" charset="0"/>
              </a:rPr>
              <a:t>pH </a:t>
            </a:r>
            <a:r>
              <a:rPr lang="en-US" sz="4400" dirty="0" err="1">
                <a:solidFill>
                  <a:srgbClr val="EE4036"/>
                </a:solidFill>
                <a:latin typeface="Averta Std ExtraBold" panose="00000900000000000000" pitchFamily="50" charset="0"/>
              </a:rPr>
              <a:t>càng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lớn</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thì</a:t>
            </a:r>
            <a:r>
              <a:rPr lang="en-US" sz="4400" dirty="0">
                <a:solidFill>
                  <a:srgbClr val="EE4036"/>
                </a:solidFill>
                <a:latin typeface="Averta Std ExtraBold" panose="00000900000000000000" pitchFamily="50" charset="0"/>
              </a:rPr>
              <a:t> dung </a:t>
            </a:r>
            <a:r>
              <a:rPr lang="en-US" sz="4400" dirty="0" err="1">
                <a:solidFill>
                  <a:srgbClr val="EE4036"/>
                </a:solidFill>
                <a:latin typeface="Averta Std ExtraBold" panose="00000900000000000000" pitchFamily="50" charset="0"/>
              </a:rPr>
              <a:t>dịch</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có</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độ</a:t>
            </a:r>
            <a:r>
              <a:rPr lang="en-US" sz="4400" dirty="0">
                <a:solidFill>
                  <a:srgbClr val="EE4036"/>
                </a:solidFill>
                <a:latin typeface="Averta Std ExtraBold" panose="00000900000000000000" pitchFamily="50" charset="0"/>
              </a:rPr>
              <a:t>______ </a:t>
            </a:r>
            <a:r>
              <a:rPr lang="en-US" sz="4400" dirty="0" err="1">
                <a:solidFill>
                  <a:srgbClr val="EE4036"/>
                </a:solidFill>
                <a:latin typeface="Averta Std ExtraBold" panose="00000900000000000000" pitchFamily="50" charset="0"/>
              </a:rPr>
              <a:t>càng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lớn</a:t>
            </a:r>
            <a:r>
              <a:rPr lang="en-US" sz="4400" dirty="0">
                <a:solidFill>
                  <a:srgbClr val="EE4036"/>
                </a:solidFill>
                <a:latin typeface="Averta Std ExtraBold" panose="00000900000000000000" pitchFamily="50" charset="0"/>
              </a:rPr>
              <a:t>.</a:t>
            </a: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750123" y="4268145"/>
            <a:ext cx="3849554" cy="880471"/>
            <a:chOff x="4037538" y="4547895"/>
            <a:chExt cx="3849554"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817807"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4949756" y="4726520"/>
              <a:ext cx="2735321" cy="523220"/>
            </a:xfrm>
            <a:prstGeom prst="rect">
              <a:avLst/>
            </a:prstGeom>
            <a:noFill/>
          </p:spPr>
          <p:txBody>
            <a:bodyPr wrap="square">
              <a:spAutoFit/>
            </a:bodyPr>
            <a:lstStyle/>
            <a:p>
              <a:pPr algn="ctr"/>
              <a:r>
                <a:rPr lang="en-US" sz="2700" b="0" i="0" dirty="0" err="1">
                  <a:solidFill>
                    <a:srgbClr val="EE4036"/>
                  </a:solidFill>
                  <a:effectLst/>
                  <a:latin typeface="Averta Std ExtraBold" panose="00000900000000000000" pitchFamily="50" charset="0"/>
                </a:rPr>
                <a:t>Đây</a:t>
              </a:r>
              <a:r>
                <a:rPr lang="en-US" sz="2700" b="0" i="0" dirty="0">
                  <a:solidFill>
                    <a:srgbClr val="EE4036"/>
                  </a:solidFill>
                  <a:effectLst/>
                  <a:latin typeface="Averta Std ExtraBold" panose="00000900000000000000" pitchFamily="50" charset="0"/>
                </a:rPr>
                <a:t> </a:t>
              </a:r>
              <a:r>
                <a:rPr lang="en-US" sz="2700" b="0" i="0" dirty="0" err="1">
                  <a:solidFill>
                    <a:srgbClr val="EE4036"/>
                  </a:solidFill>
                  <a:effectLst/>
                  <a:latin typeface="Averta Std ExtraBold" panose="00000900000000000000" pitchFamily="50" charset="0"/>
                </a:rPr>
                <a:t>là</a:t>
              </a:r>
              <a:r>
                <a:rPr lang="en-US" sz="2700" b="0" i="0" dirty="0">
                  <a:solidFill>
                    <a:srgbClr val="EE4036"/>
                  </a:solidFill>
                  <a:effectLst/>
                  <a:latin typeface="Averta Std ExtraBold" panose="00000900000000000000" pitchFamily="50" charset="0"/>
                </a:rPr>
                <a:t> </a:t>
              </a:r>
              <a:r>
                <a:rPr lang="en-US" sz="2700" b="0" i="0" dirty="0" err="1">
                  <a:solidFill>
                    <a:srgbClr val="EE4036"/>
                  </a:solidFill>
                  <a:effectLst/>
                  <a:latin typeface="Averta Std ExtraBold" panose="00000900000000000000" pitchFamily="50" charset="0"/>
                </a:rPr>
                <a:t>gì</a:t>
              </a:r>
              <a:r>
                <a:rPr lang="en-US" sz="2700" b="0" i="0" dirty="0">
                  <a:solidFill>
                    <a:srgbClr val="EE4036"/>
                  </a:solidFill>
                  <a:effectLst/>
                  <a:latin typeface="Averta Std ExtraBold" panose="00000900000000000000" pitchFamily="50" charset="0"/>
                </a:rPr>
                <a:t>?</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54" name="!!o1a">
            <a:extLst>
              <a:ext uri="{FF2B5EF4-FFF2-40B4-BE49-F238E27FC236}">
                <a16:creationId xmlns:a16="http://schemas.microsoft.com/office/drawing/2014/main" id="{55FE51F7-7B24-4A4A-8D9C-8AEE53BF7AB9}"/>
              </a:ext>
            </a:extLst>
          </p:cNvPr>
          <p:cNvSpPr/>
          <p:nvPr/>
        </p:nvSpPr>
        <p:spPr>
          <a:xfrm>
            <a:off x="4685644" y="5579484"/>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55" name="!!o1b">
            <a:extLst>
              <a:ext uri="{FF2B5EF4-FFF2-40B4-BE49-F238E27FC236}">
                <a16:creationId xmlns:a16="http://schemas.microsoft.com/office/drawing/2014/main" id="{F94139EE-3B91-45F5-9EAB-4B3DEDD4EAD1}"/>
              </a:ext>
            </a:extLst>
          </p:cNvPr>
          <p:cNvSpPr/>
          <p:nvPr/>
        </p:nvSpPr>
        <p:spPr>
          <a:xfrm>
            <a:off x="5694415" y="5579484"/>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57" name="!!1a">
            <a:extLst>
              <a:ext uri="{FF2B5EF4-FFF2-40B4-BE49-F238E27FC236}">
                <a16:creationId xmlns:a16="http://schemas.microsoft.com/office/drawing/2014/main" id="{79DC2306-18A4-4D25-89F9-322ED89913A6}"/>
              </a:ext>
            </a:extLst>
          </p:cNvPr>
          <p:cNvSpPr txBox="1"/>
          <p:nvPr/>
        </p:nvSpPr>
        <p:spPr>
          <a:xfrm>
            <a:off x="4902804" y="5612231"/>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58" name="!!1b">
            <a:extLst>
              <a:ext uri="{FF2B5EF4-FFF2-40B4-BE49-F238E27FC236}">
                <a16:creationId xmlns:a16="http://schemas.microsoft.com/office/drawing/2014/main" id="{43A3519C-897D-4399-B468-322CC4AD5493}"/>
              </a:ext>
            </a:extLst>
          </p:cNvPr>
          <p:cNvSpPr txBox="1"/>
          <p:nvPr/>
        </p:nvSpPr>
        <p:spPr>
          <a:xfrm>
            <a:off x="5911575" y="5612231"/>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s</a:t>
            </a:r>
          </a:p>
        </p:txBody>
      </p:sp>
      <p:sp>
        <p:nvSpPr>
          <p:cNvPr id="60" name="!!o1c">
            <a:extLst>
              <a:ext uri="{FF2B5EF4-FFF2-40B4-BE49-F238E27FC236}">
                <a16:creationId xmlns:a16="http://schemas.microsoft.com/office/drawing/2014/main" id="{0221DB76-7F2C-42A3-A927-475C39E693E0}"/>
              </a:ext>
            </a:extLst>
          </p:cNvPr>
          <p:cNvSpPr/>
          <p:nvPr/>
        </p:nvSpPr>
        <p:spPr>
          <a:xfrm>
            <a:off x="6703186" y="5592547"/>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62" name="!!1c">
            <a:extLst>
              <a:ext uri="{FF2B5EF4-FFF2-40B4-BE49-F238E27FC236}">
                <a16:creationId xmlns:a16="http://schemas.microsoft.com/office/drawing/2014/main" id="{B63E422B-70F3-44E6-9626-6465118873E0}"/>
              </a:ext>
            </a:extLst>
          </p:cNvPr>
          <p:cNvSpPr txBox="1"/>
          <p:nvPr/>
        </p:nvSpPr>
        <p:spPr>
          <a:xfrm>
            <a:off x="6920346" y="5612231"/>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pic>
        <p:nvPicPr>
          <p:cNvPr id="56" name="Picture 55">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59" name="Picture 58">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65" name="Picture 64">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66" name="Picture 65">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67" name="Picture 66">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76" name="Picture 75">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77" name="Picture 76">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78" name="Picture 77">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79" name="Picture 78">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80" name="Picture 79">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81" name="Picture 80">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82" name="Picture 81">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83" name="Picture 82">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84" name="Picture 83">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85" name="Picture 84">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86" name="Picture 85">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87" name="Picture 86">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88" name="Picture 87">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89" name="Picture 88">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90" name="Picture 89">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91" name="Picture 90">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92" name="Picture 91">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93" name="Picture 92">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94" name="Picture 93">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95" name="Picture 94">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96" name="Picture 95">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97" name="Picture 96">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98" name="Picture 97">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99" name="Picture 98">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1887930648"/>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Effect transition="in" filter="fade">
                                      <p:cBhvr>
                                        <p:cTn id="9" dur="500"/>
                                        <p:tgtEl>
                                          <p:spTgt spid="32"/>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32"/>
                                        </p:tgtEl>
                                      </p:cBhvr>
                                    </p:animEffect>
                                    <p:animScale>
                                      <p:cBhvr>
                                        <p:cTn id="12" dur="250" autoRev="1" fill="hold"/>
                                        <p:tgtEl>
                                          <p:spTgt spid="32"/>
                                        </p:tgtEl>
                                      </p:cBhvr>
                                      <p:by x="105000" y="105000"/>
                                    </p:animScale>
                                  </p:childTnLst>
                                </p:cTn>
                              </p:par>
                            </p:childTnLst>
                          </p:cTn>
                        </p:par>
                      </p:childTnLst>
                    </p:cTn>
                  </p:par>
                </p:childTnLst>
              </p:cTn>
              <p:nextCondLst>
                <p:cond evt="onClick" delay="0">
                  <p:tgtEl>
                    <p:spTgt spid="11"/>
                  </p:tgtEl>
                </p:cond>
              </p:nextCondLst>
            </p:seq>
            <p:seq concurrent="1" nextAc="seek">
              <p:cTn id="13" restart="whenNotActive" fill="hold" evtFilter="cancelBubble" nodeType="interactiveSeq">
                <p:stCondLst>
                  <p:cond evt="onClick" delay="0">
                    <p:tgtEl>
                      <p:spTgt spid="54"/>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57"/>
                                        </p:tgtEl>
                                        <p:attrNameLst>
                                          <p:attrName>style.visibility</p:attrName>
                                        </p:attrNameLst>
                                      </p:cBhvr>
                                      <p:to>
                                        <p:strVal val="visible"/>
                                      </p:to>
                                    </p:set>
                                    <p:anim calcmode="lin" valueType="num">
                                      <p:cBhvr>
                                        <p:cTn id="18" dur="500" fill="hold"/>
                                        <p:tgtEl>
                                          <p:spTgt spid="57"/>
                                        </p:tgtEl>
                                        <p:attrNameLst>
                                          <p:attrName>ppt_w</p:attrName>
                                        </p:attrNameLst>
                                      </p:cBhvr>
                                      <p:tavLst>
                                        <p:tav tm="0">
                                          <p:val>
                                            <p:fltVal val="0"/>
                                          </p:val>
                                        </p:tav>
                                        <p:tav tm="100000">
                                          <p:val>
                                            <p:strVal val="#ppt_w"/>
                                          </p:val>
                                        </p:tav>
                                      </p:tavLst>
                                    </p:anim>
                                    <p:anim calcmode="lin" valueType="num">
                                      <p:cBhvr>
                                        <p:cTn id="19" dur="500" fill="hold"/>
                                        <p:tgtEl>
                                          <p:spTgt spid="57"/>
                                        </p:tgtEl>
                                        <p:attrNameLst>
                                          <p:attrName>ppt_h</p:attrName>
                                        </p:attrNameLst>
                                      </p:cBhvr>
                                      <p:tavLst>
                                        <p:tav tm="0">
                                          <p:val>
                                            <p:fltVal val="0"/>
                                          </p:val>
                                        </p:tav>
                                        <p:tav tm="100000">
                                          <p:val>
                                            <p:strVal val="#ppt_h"/>
                                          </p:val>
                                        </p:tav>
                                      </p:tavLst>
                                    </p:anim>
                                    <p:animEffect transition="in" filter="fade">
                                      <p:cBhvr>
                                        <p:cTn id="20" dur="500"/>
                                        <p:tgtEl>
                                          <p:spTgt spid="57"/>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57"/>
                                        </p:tgtEl>
                                      </p:cBhvr>
                                    </p:animEffect>
                                    <p:animScale>
                                      <p:cBhvr>
                                        <p:cTn id="23" dur="250" autoRev="1" fill="hold"/>
                                        <p:tgtEl>
                                          <p:spTgt spid="57"/>
                                        </p:tgtEl>
                                      </p:cBhvr>
                                      <p:by x="105000" y="105000"/>
                                    </p:animScale>
                                  </p:childTnLst>
                                </p:cTn>
                              </p:par>
                            </p:childTnLst>
                          </p:cTn>
                        </p:par>
                      </p:childTnLst>
                    </p:cTn>
                  </p:par>
                </p:childTnLst>
              </p:cTn>
              <p:nextCondLst>
                <p:cond evt="onClick" delay="0">
                  <p:tgtEl>
                    <p:spTgt spid="54"/>
                  </p:tgtEl>
                </p:cond>
              </p:nextCondLst>
            </p:seq>
            <p:seq concurrent="1" nextAc="seek">
              <p:cTn id="24" restart="whenNotActive" fill="hold" evtFilter="cancelBubble" nodeType="interactiveSeq">
                <p:stCondLst>
                  <p:cond evt="onClick" delay="0">
                    <p:tgtEl>
                      <p:spTgt spid="55"/>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p:cTn id="29" dur="500" fill="hold"/>
                                        <p:tgtEl>
                                          <p:spTgt spid="58"/>
                                        </p:tgtEl>
                                        <p:attrNameLst>
                                          <p:attrName>ppt_w</p:attrName>
                                        </p:attrNameLst>
                                      </p:cBhvr>
                                      <p:tavLst>
                                        <p:tav tm="0">
                                          <p:val>
                                            <p:fltVal val="0"/>
                                          </p:val>
                                        </p:tav>
                                        <p:tav tm="100000">
                                          <p:val>
                                            <p:strVal val="#ppt_w"/>
                                          </p:val>
                                        </p:tav>
                                      </p:tavLst>
                                    </p:anim>
                                    <p:anim calcmode="lin" valueType="num">
                                      <p:cBhvr>
                                        <p:cTn id="30" dur="500" fill="hold"/>
                                        <p:tgtEl>
                                          <p:spTgt spid="58"/>
                                        </p:tgtEl>
                                        <p:attrNameLst>
                                          <p:attrName>ppt_h</p:attrName>
                                        </p:attrNameLst>
                                      </p:cBhvr>
                                      <p:tavLst>
                                        <p:tav tm="0">
                                          <p:val>
                                            <p:fltVal val="0"/>
                                          </p:val>
                                        </p:tav>
                                        <p:tav tm="100000">
                                          <p:val>
                                            <p:strVal val="#ppt_h"/>
                                          </p:val>
                                        </p:tav>
                                      </p:tavLst>
                                    </p:anim>
                                    <p:animEffect transition="in" filter="fade">
                                      <p:cBhvr>
                                        <p:cTn id="31" dur="500"/>
                                        <p:tgtEl>
                                          <p:spTgt spid="58"/>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58"/>
                                        </p:tgtEl>
                                      </p:cBhvr>
                                    </p:animEffect>
                                    <p:animScale>
                                      <p:cBhvr>
                                        <p:cTn id="34" dur="250" autoRev="1" fill="hold"/>
                                        <p:tgtEl>
                                          <p:spTgt spid="58"/>
                                        </p:tgtEl>
                                      </p:cBhvr>
                                      <p:by x="105000" y="105000"/>
                                    </p:animScale>
                                  </p:childTnLst>
                                </p:cTn>
                              </p:par>
                            </p:childTnLst>
                          </p:cTn>
                        </p:par>
                      </p:childTnLst>
                    </p:cTn>
                  </p:par>
                </p:childTnLst>
              </p:cTn>
              <p:nextCondLst>
                <p:cond evt="onClick" delay="0">
                  <p:tgtEl>
                    <p:spTgt spid="55"/>
                  </p:tgtEl>
                </p:cond>
              </p:nextCondLst>
            </p:seq>
            <p:seq concurrent="1" nextAc="seek">
              <p:cTn id="35" restart="whenNotActive" fill="hold" evtFilter="cancelBubble" nodeType="interactiveSeq">
                <p:stCondLst>
                  <p:cond evt="onClick" delay="0">
                    <p:tgtEl>
                      <p:spTgt spid="60"/>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62"/>
                                        </p:tgtEl>
                                        <p:attrNameLst>
                                          <p:attrName>style.visibility</p:attrName>
                                        </p:attrNameLst>
                                      </p:cBhvr>
                                      <p:to>
                                        <p:strVal val="visible"/>
                                      </p:to>
                                    </p:set>
                                    <p:anim calcmode="lin" valueType="num">
                                      <p:cBhvr>
                                        <p:cTn id="40" dur="500" fill="hold"/>
                                        <p:tgtEl>
                                          <p:spTgt spid="62"/>
                                        </p:tgtEl>
                                        <p:attrNameLst>
                                          <p:attrName>ppt_w</p:attrName>
                                        </p:attrNameLst>
                                      </p:cBhvr>
                                      <p:tavLst>
                                        <p:tav tm="0">
                                          <p:val>
                                            <p:fltVal val="0"/>
                                          </p:val>
                                        </p:tav>
                                        <p:tav tm="100000">
                                          <p:val>
                                            <p:strVal val="#ppt_w"/>
                                          </p:val>
                                        </p:tav>
                                      </p:tavLst>
                                    </p:anim>
                                    <p:anim calcmode="lin" valueType="num">
                                      <p:cBhvr>
                                        <p:cTn id="41" dur="500" fill="hold"/>
                                        <p:tgtEl>
                                          <p:spTgt spid="62"/>
                                        </p:tgtEl>
                                        <p:attrNameLst>
                                          <p:attrName>ppt_h</p:attrName>
                                        </p:attrNameLst>
                                      </p:cBhvr>
                                      <p:tavLst>
                                        <p:tav tm="0">
                                          <p:val>
                                            <p:fltVal val="0"/>
                                          </p:val>
                                        </p:tav>
                                        <p:tav tm="100000">
                                          <p:val>
                                            <p:strVal val="#ppt_h"/>
                                          </p:val>
                                        </p:tav>
                                      </p:tavLst>
                                    </p:anim>
                                    <p:animEffect transition="in" filter="fade">
                                      <p:cBhvr>
                                        <p:cTn id="42" dur="500"/>
                                        <p:tgtEl>
                                          <p:spTgt spid="62"/>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62"/>
                                        </p:tgtEl>
                                      </p:cBhvr>
                                    </p:animEffect>
                                    <p:animScale>
                                      <p:cBhvr>
                                        <p:cTn id="45" dur="250" autoRev="1" fill="hold"/>
                                        <p:tgtEl>
                                          <p:spTgt spid="62"/>
                                        </p:tgtEl>
                                      </p:cBhvr>
                                      <p:by x="105000" y="105000"/>
                                    </p:animScale>
                                  </p:childTnLst>
                                </p:cTn>
                              </p:par>
                              <p:par>
                                <p:cTn id="4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7" dur="2000" fill="hold"/>
                                        <p:tgtEl>
                                          <p:spTgt spid="59"/>
                                        </p:tgtEl>
                                        <p:attrNameLst>
                                          <p:attrName>ppt_x</p:attrName>
                                          <p:attrName>ppt_y</p:attrName>
                                        </p:attrNameLst>
                                      </p:cBhvr>
                                    </p:animMotion>
                                  </p:childTnLst>
                                </p:cTn>
                              </p:par>
                              <p:par>
                                <p:cTn id="4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9" dur="2000" fill="hold"/>
                                        <p:tgtEl>
                                          <p:spTgt spid="80"/>
                                        </p:tgtEl>
                                        <p:attrNameLst>
                                          <p:attrName>ppt_x</p:attrName>
                                          <p:attrName>ppt_y</p:attrName>
                                        </p:attrNameLst>
                                      </p:cBhvr>
                                    </p:animMotion>
                                  </p:childTnLst>
                                </p:cTn>
                              </p:par>
                              <p:par>
                                <p:cTn id="5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1" dur="2000" fill="hold"/>
                                        <p:tgtEl>
                                          <p:spTgt spid="65"/>
                                        </p:tgtEl>
                                        <p:attrNameLst>
                                          <p:attrName>ppt_x</p:attrName>
                                          <p:attrName>ppt_y</p:attrName>
                                        </p:attrNameLst>
                                      </p:cBhvr>
                                    </p:animMotion>
                                  </p:childTnLst>
                                </p:cTn>
                              </p:par>
                              <p:par>
                                <p:cTn id="52"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53" dur="2000" fill="hold"/>
                                        <p:tgtEl>
                                          <p:spTgt spid="56"/>
                                        </p:tgtEl>
                                        <p:attrNameLst>
                                          <p:attrName>ppt_x</p:attrName>
                                          <p:attrName>ppt_y</p:attrName>
                                        </p:attrNameLst>
                                      </p:cBhvr>
                                    </p:animMotion>
                                  </p:childTnLst>
                                </p:cTn>
                              </p:par>
                              <p:par>
                                <p:cTn id="54"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55" dur="2000" fill="hold"/>
                                        <p:tgtEl>
                                          <p:spTgt spid="66"/>
                                        </p:tgtEl>
                                        <p:attrNameLst>
                                          <p:attrName>ppt_x</p:attrName>
                                          <p:attrName>ppt_y</p:attrName>
                                        </p:attrNameLst>
                                      </p:cBhvr>
                                    </p:animMotion>
                                  </p:childTnLst>
                                </p:cTn>
                              </p:par>
                              <p:par>
                                <p:cTn id="56"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57" dur="2000" fill="hold"/>
                                        <p:tgtEl>
                                          <p:spTgt spid="67"/>
                                        </p:tgtEl>
                                        <p:attrNameLst>
                                          <p:attrName>ppt_x</p:attrName>
                                          <p:attrName>ppt_y</p:attrName>
                                        </p:attrNameLst>
                                      </p:cBhvr>
                                      <p:rCtr x="-4792" y="65810"/>
                                    </p:animMotion>
                                  </p:childTnLst>
                                </p:cTn>
                              </p:par>
                              <p:par>
                                <p:cTn id="58"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59" dur="2000" fill="hold"/>
                                        <p:tgtEl>
                                          <p:spTgt spid="79"/>
                                        </p:tgtEl>
                                        <p:attrNameLst>
                                          <p:attrName>ppt_x</p:attrName>
                                          <p:attrName>ppt_y</p:attrName>
                                        </p:attrNameLst>
                                      </p:cBhvr>
                                    </p:animMotion>
                                  </p:childTnLst>
                                </p:cTn>
                              </p:par>
                              <p:par>
                                <p:cTn id="6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1" dur="2000" fill="hold"/>
                                        <p:tgtEl>
                                          <p:spTgt spid="76"/>
                                        </p:tgtEl>
                                        <p:attrNameLst>
                                          <p:attrName>ppt_x</p:attrName>
                                          <p:attrName>ppt_y</p:attrName>
                                        </p:attrNameLst>
                                      </p:cBhvr>
                                    </p:animMotion>
                                  </p:childTnLst>
                                </p:cTn>
                              </p:par>
                              <p:par>
                                <p:cTn id="62"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63" dur="2000" fill="hold"/>
                                        <p:tgtEl>
                                          <p:spTgt spid="77"/>
                                        </p:tgtEl>
                                        <p:attrNameLst>
                                          <p:attrName>ppt_x</p:attrName>
                                          <p:attrName>ppt_y</p:attrName>
                                        </p:attrNameLst>
                                      </p:cBhvr>
                                    </p:animMotion>
                                  </p:childTnLst>
                                </p:cTn>
                              </p:par>
                              <p:par>
                                <p:cTn id="64"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65" dur="2000" fill="hold"/>
                                        <p:tgtEl>
                                          <p:spTgt spid="78"/>
                                        </p:tgtEl>
                                        <p:attrNameLst>
                                          <p:attrName>ppt_x</p:attrName>
                                          <p:attrName>ppt_y</p:attrName>
                                        </p:attrNameLst>
                                      </p:cBhvr>
                                    </p:animMotion>
                                  </p:childTnLst>
                                </p:cTn>
                              </p:par>
                              <p:par>
                                <p:cTn id="6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7" dur="2000" fill="hold"/>
                                        <p:tgtEl>
                                          <p:spTgt spid="81"/>
                                        </p:tgtEl>
                                        <p:attrNameLst>
                                          <p:attrName>ppt_x</p:attrName>
                                          <p:attrName>ppt_y</p:attrName>
                                        </p:attrNameLst>
                                      </p:cBhvr>
                                    </p:animMotion>
                                  </p:childTnLst>
                                </p:cTn>
                              </p:par>
                              <p:par>
                                <p:cTn id="6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9" dur="2000" fill="hold"/>
                                        <p:tgtEl>
                                          <p:spTgt spid="83"/>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1" dur="2000" fill="hold"/>
                                        <p:tgtEl>
                                          <p:spTgt spid="82"/>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73" dur="2000" fill="hold"/>
                                        <p:tgtEl>
                                          <p:spTgt spid="84"/>
                                        </p:tgtEl>
                                        <p:attrNameLst>
                                          <p:attrName>ppt_x</p:attrName>
                                          <p:attrName>ppt_y</p:attrName>
                                        </p:attrNameLst>
                                      </p:cBhvr>
                                      <p:rCtr x="18750" y="58287"/>
                                    </p:animMotion>
                                  </p:childTnLst>
                                </p:cTn>
                              </p:par>
                              <p:par>
                                <p:cTn id="74"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75" dur="2000" fill="hold"/>
                                        <p:tgtEl>
                                          <p:spTgt spid="85"/>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7" dur="2000" fill="hold"/>
                                        <p:tgtEl>
                                          <p:spTgt spid="86"/>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9" dur="2000" fill="hold"/>
                                        <p:tgtEl>
                                          <p:spTgt spid="87"/>
                                        </p:tgtEl>
                                        <p:attrNameLst>
                                          <p:attrName>ppt_x</p:attrName>
                                          <p:attrName>ppt_y</p:attrName>
                                        </p:attrNameLst>
                                      </p:cBhvr>
                                    </p:animMotion>
                                  </p:childTnLst>
                                </p:cTn>
                              </p:par>
                              <p:par>
                                <p:cTn id="8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1" dur="2000" fill="hold"/>
                                        <p:tgtEl>
                                          <p:spTgt spid="89"/>
                                        </p:tgtEl>
                                        <p:attrNameLst>
                                          <p:attrName>ppt_x</p:attrName>
                                          <p:attrName>ppt_y</p:attrName>
                                        </p:attrNameLst>
                                      </p:cBhvr>
                                    </p:animMotion>
                                  </p:childTnLst>
                                </p:cTn>
                              </p:par>
                              <p:par>
                                <p:cTn id="8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3" dur="2000" fill="hold"/>
                                        <p:tgtEl>
                                          <p:spTgt spid="88"/>
                                        </p:tgtEl>
                                        <p:attrNameLst>
                                          <p:attrName>ppt_x</p:attrName>
                                          <p:attrName>ppt_y</p:attrName>
                                        </p:attrNameLst>
                                      </p:cBhvr>
                                    </p:animMotion>
                                  </p:childTnLst>
                                </p:cTn>
                              </p:par>
                              <p:par>
                                <p:cTn id="8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5" dur="2000" fill="hold"/>
                                        <p:tgtEl>
                                          <p:spTgt spid="90"/>
                                        </p:tgtEl>
                                        <p:attrNameLst>
                                          <p:attrName>ppt_x</p:attrName>
                                          <p:attrName>ppt_y</p:attrName>
                                        </p:attrNameLst>
                                      </p:cBhvr>
                                    </p:animMotion>
                                  </p:childTnLst>
                                </p:cTn>
                              </p:par>
                              <p:par>
                                <p:cTn id="86"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87" dur="2000" fill="hold"/>
                                        <p:tgtEl>
                                          <p:spTgt spid="91"/>
                                        </p:tgtEl>
                                        <p:attrNameLst>
                                          <p:attrName>ppt_x</p:attrName>
                                          <p:attrName>ppt_y</p:attrName>
                                        </p:attrNameLst>
                                      </p:cBhvr>
                                    </p:animMotion>
                                  </p:childTnLst>
                                </p:cTn>
                              </p:par>
                              <p:par>
                                <p:cTn id="8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9" dur="2000" fill="hold"/>
                                        <p:tgtEl>
                                          <p:spTgt spid="92"/>
                                        </p:tgtEl>
                                        <p:attrNameLst>
                                          <p:attrName>ppt_x</p:attrName>
                                          <p:attrName>ppt_y</p:attrName>
                                        </p:attrNameLst>
                                      </p:cBhvr>
                                    </p:animMotion>
                                  </p:childTnLst>
                                </p:cTn>
                              </p:par>
                              <p:par>
                                <p:cTn id="9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1" dur="2000" fill="hold"/>
                                        <p:tgtEl>
                                          <p:spTgt spid="93"/>
                                        </p:tgtEl>
                                        <p:attrNameLst>
                                          <p:attrName>ppt_x</p:attrName>
                                          <p:attrName>ppt_y</p:attrName>
                                        </p:attrNameLst>
                                      </p:cBhvr>
                                    </p:animMotion>
                                  </p:childTnLst>
                                </p:cTn>
                              </p:par>
                              <p:par>
                                <p:cTn id="92"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3" dur="2000" fill="hold"/>
                                        <p:tgtEl>
                                          <p:spTgt spid="94"/>
                                        </p:tgtEl>
                                        <p:attrNameLst>
                                          <p:attrName>ppt_x</p:attrName>
                                          <p:attrName>ppt_y</p:attrName>
                                        </p:attrNameLst>
                                      </p:cBhvr>
                                    </p:animMotion>
                                  </p:childTnLst>
                                </p:cTn>
                              </p:par>
                              <p:par>
                                <p:cTn id="9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95" dur="2000" fill="hold"/>
                                        <p:tgtEl>
                                          <p:spTgt spid="95"/>
                                        </p:tgtEl>
                                        <p:attrNameLst>
                                          <p:attrName>ppt_x</p:attrName>
                                          <p:attrName>ppt_y</p:attrName>
                                        </p:attrNameLst>
                                      </p:cBhvr>
                                    </p:animMotion>
                                  </p:childTnLst>
                                </p:cTn>
                              </p:par>
                              <p:par>
                                <p:cTn id="9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7" dur="2000" fill="hold"/>
                                        <p:tgtEl>
                                          <p:spTgt spid="97"/>
                                        </p:tgtEl>
                                        <p:attrNameLst>
                                          <p:attrName>ppt_x</p:attrName>
                                          <p:attrName>ppt_y</p:attrName>
                                        </p:attrNameLst>
                                      </p:cBhvr>
                                    </p:animMotion>
                                  </p:childTnLst>
                                </p:cTn>
                              </p:par>
                              <p:par>
                                <p:cTn id="9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9" dur="2000" fill="hold"/>
                                        <p:tgtEl>
                                          <p:spTgt spid="96"/>
                                        </p:tgtEl>
                                        <p:attrNameLst>
                                          <p:attrName>ppt_x</p:attrName>
                                          <p:attrName>ppt_y</p:attrName>
                                        </p:attrNameLst>
                                      </p:cBhvr>
                                    </p:animMotion>
                                  </p:childTnLst>
                                </p:cTn>
                              </p:par>
                              <p:par>
                                <p:cTn id="10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1" dur="2000" fill="hold"/>
                                        <p:tgtEl>
                                          <p:spTgt spid="98"/>
                                        </p:tgtEl>
                                        <p:attrNameLst>
                                          <p:attrName>ppt_x</p:attrName>
                                          <p:attrName>ppt_y</p:attrName>
                                        </p:attrNameLst>
                                      </p:cBhvr>
                                    </p:animMotion>
                                  </p:childTnLst>
                                </p:cTn>
                              </p:par>
                              <p:par>
                                <p:cTn id="10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3" dur="2000" fill="hold"/>
                                        <p:tgtEl>
                                          <p:spTgt spid="99"/>
                                        </p:tgtEl>
                                        <p:attrNameLst>
                                          <p:attrName>ppt_x</p:attrName>
                                          <p:attrName>ppt_y</p:attrName>
                                        </p:attrNameLst>
                                      </p:cBhvr>
                                    </p:animMotion>
                                  </p:childTnLst>
                                </p:cTn>
                              </p:par>
                            </p:childTnLst>
                          </p:cTn>
                        </p:par>
                      </p:childTnLst>
                    </p:cTn>
                  </p:par>
                </p:childTnLst>
              </p:cTn>
              <p:nextCondLst>
                <p:cond evt="onClick" delay="0">
                  <p:tgtEl>
                    <p:spTgt spid="60"/>
                  </p:tgtEl>
                </p:cond>
              </p:nextCondLst>
            </p:seq>
          </p:childTnLst>
        </p:cTn>
      </p:par>
    </p:tnLst>
    <p:bldLst>
      <p:bldP spid="32" grpId="0"/>
      <p:bldP spid="32" grpId="1"/>
      <p:bldP spid="57" grpId="0"/>
      <p:bldP spid="57" grpId="1"/>
      <p:bldP spid="58" grpId="0"/>
      <p:bldP spid="58" grpId="1"/>
      <p:bldP spid="62" grpId="0"/>
      <p:bldP spid="62"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6</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514226" y="1172637"/>
            <a:ext cx="9139395" cy="2635802"/>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137622" y="4168595"/>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514226" y="1724765"/>
            <a:ext cx="9374644" cy="1446550"/>
          </a:xfrm>
          <a:prstGeom prst="rect">
            <a:avLst/>
          </a:prstGeom>
          <a:noFill/>
          <a:ln>
            <a:noFill/>
          </a:ln>
        </p:spPr>
        <p:txBody>
          <a:bodyPr wrap="square">
            <a:spAutoFit/>
          </a:bodyPr>
          <a:lstStyle/>
          <a:p>
            <a:pPr algn="ctr"/>
            <a:r>
              <a:rPr lang="en-US" sz="4400" dirty="0" err="1">
                <a:solidFill>
                  <a:srgbClr val="EE4036"/>
                </a:solidFill>
                <a:latin typeface="Averta Std ExtraBold" panose="00000900000000000000" pitchFamily="50" charset="0"/>
              </a:rPr>
              <a:t>Khi</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hòa</a:t>
            </a:r>
            <a:r>
              <a:rPr lang="en-US" sz="4400" dirty="0">
                <a:solidFill>
                  <a:srgbClr val="EE4036"/>
                </a:solidFill>
                <a:latin typeface="Averta Std ExtraBold" panose="00000900000000000000" pitchFamily="50" charset="0"/>
              </a:rPr>
              <a:t> tan </a:t>
            </a:r>
            <a:r>
              <a:rPr lang="en-US" sz="4400" dirty="0" err="1">
                <a:solidFill>
                  <a:srgbClr val="EE4036"/>
                </a:solidFill>
                <a:latin typeface="Averta Std ExtraBold" panose="00000900000000000000" pitchFamily="50" charset="0"/>
              </a:rPr>
              <a:t>trong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nước</a:t>
            </a:r>
            <a:r>
              <a:rPr lang="en-US" sz="4400" dirty="0">
                <a:solidFill>
                  <a:srgbClr val="EE4036"/>
                </a:solidFill>
                <a:latin typeface="Averta Std ExtraBold" panose="00000900000000000000" pitchFamily="50" charset="0"/>
              </a:rPr>
              <a:t>, Na</a:t>
            </a:r>
            <a:r>
              <a:rPr lang="en-US" sz="4400" baseline="-25000" dirty="0">
                <a:solidFill>
                  <a:srgbClr val="EE4036"/>
                </a:solidFill>
                <a:latin typeface="Averta Std ExtraBold" panose="00000900000000000000" pitchFamily="50" charset="0"/>
              </a:rPr>
              <a:t>2</a:t>
            </a:r>
            <a:r>
              <a:rPr lang="en-US" sz="4400" dirty="0">
                <a:solidFill>
                  <a:srgbClr val="EE4036"/>
                </a:solidFill>
                <a:latin typeface="Averta Std ExtraBold" panose="00000900000000000000" pitchFamily="50" charset="0"/>
              </a:rPr>
              <a:t>CO</a:t>
            </a:r>
            <a:r>
              <a:rPr lang="en-US" sz="4400" baseline="-25000" dirty="0">
                <a:solidFill>
                  <a:srgbClr val="EE4036"/>
                </a:solidFill>
                <a:latin typeface="Averta Std ExtraBold" panose="00000900000000000000" pitchFamily="50" charset="0"/>
              </a:rPr>
              <a:t>3</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làm</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cho</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quỳ</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tím</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chuyển</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màu</a:t>
            </a:r>
            <a:r>
              <a:rPr lang="en-US" sz="4400" dirty="0">
                <a:solidFill>
                  <a:srgbClr val="EE4036"/>
                </a:solidFill>
                <a:latin typeface="Averta Std ExtraBold" panose="00000900000000000000" pitchFamily="50" charset="0"/>
              </a:rPr>
              <a:t> </a:t>
            </a:r>
          </a:p>
        </p:txBody>
      </p:sp>
      <p:sp>
        <p:nvSpPr>
          <p:cNvPr id="37" name="!!o4b">
            <a:extLst>
              <a:ext uri="{FF2B5EF4-FFF2-40B4-BE49-F238E27FC236}">
                <a16:creationId xmlns:a16="http://schemas.microsoft.com/office/drawing/2014/main" id="{6F40FFA8-451A-4BC0-BD18-CD55C51FC9A2}"/>
              </a:ext>
            </a:extLst>
          </p:cNvPr>
          <p:cNvSpPr/>
          <p:nvPr/>
        </p:nvSpPr>
        <p:spPr>
          <a:xfrm>
            <a:off x="4665877" y="544753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o4c">
            <a:extLst>
              <a:ext uri="{FF2B5EF4-FFF2-40B4-BE49-F238E27FC236}">
                <a16:creationId xmlns:a16="http://schemas.microsoft.com/office/drawing/2014/main" id="{A6C41A5A-F1F3-479E-886F-F6915960E5FC}"/>
              </a:ext>
            </a:extLst>
          </p:cNvPr>
          <p:cNvSpPr/>
          <p:nvPr/>
        </p:nvSpPr>
        <p:spPr>
          <a:xfrm>
            <a:off x="5808552" y="544753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0" name="!!4b">
            <a:extLst>
              <a:ext uri="{FF2B5EF4-FFF2-40B4-BE49-F238E27FC236}">
                <a16:creationId xmlns:a16="http://schemas.microsoft.com/office/drawing/2014/main" id="{FF091EC5-DEE3-4725-BA96-0C98047169DD}"/>
              </a:ext>
            </a:extLst>
          </p:cNvPr>
          <p:cNvSpPr txBox="1"/>
          <p:nvPr/>
        </p:nvSpPr>
        <p:spPr>
          <a:xfrm>
            <a:off x="4814992" y="549806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51" name="!!4c">
            <a:extLst>
              <a:ext uri="{FF2B5EF4-FFF2-40B4-BE49-F238E27FC236}">
                <a16:creationId xmlns:a16="http://schemas.microsoft.com/office/drawing/2014/main" id="{6CE2AC29-8488-4255-8CC5-B05EF8ED2BCC}"/>
              </a:ext>
            </a:extLst>
          </p:cNvPr>
          <p:cNvSpPr txBox="1"/>
          <p:nvPr/>
        </p:nvSpPr>
        <p:spPr>
          <a:xfrm>
            <a:off x="5985603" y="549806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96" name="!!o4a">
            <a:extLst>
              <a:ext uri="{FF2B5EF4-FFF2-40B4-BE49-F238E27FC236}">
                <a16:creationId xmlns:a16="http://schemas.microsoft.com/office/drawing/2014/main" id="{03CD02AD-A0B0-4461-82E4-ADE45F3505A9}"/>
              </a:ext>
            </a:extLst>
          </p:cNvPr>
          <p:cNvSpPr/>
          <p:nvPr/>
        </p:nvSpPr>
        <p:spPr>
          <a:xfrm>
            <a:off x="3524556" y="5447533"/>
            <a:ext cx="1024386" cy="102438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4a">
            <a:extLst>
              <a:ext uri="{FF2B5EF4-FFF2-40B4-BE49-F238E27FC236}">
                <a16:creationId xmlns:a16="http://schemas.microsoft.com/office/drawing/2014/main" id="{7D7392F9-B328-40CF-A436-C3974F476E3C}"/>
              </a:ext>
            </a:extLst>
          </p:cNvPr>
          <p:cNvSpPr txBox="1"/>
          <p:nvPr/>
        </p:nvSpPr>
        <p:spPr>
          <a:xfrm>
            <a:off x="3699900" y="5473277"/>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99" name="!!o4a">
            <a:extLst>
              <a:ext uri="{FF2B5EF4-FFF2-40B4-BE49-F238E27FC236}">
                <a16:creationId xmlns:a16="http://schemas.microsoft.com/office/drawing/2014/main" id="{03CD02AD-A0B0-4461-82E4-ADE45F3505A9}"/>
              </a:ext>
            </a:extLst>
          </p:cNvPr>
          <p:cNvSpPr/>
          <p:nvPr/>
        </p:nvSpPr>
        <p:spPr>
          <a:xfrm>
            <a:off x="6963690" y="5437336"/>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1" name="!!4a">
            <a:extLst>
              <a:ext uri="{FF2B5EF4-FFF2-40B4-BE49-F238E27FC236}">
                <a16:creationId xmlns:a16="http://schemas.microsoft.com/office/drawing/2014/main" id="{7D7392F9-B328-40CF-A436-C3974F476E3C}"/>
              </a:ext>
            </a:extLst>
          </p:cNvPr>
          <p:cNvSpPr txBox="1"/>
          <p:nvPr/>
        </p:nvSpPr>
        <p:spPr>
          <a:xfrm>
            <a:off x="7117676" y="5499438"/>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pic>
        <p:nvPicPr>
          <p:cNvPr id="98" name="Picture 97">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100" name="Picture 99">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02" name="Picture 101">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03" name="Picture 102">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04" name="Picture 103">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05" name="Picture 104">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06" name="Picture 105">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07" name="Picture 106">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08" name="Picture 107">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09" name="Picture 108">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10" name="Picture 109">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11" name="Picture 110">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12" name="Picture 111">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13" name="Picture 112">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14" name="Picture 113">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15" name="Picture 114">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16" name="Picture 115">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17" name="Picture 116">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18" name="Picture 117">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19" name="Picture 118">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20" name="Picture 119">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21" name="Picture 120">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22" name="Picture 121">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23" name="Picture 122">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24" name="Picture 123">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25" name="Picture 124">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26" name="Picture 125">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27" name="Picture 126">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28" name="Picture 127">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2823475726"/>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7"/>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50"/>
                                        </p:tgtEl>
                                      </p:cBhvr>
                                    </p:animEffect>
                                    <p:animScale>
                                      <p:cBhvr>
                                        <p:cTn id="12" dur="250" autoRev="1" fill="hold"/>
                                        <p:tgtEl>
                                          <p:spTgt spid="50"/>
                                        </p:tgtEl>
                                      </p:cBhvr>
                                      <p:by x="105000" y="105000"/>
                                    </p:animScale>
                                  </p:childTnLst>
                                </p:cTn>
                              </p:par>
                            </p:childTnLst>
                          </p:cTn>
                        </p:par>
                      </p:childTnLst>
                    </p:cTn>
                  </p:par>
                </p:childTnLst>
              </p:cTn>
              <p:nextCondLst>
                <p:cond evt="onClick" delay="0">
                  <p:tgtEl>
                    <p:spTgt spid="37"/>
                  </p:tgtEl>
                </p:cond>
              </p:nextCondLst>
            </p:seq>
            <p:seq concurrent="1" nextAc="seek">
              <p:cTn id="13" restart="whenNotActive" fill="hold" evtFilter="cancelBubble" nodeType="interactiveSeq">
                <p:stCondLst>
                  <p:cond evt="onClick" delay="0">
                    <p:tgtEl>
                      <p:spTgt spid="39"/>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 calcmode="lin" valueType="num">
                                      <p:cBhvr>
                                        <p:cTn id="18" dur="500" fill="hold"/>
                                        <p:tgtEl>
                                          <p:spTgt spid="51"/>
                                        </p:tgtEl>
                                        <p:attrNameLst>
                                          <p:attrName>ppt_w</p:attrName>
                                        </p:attrNameLst>
                                      </p:cBhvr>
                                      <p:tavLst>
                                        <p:tav tm="0">
                                          <p:val>
                                            <p:fltVal val="0"/>
                                          </p:val>
                                        </p:tav>
                                        <p:tav tm="100000">
                                          <p:val>
                                            <p:strVal val="#ppt_w"/>
                                          </p:val>
                                        </p:tav>
                                      </p:tavLst>
                                    </p:anim>
                                    <p:anim calcmode="lin" valueType="num">
                                      <p:cBhvr>
                                        <p:cTn id="19" dur="500" fill="hold"/>
                                        <p:tgtEl>
                                          <p:spTgt spid="51"/>
                                        </p:tgtEl>
                                        <p:attrNameLst>
                                          <p:attrName>ppt_h</p:attrName>
                                        </p:attrNameLst>
                                      </p:cBhvr>
                                      <p:tavLst>
                                        <p:tav tm="0">
                                          <p:val>
                                            <p:fltVal val="0"/>
                                          </p:val>
                                        </p:tav>
                                        <p:tav tm="100000">
                                          <p:val>
                                            <p:strVal val="#ppt_h"/>
                                          </p:val>
                                        </p:tav>
                                      </p:tavLst>
                                    </p:anim>
                                    <p:animEffect transition="in" filter="fade">
                                      <p:cBhvr>
                                        <p:cTn id="20" dur="500"/>
                                        <p:tgtEl>
                                          <p:spTgt spid="51"/>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51"/>
                                        </p:tgtEl>
                                      </p:cBhvr>
                                    </p:animEffect>
                                    <p:animScale>
                                      <p:cBhvr>
                                        <p:cTn id="23" dur="250" autoRev="1" fill="hold"/>
                                        <p:tgtEl>
                                          <p:spTgt spid="51"/>
                                        </p:tgtEl>
                                      </p:cBhvr>
                                      <p:by x="105000" y="105000"/>
                                    </p:animScale>
                                  </p:childTnLst>
                                </p:cTn>
                              </p:par>
                            </p:childTnLst>
                          </p:cTn>
                        </p:par>
                      </p:childTnLst>
                    </p:cTn>
                  </p:par>
                </p:childTnLst>
              </p:cTn>
              <p:nextCondLst>
                <p:cond evt="onClick" delay="0">
                  <p:tgtEl>
                    <p:spTgt spid="39"/>
                  </p:tgtEl>
                </p:cond>
              </p:nextCondLst>
            </p:seq>
            <p:seq concurrent="1" nextAc="seek">
              <p:cTn id="24" restart="whenNotActive" fill="hold" evtFilter="cancelBubble" nodeType="interactiveSeq">
                <p:stCondLst>
                  <p:cond evt="onClick" delay="0">
                    <p:tgtEl>
                      <p:spTgt spid="96"/>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97"/>
                                        </p:tgtEl>
                                      </p:cBhvr>
                                    </p:animEffect>
                                    <p:animScale>
                                      <p:cBhvr>
                                        <p:cTn id="34" dur="250" autoRev="1" fill="hold"/>
                                        <p:tgtEl>
                                          <p:spTgt spid="97"/>
                                        </p:tgtEl>
                                      </p:cBhvr>
                                      <p:by x="105000" y="105000"/>
                                    </p:animScale>
                                  </p:childTnLst>
                                </p:cTn>
                              </p:par>
                            </p:childTnLst>
                          </p:cTn>
                        </p:par>
                      </p:childTnLst>
                    </p:cTn>
                  </p:par>
                </p:childTnLst>
              </p:cTn>
              <p:nextCondLst>
                <p:cond evt="onClick" delay="0">
                  <p:tgtEl>
                    <p:spTgt spid="96"/>
                  </p:tgtEl>
                </p:cond>
              </p:nextCondLst>
            </p:seq>
            <p:seq concurrent="1" nextAc="seek">
              <p:cTn id="35" restart="whenNotActive" fill="hold" evtFilter="cancelBubble" nodeType="interactiveSeq">
                <p:stCondLst>
                  <p:cond evt="onClick" delay="0">
                    <p:tgtEl>
                      <p:spTgt spid="99"/>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1"/>
                                        </p:tgtEl>
                                        <p:attrNameLst>
                                          <p:attrName>style.visibility</p:attrName>
                                        </p:attrNameLst>
                                      </p:cBhvr>
                                      <p:to>
                                        <p:strVal val="visible"/>
                                      </p:to>
                                    </p:set>
                                    <p:anim calcmode="lin" valueType="num">
                                      <p:cBhvr>
                                        <p:cTn id="40" dur="500" fill="hold"/>
                                        <p:tgtEl>
                                          <p:spTgt spid="101"/>
                                        </p:tgtEl>
                                        <p:attrNameLst>
                                          <p:attrName>ppt_w</p:attrName>
                                        </p:attrNameLst>
                                      </p:cBhvr>
                                      <p:tavLst>
                                        <p:tav tm="0">
                                          <p:val>
                                            <p:fltVal val="0"/>
                                          </p:val>
                                        </p:tav>
                                        <p:tav tm="100000">
                                          <p:val>
                                            <p:strVal val="#ppt_w"/>
                                          </p:val>
                                        </p:tav>
                                      </p:tavLst>
                                    </p:anim>
                                    <p:anim calcmode="lin" valueType="num">
                                      <p:cBhvr>
                                        <p:cTn id="41" dur="500" fill="hold"/>
                                        <p:tgtEl>
                                          <p:spTgt spid="101"/>
                                        </p:tgtEl>
                                        <p:attrNameLst>
                                          <p:attrName>ppt_h</p:attrName>
                                        </p:attrNameLst>
                                      </p:cBhvr>
                                      <p:tavLst>
                                        <p:tav tm="0">
                                          <p:val>
                                            <p:fltVal val="0"/>
                                          </p:val>
                                        </p:tav>
                                        <p:tav tm="100000">
                                          <p:val>
                                            <p:strVal val="#ppt_h"/>
                                          </p:val>
                                        </p:tav>
                                      </p:tavLst>
                                    </p:anim>
                                    <p:animEffect transition="in" filter="fade">
                                      <p:cBhvr>
                                        <p:cTn id="42" dur="500"/>
                                        <p:tgtEl>
                                          <p:spTgt spid="101"/>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1"/>
                                        </p:tgtEl>
                                      </p:cBhvr>
                                    </p:animEffect>
                                    <p:animScale>
                                      <p:cBhvr>
                                        <p:cTn id="45" dur="250" autoRev="1" fill="hold"/>
                                        <p:tgtEl>
                                          <p:spTgt spid="101"/>
                                        </p:tgtEl>
                                      </p:cBhvr>
                                      <p:by x="105000" y="105000"/>
                                    </p:animScale>
                                  </p:childTnLst>
                                </p:cTn>
                              </p:par>
                              <p:par>
                                <p:cTn id="4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7" dur="2000" fill="hold"/>
                                        <p:tgtEl>
                                          <p:spTgt spid="100"/>
                                        </p:tgtEl>
                                        <p:attrNameLst>
                                          <p:attrName>ppt_x</p:attrName>
                                          <p:attrName>ppt_y</p:attrName>
                                        </p:attrNameLst>
                                      </p:cBhvr>
                                    </p:animMotion>
                                  </p:childTnLst>
                                </p:cTn>
                              </p:par>
                              <p:par>
                                <p:cTn id="4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9" dur="2000" fill="hold"/>
                                        <p:tgtEl>
                                          <p:spTgt spid="109"/>
                                        </p:tgtEl>
                                        <p:attrNameLst>
                                          <p:attrName>ppt_x</p:attrName>
                                          <p:attrName>ppt_y</p:attrName>
                                        </p:attrNameLst>
                                      </p:cBhvr>
                                    </p:animMotion>
                                  </p:childTnLst>
                                </p:cTn>
                              </p:par>
                              <p:par>
                                <p:cTn id="5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1" dur="2000" fill="hold"/>
                                        <p:tgtEl>
                                          <p:spTgt spid="102"/>
                                        </p:tgtEl>
                                        <p:attrNameLst>
                                          <p:attrName>ppt_x</p:attrName>
                                          <p:attrName>ppt_y</p:attrName>
                                        </p:attrNameLst>
                                      </p:cBhvr>
                                    </p:animMotion>
                                  </p:childTnLst>
                                </p:cTn>
                              </p:par>
                              <p:par>
                                <p:cTn id="52"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53" dur="2000" fill="hold"/>
                                        <p:tgtEl>
                                          <p:spTgt spid="98"/>
                                        </p:tgtEl>
                                        <p:attrNameLst>
                                          <p:attrName>ppt_x</p:attrName>
                                          <p:attrName>ppt_y</p:attrName>
                                        </p:attrNameLst>
                                      </p:cBhvr>
                                    </p:animMotion>
                                  </p:childTnLst>
                                </p:cTn>
                              </p:par>
                              <p:par>
                                <p:cTn id="54"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55" dur="2000" fill="hold"/>
                                        <p:tgtEl>
                                          <p:spTgt spid="103"/>
                                        </p:tgtEl>
                                        <p:attrNameLst>
                                          <p:attrName>ppt_x</p:attrName>
                                          <p:attrName>ppt_y</p:attrName>
                                        </p:attrNameLst>
                                      </p:cBhvr>
                                    </p:animMotion>
                                  </p:childTnLst>
                                </p:cTn>
                              </p:par>
                              <p:par>
                                <p:cTn id="56"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57" dur="2000" fill="hold"/>
                                        <p:tgtEl>
                                          <p:spTgt spid="104"/>
                                        </p:tgtEl>
                                        <p:attrNameLst>
                                          <p:attrName>ppt_x</p:attrName>
                                          <p:attrName>ppt_y</p:attrName>
                                        </p:attrNameLst>
                                      </p:cBhvr>
                                      <p:rCtr x="-4792" y="65810"/>
                                    </p:animMotion>
                                  </p:childTnLst>
                                </p:cTn>
                              </p:par>
                              <p:par>
                                <p:cTn id="58"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59" dur="2000" fill="hold"/>
                                        <p:tgtEl>
                                          <p:spTgt spid="108"/>
                                        </p:tgtEl>
                                        <p:attrNameLst>
                                          <p:attrName>ppt_x</p:attrName>
                                          <p:attrName>ppt_y</p:attrName>
                                        </p:attrNameLst>
                                      </p:cBhvr>
                                    </p:animMotion>
                                  </p:childTnLst>
                                </p:cTn>
                              </p:par>
                              <p:par>
                                <p:cTn id="6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1" dur="2000" fill="hold"/>
                                        <p:tgtEl>
                                          <p:spTgt spid="105"/>
                                        </p:tgtEl>
                                        <p:attrNameLst>
                                          <p:attrName>ppt_x</p:attrName>
                                          <p:attrName>ppt_y</p:attrName>
                                        </p:attrNameLst>
                                      </p:cBhvr>
                                    </p:animMotion>
                                  </p:childTnLst>
                                </p:cTn>
                              </p:par>
                              <p:par>
                                <p:cTn id="62"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63" dur="2000" fill="hold"/>
                                        <p:tgtEl>
                                          <p:spTgt spid="106"/>
                                        </p:tgtEl>
                                        <p:attrNameLst>
                                          <p:attrName>ppt_x</p:attrName>
                                          <p:attrName>ppt_y</p:attrName>
                                        </p:attrNameLst>
                                      </p:cBhvr>
                                    </p:animMotion>
                                  </p:childTnLst>
                                </p:cTn>
                              </p:par>
                              <p:par>
                                <p:cTn id="64"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65" dur="2000" fill="hold"/>
                                        <p:tgtEl>
                                          <p:spTgt spid="107"/>
                                        </p:tgtEl>
                                        <p:attrNameLst>
                                          <p:attrName>ppt_x</p:attrName>
                                          <p:attrName>ppt_y</p:attrName>
                                        </p:attrNameLst>
                                      </p:cBhvr>
                                    </p:animMotion>
                                  </p:childTnLst>
                                </p:cTn>
                              </p:par>
                              <p:par>
                                <p:cTn id="6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7" dur="2000" fill="hold"/>
                                        <p:tgtEl>
                                          <p:spTgt spid="110"/>
                                        </p:tgtEl>
                                        <p:attrNameLst>
                                          <p:attrName>ppt_x</p:attrName>
                                          <p:attrName>ppt_y</p:attrName>
                                        </p:attrNameLst>
                                      </p:cBhvr>
                                    </p:animMotion>
                                  </p:childTnLst>
                                </p:cTn>
                              </p:par>
                              <p:par>
                                <p:cTn id="6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9" dur="2000" fill="hold"/>
                                        <p:tgtEl>
                                          <p:spTgt spid="112"/>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1" dur="2000" fill="hold"/>
                                        <p:tgtEl>
                                          <p:spTgt spid="111"/>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73" dur="2000" fill="hold"/>
                                        <p:tgtEl>
                                          <p:spTgt spid="113"/>
                                        </p:tgtEl>
                                        <p:attrNameLst>
                                          <p:attrName>ppt_x</p:attrName>
                                          <p:attrName>ppt_y</p:attrName>
                                        </p:attrNameLst>
                                      </p:cBhvr>
                                      <p:rCtr x="18750" y="58287"/>
                                    </p:animMotion>
                                  </p:childTnLst>
                                </p:cTn>
                              </p:par>
                              <p:par>
                                <p:cTn id="74"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75" dur="2000" fill="hold"/>
                                        <p:tgtEl>
                                          <p:spTgt spid="114"/>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7" dur="2000" fill="hold"/>
                                        <p:tgtEl>
                                          <p:spTgt spid="115"/>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9" dur="2000" fill="hold"/>
                                        <p:tgtEl>
                                          <p:spTgt spid="116"/>
                                        </p:tgtEl>
                                        <p:attrNameLst>
                                          <p:attrName>ppt_x</p:attrName>
                                          <p:attrName>ppt_y</p:attrName>
                                        </p:attrNameLst>
                                      </p:cBhvr>
                                    </p:animMotion>
                                  </p:childTnLst>
                                </p:cTn>
                              </p:par>
                              <p:par>
                                <p:cTn id="8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1" dur="2000" fill="hold"/>
                                        <p:tgtEl>
                                          <p:spTgt spid="118"/>
                                        </p:tgtEl>
                                        <p:attrNameLst>
                                          <p:attrName>ppt_x</p:attrName>
                                          <p:attrName>ppt_y</p:attrName>
                                        </p:attrNameLst>
                                      </p:cBhvr>
                                    </p:animMotion>
                                  </p:childTnLst>
                                </p:cTn>
                              </p:par>
                              <p:par>
                                <p:cTn id="8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3" dur="2000" fill="hold"/>
                                        <p:tgtEl>
                                          <p:spTgt spid="117"/>
                                        </p:tgtEl>
                                        <p:attrNameLst>
                                          <p:attrName>ppt_x</p:attrName>
                                          <p:attrName>ppt_y</p:attrName>
                                        </p:attrNameLst>
                                      </p:cBhvr>
                                    </p:animMotion>
                                  </p:childTnLst>
                                </p:cTn>
                              </p:par>
                              <p:par>
                                <p:cTn id="8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5" dur="2000" fill="hold"/>
                                        <p:tgtEl>
                                          <p:spTgt spid="119"/>
                                        </p:tgtEl>
                                        <p:attrNameLst>
                                          <p:attrName>ppt_x</p:attrName>
                                          <p:attrName>ppt_y</p:attrName>
                                        </p:attrNameLst>
                                      </p:cBhvr>
                                    </p:animMotion>
                                  </p:childTnLst>
                                </p:cTn>
                              </p:par>
                              <p:par>
                                <p:cTn id="86"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87" dur="2000" fill="hold"/>
                                        <p:tgtEl>
                                          <p:spTgt spid="120"/>
                                        </p:tgtEl>
                                        <p:attrNameLst>
                                          <p:attrName>ppt_x</p:attrName>
                                          <p:attrName>ppt_y</p:attrName>
                                        </p:attrNameLst>
                                      </p:cBhvr>
                                    </p:animMotion>
                                  </p:childTnLst>
                                </p:cTn>
                              </p:par>
                              <p:par>
                                <p:cTn id="8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9" dur="2000" fill="hold"/>
                                        <p:tgtEl>
                                          <p:spTgt spid="121"/>
                                        </p:tgtEl>
                                        <p:attrNameLst>
                                          <p:attrName>ppt_x</p:attrName>
                                          <p:attrName>ppt_y</p:attrName>
                                        </p:attrNameLst>
                                      </p:cBhvr>
                                    </p:animMotion>
                                  </p:childTnLst>
                                </p:cTn>
                              </p:par>
                              <p:par>
                                <p:cTn id="9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1" dur="2000" fill="hold"/>
                                        <p:tgtEl>
                                          <p:spTgt spid="122"/>
                                        </p:tgtEl>
                                        <p:attrNameLst>
                                          <p:attrName>ppt_x</p:attrName>
                                          <p:attrName>ppt_y</p:attrName>
                                        </p:attrNameLst>
                                      </p:cBhvr>
                                    </p:animMotion>
                                  </p:childTnLst>
                                </p:cTn>
                              </p:par>
                              <p:par>
                                <p:cTn id="92"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3" dur="2000" fill="hold"/>
                                        <p:tgtEl>
                                          <p:spTgt spid="123"/>
                                        </p:tgtEl>
                                        <p:attrNameLst>
                                          <p:attrName>ppt_x</p:attrName>
                                          <p:attrName>ppt_y</p:attrName>
                                        </p:attrNameLst>
                                      </p:cBhvr>
                                    </p:animMotion>
                                  </p:childTnLst>
                                </p:cTn>
                              </p:par>
                              <p:par>
                                <p:cTn id="9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95" dur="2000" fill="hold"/>
                                        <p:tgtEl>
                                          <p:spTgt spid="124"/>
                                        </p:tgtEl>
                                        <p:attrNameLst>
                                          <p:attrName>ppt_x</p:attrName>
                                          <p:attrName>ppt_y</p:attrName>
                                        </p:attrNameLst>
                                      </p:cBhvr>
                                    </p:animMotion>
                                  </p:childTnLst>
                                </p:cTn>
                              </p:par>
                              <p:par>
                                <p:cTn id="9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7" dur="2000" fill="hold"/>
                                        <p:tgtEl>
                                          <p:spTgt spid="126"/>
                                        </p:tgtEl>
                                        <p:attrNameLst>
                                          <p:attrName>ppt_x</p:attrName>
                                          <p:attrName>ppt_y</p:attrName>
                                        </p:attrNameLst>
                                      </p:cBhvr>
                                    </p:animMotion>
                                  </p:childTnLst>
                                </p:cTn>
                              </p:par>
                              <p:par>
                                <p:cTn id="9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9" dur="2000" fill="hold"/>
                                        <p:tgtEl>
                                          <p:spTgt spid="125"/>
                                        </p:tgtEl>
                                        <p:attrNameLst>
                                          <p:attrName>ppt_x</p:attrName>
                                          <p:attrName>ppt_y</p:attrName>
                                        </p:attrNameLst>
                                      </p:cBhvr>
                                    </p:animMotion>
                                  </p:childTnLst>
                                </p:cTn>
                              </p:par>
                              <p:par>
                                <p:cTn id="10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1" dur="2000" fill="hold"/>
                                        <p:tgtEl>
                                          <p:spTgt spid="127"/>
                                        </p:tgtEl>
                                        <p:attrNameLst>
                                          <p:attrName>ppt_x</p:attrName>
                                          <p:attrName>ppt_y</p:attrName>
                                        </p:attrNameLst>
                                      </p:cBhvr>
                                    </p:animMotion>
                                  </p:childTnLst>
                                </p:cTn>
                              </p:par>
                              <p:par>
                                <p:cTn id="10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3" dur="2000" fill="hold"/>
                                        <p:tgtEl>
                                          <p:spTgt spid="128"/>
                                        </p:tgtEl>
                                        <p:attrNameLst>
                                          <p:attrName>ppt_x</p:attrName>
                                          <p:attrName>ppt_y</p:attrName>
                                        </p:attrNameLst>
                                      </p:cBhvr>
                                    </p:animMotion>
                                  </p:childTnLst>
                                </p:cTn>
                              </p:par>
                            </p:childTnLst>
                          </p:cTn>
                        </p:par>
                      </p:childTnLst>
                    </p:cTn>
                  </p:par>
                </p:childTnLst>
              </p:cTn>
              <p:nextCondLst>
                <p:cond evt="onClick" delay="0">
                  <p:tgtEl>
                    <p:spTgt spid="99"/>
                  </p:tgtEl>
                </p:cond>
              </p:nextCondLst>
            </p:seq>
          </p:childTnLst>
        </p:cTn>
      </p:par>
    </p:tnLst>
    <p:bldLst>
      <p:bldP spid="50" grpId="0"/>
      <p:bldP spid="50" grpId="1"/>
      <p:bldP spid="51" grpId="0"/>
      <p:bldP spid="51" grpId="1"/>
      <p:bldP spid="97" grpId="0"/>
      <p:bldP spid="97" grpId="1"/>
      <p:bldP spid="101" grpId="0"/>
      <p:bldP spid="101" grpId="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153</TotalTime>
  <Words>3303</Words>
  <Application>Microsoft Office PowerPoint</Application>
  <PresentationFormat>Widescreen</PresentationFormat>
  <Paragraphs>358</Paragraphs>
  <Slides>61</Slides>
  <Notes>7</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61</vt:i4>
      </vt:variant>
    </vt:vector>
  </HeadingPairs>
  <TitlesOfParts>
    <vt:vector size="67" baseType="lpstr">
      <vt:lpstr>Arial</vt:lpstr>
      <vt:lpstr>Averta Std ExtraBold</vt:lpstr>
      <vt:lpstr>Calibri</vt:lpstr>
      <vt:lpstr>Calibri Light</vt:lpstr>
      <vt:lpstr>Cambria Math</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Minh Hà</dc:creator>
  <cp:lastModifiedBy>Minh Hà</cp:lastModifiedBy>
  <cp:revision>5</cp:revision>
  <dcterms:created xsi:type="dcterms:W3CDTF">2023-06-22T12:51:51Z</dcterms:created>
  <dcterms:modified xsi:type="dcterms:W3CDTF">2023-09-08T14:38:25Z</dcterms:modified>
</cp:coreProperties>
</file>