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2"/>
  </p:notesMasterIdLst>
  <p:sldIdLst>
    <p:sldId id="293" r:id="rId3"/>
    <p:sldId id="294" r:id="rId4"/>
    <p:sldId id="376" r:id="rId5"/>
    <p:sldId id="377" r:id="rId6"/>
    <p:sldId id="378" r:id="rId7"/>
    <p:sldId id="379" r:id="rId8"/>
    <p:sldId id="380" r:id="rId9"/>
    <p:sldId id="381" r:id="rId10"/>
    <p:sldId id="382" r:id="rId11"/>
    <p:sldId id="383" r:id="rId12"/>
    <p:sldId id="384" r:id="rId13"/>
    <p:sldId id="385" r:id="rId14"/>
    <p:sldId id="279" r:id="rId15"/>
    <p:sldId id="292" r:id="rId16"/>
    <p:sldId id="297" r:id="rId17"/>
    <p:sldId id="302" r:id="rId18"/>
    <p:sldId id="303" r:id="rId19"/>
    <p:sldId id="308" r:id="rId20"/>
    <p:sldId id="350" r:id="rId21"/>
    <p:sldId id="319" r:id="rId22"/>
    <p:sldId id="281" r:id="rId23"/>
    <p:sldId id="351" r:id="rId24"/>
    <p:sldId id="352" r:id="rId25"/>
    <p:sldId id="314" r:id="rId26"/>
    <p:sldId id="353" r:id="rId27"/>
    <p:sldId id="354" r:id="rId28"/>
    <p:sldId id="355" r:id="rId29"/>
    <p:sldId id="356" r:id="rId30"/>
    <p:sldId id="317" r:id="rId31"/>
    <p:sldId id="361" r:id="rId32"/>
    <p:sldId id="357" r:id="rId33"/>
    <p:sldId id="358" r:id="rId34"/>
    <p:sldId id="359" r:id="rId35"/>
    <p:sldId id="360" r:id="rId36"/>
    <p:sldId id="365" r:id="rId37"/>
    <p:sldId id="366" r:id="rId38"/>
    <p:sldId id="362" r:id="rId39"/>
    <p:sldId id="363" r:id="rId40"/>
    <p:sldId id="367" r:id="rId41"/>
    <p:sldId id="296" r:id="rId42"/>
    <p:sldId id="298" r:id="rId43"/>
    <p:sldId id="321" r:id="rId44"/>
    <p:sldId id="364" r:id="rId45"/>
    <p:sldId id="322" r:id="rId46"/>
    <p:sldId id="325" r:id="rId47"/>
    <p:sldId id="324" r:id="rId48"/>
    <p:sldId id="368" r:id="rId49"/>
    <p:sldId id="369" r:id="rId50"/>
    <p:sldId id="370" r:id="rId51"/>
    <p:sldId id="329" r:id="rId52"/>
    <p:sldId id="372" r:id="rId53"/>
    <p:sldId id="373" r:id="rId54"/>
    <p:sldId id="371" r:id="rId55"/>
    <p:sldId id="320" r:id="rId56"/>
    <p:sldId id="344" r:id="rId57"/>
    <p:sldId id="374" r:id="rId58"/>
    <p:sldId id="375" r:id="rId59"/>
    <p:sldId id="348" r:id="rId60"/>
    <p:sldId id="386" r:id="rId61"/>
    <p:sldId id="387" r:id="rId62"/>
    <p:sldId id="388" r:id="rId63"/>
    <p:sldId id="389" r:id="rId64"/>
    <p:sldId id="390" r:id="rId65"/>
    <p:sldId id="391" r:id="rId66"/>
    <p:sldId id="392" r:id="rId67"/>
    <p:sldId id="393" r:id="rId68"/>
    <p:sldId id="394" r:id="rId69"/>
    <p:sldId id="395" r:id="rId70"/>
    <p:sldId id="34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D7"/>
    <a:srgbClr val="FFFF93"/>
    <a:srgbClr val="49712D"/>
    <a:srgbClr val="9D00B6"/>
    <a:srgbClr val="AF00BE"/>
    <a:srgbClr val="EEDDFF"/>
    <a:srgbClr val="D9B3FF"/>
    <a:srgbClr val="FACEF1"/>
    <a:srgbClr val="FEDAFC"/>
    <a:srgbClr val="FDD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6201" autoAdjust="0"/>
  </p:normalViewPr>
  <p:slideViewPr>
    <p:cSldViewPr showGuides="1">
      <p:cViewPr varScale="1">
        <p:scale>
          <a:sx n="67" d="100"/>
          <a:sy n="67"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BC91BD-EF44-4037-8665-ECDAA0EA61B6}"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D84924-322E-44BA-81F7-0162453DBA61}" type="slidenum">
              <a:rPr lang="en-US" smtClean="0"/>
              <a:t>‹#›</a:t>
            </a:fld>
            <a:endParaRPr lang="en-US"/>
          </a:p>
        </p:txBody>
      </p:sp>
    </p:spTree>
    <p:extLst>
      <p:ext uri="{BB962C8B-B14F-4D97-AF65-F5344CB8AC3E}">
        <p14:creationId xmlns:p14="http://schemas.microsoft.com/office/powerpoint/2010/main" val="364296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58079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1184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322579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6084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73472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8576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0286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D84924-322E-44BA-81F7-0162453DBA61}" type="slidenum">
              <a:rPr lang="en-US" smtClean="0"/>
              <a:t>55</a:t>
            </a:fld>
            <a:endParaRPr lang="en-US"/>
          </a:p>
        </p:txBody>
      </p:sp>
    </p:spTree>
    <p:extLst>
      <p:ext uri="{BB962C8B-B14F-4D97-AF65-F5344CB8AC3E}">
        <p14:creationId xmlns:p14="http://schemas.microsoft.com/office/powerpoint/2010/main" val="1529949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D84924-322E-44BA-81F7-0162453DBA61}" type="slidenum">
              <a:rPr lang="en-US" smtClean="0"/>
              <a:t>56</a:t>
            </a:fld>
            <a:endParaRPr lang="en-US"/>
          </a:p>
        </p:txBody>
      </p:sp>
    </p:spTree>
    <p:extLst>
      <p:ext uri="{BB962C8B-B14F-4D97-AF65-F5344CB8AC3E}">
        <p14:creationId xmlns:p14="http://schemas.microsoft.com/office/powerpoint/2010/main" val="2598629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0C124D-4B30-6F33-F0EF-A916B3652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35ACC9-890E-77C5-705E-5695C2588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8089C43-9C20-D16B-547E-EBCAED23160B}"/>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D1CE6234-540A-10D1-3E2A-675F0A2CA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35DAE6-E711-B581-8C65-2F1C58B5BD39}"/>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1164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BEC7D0-BF78-2312-001D-705FFF13D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9BF1290-2742-5C66-1FB7-DA53192A2D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B8C01B-BDDC-E803-DBC2-BD26D18A1392}"/>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6E14C87E-1079-9C9F-B779-AB8AF690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84AD36-42E3-6B28-655D-CAB8A66EC238}"/>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53642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0A1D6D-794C-8C2E-F2CF-C1968F604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9B712F-88F7-6F2B-BAA6-04E8BB66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B253D4-F1F5-9838-8EC9-D9FF21426534}"/>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163B381D-79FB-FF14-77ED-28BCBA2B5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0828E4-5C9B-8DA6-A68E-2BEB769746F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7380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206631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69659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4123384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865278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solidFill>
                  <a:srgbClr val="3F3F3F">
                    <a:tint val="75000"/>
                  </a:srgbClr>
                </a:solidFill>
              </a:rPr>
              <a:pPr/>
              <a:t>9/6/2023</a:t>
            </a:fld>
            <a:endParaRPr lang="en-US">
              <a:solidFill>
                <a:srgbClr val="3F3F3F">
                  <a:tint val="75000"/>
                </a:srgbClr>
              </a:solidFill>
            </a:endParaRPr>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solidFill>
                <a:srgbClr val="3F3F3F">
                  <a:tint val="75000"/>
                </a:srgbClr>
              </a:solidFill>
            </a:endParaRPr>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351453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AB8D86-4390-B53D-C457-37EB08632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6CE68-F036-CD8A-5F84-D4698A6B7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3201C4-FAE9-4410-74B4-B917E1B9AAF8}"/>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83D42AE3-3CFA-3970-7BDE-22A7EA188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342068-BCBA-A6B2-EC23-9669CCCB1F2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41524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9F2C8-EA43-1FBB-8CEC-1107BBD3A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764D955-97D0-1EC8-3379-C8C658EC0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DB5E52-EDF1-E42F-D03A-2C96A2D2406B}"/>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A26A7779-2DD6-C4EC-FC7D-8E9C1CF5E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2839F0-5830-418A-6200-18DB5C454A1B}"/>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16769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BED41-A7DD-960D-2EEC-944C48D896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1FCE85-173C-6C40-DB04-9C7159248B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97F8A72-8E24-2E8C-D22A-B55BB217FF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C179CE2-57FC-9EA0-3D33-22D2C643A0FD}"/>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6" name="Footer Placeholder 5">
            <a:extLst>
              <a:ext uri="{FF2B5EF4-FFF2-40B4-BE49-F238E27FC236}">
                <a16:creationId xmlns:a16="http://schemas.microsoft.com/office/drawing/2014/main" xmlns="" id="{AC88B797-14BC-F660-83B9-835552357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80EAF8-EFA2-122F-E893-DDD4761B2EEE}"/>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2996282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B91CBF-A6BF-E26C-0D45-E9F552D918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E2EBFF7-6757-715F-BA11-A888C1A086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509283D-9061-AE7F-92E0-E4DDA4D6B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059D41C-C372-F4E1-506E-C48431B2B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C6479EF-9095-8E58-EFBB-783AE55E14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5A71A3C-F802-48B7-77E1-1B294986D224}"/>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8" name="Footer Placeholder 7">
            <a:extLst>
              <a:ext uri="{FF2B5EF4-FFF2-40B4-BE49-F238E27FC236}">
                <a16:creationId xmlns:a16="http://schemas.microsoft.com/office/drawing/2014/main" xmlns="" id="{F1E35A85-C87D-0340-153C-CC7909C33B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4461E0-0793-10F4-4AFB-0393D2D4684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2605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3CE334-AACB-F04B-7E0F-A2C70F135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38C49BC-3369-255E-CE53-6D744F95FB22}"/>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4" name="Footer Placeholder 3">
            <a:extLst>
              <a:ext uri="{FF2B5EF4-FFF2-40B4-BE49-F238E27FC236}">
                <a16:creationId xmlns:a16="http://schemas.microsoft.com/office/drawing/2014/main" xmlns="" id="{61654288-A78D-1369-1891-980F79A15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88A2EF5-E0FF-621B-33D4-E394A500A914}"/>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68106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AE1697-020B-9B58-9867-F762028F5EC0}"/>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3" name="Footer Placeholder 2">
            <a:extLst>
              <a:ext uri="{FF2B5EF4-FFF2-40B4-BE49-F238E27FC236}">
                <a16:creationId xmlns:a16="http://schemas.microsoft.com/office/drawing/2014/main" xmlns="" id="{C2DA84CF-A033-704A-2B97-CD2A733C14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6558CEA-A6DE-86BB-E7D1-512283B8C233}"/>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34567443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43C38F-CA05-81C0-ABB6-81E00D504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D2045B6-1D80-F1F2-3E32-60E155EA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6897D5-3A69-31B0-F171-31A4297F9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C782B77-D14B-B0A7-D7B1-45FEB5F2CA51}"/>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6" name="Footer Placeholder 5">
            <a:extLst>
              <a:ext uri="{FF2B5EF4-FFF2-40B4-BE49-F238E27FC236}">
                <a16:creationId xmlns:a16="http://schemas.microsoft.com/office/drawing/2014/main" xmlns="" id="{AE6CEEFB-345B-F7EA-62A6-F676C45CB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118678-6B69-F156-4590-D668709DFA72}"/>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948708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444F2-95E6-8D3E-F93F-7FF3CD18B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492F3C-72E7-11FA-443E-0845BF9786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446651-6607-F2F4-0238-EC0410287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CBE256-9088-5B2D-60CD-0BC1A16C6F3F}"/>
              </a:ext>
            </a:extLst>
          </p:cNvPr>
          <p:cNvSpPr>
            <a:spLocks noGrp="1"/>
          </p:cNvSpPr>
          <p:nvPr>
            <p:ph type="dt" sz="half" idx="10"/>
          </p:nvPr>
        </p:nvSpPr>
        <p:spPr/>
        <p:txBody>
          <a:bodyPr/>
          <a:lstStyle/>
          <a:p>
            <a:fld id="{702BE260-C329-4027-AAED-E5296B474A37}" type="datetimeFigureOut">
              <a:rPr lang="en-US" smtClean="0"/>
              <a:t>9/6/2023</a:t>
            </a:fld>
            <a:endParaRPr lang="en-US"/>
          </a:p>
        </p:txBody>
      </p:sp>
      <p:sp>
        <p:nvSpPr>
          <p:cNvPr id="6" name="Footer Placeholder 5">
            <a:extLst>
              <a:ext uri="{FF2B5EF4-FFF2-40B4-BE49-F238E27FC236}">
                <a16:creationId xmlns:a16="http://schemas.microsoft.com/office/drawing/2014/main" xmlns="" id="{3BEE66C5-A6FC-4AF4-8338-85D4AE1B44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C88D65F-B1B5-9B2F-E67D-0E119697AF60}"/>
              </a:ext>
            </a:extLst>
          </p:cNvPr>
          <p:cNvSpPr>
            <a:spLocks noGrp="1"/>
          </p:cNvSpPr>
          <p:nvPr>
            <p:ph type="sldNum" sz="quarter" idx="12"/>
          </p:nvPr>
        </p:nvSpPr>
        <p:spPr/>
        <p:txBody>
          <a:bodyPr/>
          <a:lstStyle/>
          <a:p>
            <a:fld id="{F10C6304-B2E7-4B9D-B8F2-241C6E85E8C2}" type="slidenum">
              <a:rPr lang="en-US" smtClean="0"/>
              <a:t>‹#›</a:t>
            </a:fld>
            <a:endParaRPr lang="en-US"/>
          </a:p>
        </p:txBody>
      </p:sp>
    </p:spTree>
    <p:extLst>
      <p:ext uri="{BB962C8B-B14F-4D97-AF65-F5344CB8AC3E}">
        <p14:creationId xmlns:p14="http://schemas.microsoft.com/office/powerpoint/2010/main" val="182826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456C2804-1BA1-BF5B-B92D-06EA39D26A16}"/>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3964A2A-B1F3-DB82-18E5-E9BC8AA94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FF276B3-FBEE-F6DD-617E-327028B98C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7E856F-57CE-2EF9-FC77-336592B922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9/6/2023</a:t>
            </a:fld>
            <a:endParaRPr lang="en-US"/>
          </a:p>
        </p:txBody>
      </p:sp>
      <p:sp>
        <p:nvSpPr>
          <p:cNvPr id="5" name="Footer Placeholder 4">
            <a:extLst>
              <a:ext uri="{FF2B5EF4-FFF2-40B4-BE49-F238E27FC236}">
                <a16:creationId xmlns:a16="http://schemas.microsoft.com/office/drawing/2014/main" xmlns="" id="{57E276CC-90D2-E334-1AD8-612BCEB2EE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ABADD4C-32AE-06FD-A0B4-53A5B6FFB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a:extLst>
              <a:ext uri="{FF2B5EF4-FFF2-40B4-BE49-F238E27FC236}">
                <a16:creationId xmlns:a16="http://schemas.microsoft.com/office/drawing/2014/main" xmlns="" id="{D824BE44-2CFD-AD24-9315-2822EED8C6C7}"/>
              </a:ext>
            </a:extLst>
          </p:cNvPr>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608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solidFill>
                  <a:srgbClr val="3F3F3F">
                    <a:tint val="75000"/>
                  </a:srgbClr>
                </a:solidFill>
              </a:rPr>
              <a:pPr/>
              <a:t>9/6/2023</a:t>
            </a:fld>
            <a:endParaRPr lang="en-US">
              <a:solidFill>
                <a:srgbClr val="3F3F3F">
                  <a:tint val="75000"/>
                </a:srgbClr>
              </a:solidFill>
            </a:endParaRPr>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F3F3F">
                  <a:tint val="75000"/>
                </a:srgbClr>
              </a:solidFill>
            </a:endParaRPr>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solidFill>
                  <a:srgbClr val="3F3F3F">
                    <a:tint val="75000"/>
                  </a:srgbClr>
                </a:solidFill>
              </a:rPr>
              <a:pPr/>
              <a:t>‹#›</a:t>
            </a:fld>
            <a:endParaRPr lang="en-US">
              <a:solidFill>
                <a:srgbClr val="3F3F3F">
                  <a:tint val="75000"/>
                </a:srgbClr>
              </a:solidFill>
            </a:endParaRPr>
          </a:p>
        </p:txBody>
      </p:sp>
    </p:spTree>
    <p:extLst>
      <p:ext uri="{BB962C8B-B14F-4D97-AF65-F5344CB8AC3E}">
        <p14:creationId xmlns:p14="http://schemas.microsoft.com/office/powerpoint/2010/main" val="165076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7.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gif"/><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4.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4.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9.png"/><Relationship Id="rId7" Type="http://schemas.openxmlformats.org/officeDocument/2006/relationships/image" Target="../media/image6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80.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10.xml"/><Relationship Id="rId17" Type="http://schemas.openxmlformats.org/officeDocument/2006/relationships/slide" Target="slide12.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image" Target="../media/image2.svg"/><Relationship Id="rId15" Type="http://schemas.openxmlformats.org/officeDocument/2006/relationships/slide" Target="slide7.xml"/><Relationship Id="rId10" Type="http://schemas.openxmlformats.org/officeDocument/2006/relationships/image" Target="../media/image6.sv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slide" Target="slide8.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69.jpg"/></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70.jpg"/></Relationships>
</file>

<file path=ppt/slides/_rels/slide5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microsoft.com/office/2007/relationships/hdphoto" Target="../media/hdphoto1.wdp"/><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8.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77.png"/></Relationships>
</file>

<file path=ppt/slides/_rels/slide5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8.png"/><Relationship Id="rId5" Type="http://schemas.openxmlformats.org/officeDocument/2006/relationships/image" Target="../media/image7.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21.png"/><Relationship Id="rId7" Type="http://schemas.openxmlformats.org/officeDocument/2006/relationships/image" Target="../media/image10.sv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slide" Target="slide4.xml"/><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8.svg"/><Relationship Id="rId9" Type="http://schemas.openxmlformats.org/officeDocument/2006/relationships/image" Target="../media/image24.png"/><Relationship Id="rId1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audio" Target="../media/audio1.wav"/><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9" Type="http://schemas.openxmlformats.org/officeDocument/2006/relationships/image" Target="../media/image2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5.png"/><Relationship Id="rId5" Type="http://schemas.openxmlformats.org/officeDocument/2006/relationships/image" Target="../media/image8.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xmlns=""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xmlns=""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xmlns=""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xmlns=""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xmlns=""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xmlns=""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xmlns=""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xmlns=""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8" name="Channel URL">
            <a:extLst>
              <a:ext uri="{FF2B5EF4-FFF2-40B4-BE49-F238E27FC236}">
                <a16:creationId xmlns:a16="http://schemas.microsoft.com/office/drawing/2014/main" xmlns="" id="{9D84FFC1-5A51-50C2-D5E8-E7DB96F99782}"/>
              </a:ext>
            </a:extLst>
          </p:cNvPr>
          <p:cNvSpPr txBox="1"/>
          <p:nvPr/>
        </p:nvSpPr>
        <p:spPr>
          <a:xfrm>
            <a:off x="1230594" y="3630949"/>
            <a:ext cx="9665294" cy="15696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0472C"/>
                </a:solidFill>
                <a:effectLst/>
                <a:uLnTx/>
                <a:uFillTx/>
                <a:latin typeface="Arial" panose="020B0604020202020204" pitchFamily="34" charset="0"/>
                <a:ea typeface="Tahoma" panose="020B0604030504040204" pitchFamily="34" charset="0"/>
                <a:cs typeface="Arial" panose="020B0604020202020204" pitchFamily="34" charset="0"/>
              </a:rPr>
              <a:t>HOÁ HỌC 11 – </a:t>
            </a:r>
            <a:r>
              <a:rPr kumimoji="0" lang="en-US" sz="4000" b="1" i="0" u="none" strike="noStrike" kern="1200" cap="none" spc="0" normalizeH="0" baseline="0" noProof="0" smtClean="0">
                <a:ln>
                  <a:noFill/>
                </a:ln>
                <a:solidFill>
                  <a:srgbClr val="80472C"/>
                </a:solidFill>
                <a:effectLst/>
                <a:uLnTx/>
                <a:uFillTx/>
                <a:latin typeface="Arial" panose="020B0604020202020204" pitchFamily="34" charset="0"/>
                <a:ea typeface="Tahoma" panose="020B0604030504040204" pitchFamily="34" charset="0"/>
                <a:cs typeface="Arial" panose="020B0604020202020204" pitchFamily="34" charset="0"/>
              </a:rPr>
              <a:t>CTST</a:t>
            </a:r>
            <a:endParaRPr kumimoji="0" lang="vi-VN" sz="4000" b="1" i="0" u="none" strike="noStrike" kern="1200" cap="none" spc="0" normalizeH="0" baseline="0" noProof="0" dirty="0">
              <a:ln>
                <a:noFill/>
              </a:ln>
              <a:solidFill>
                <a:srgbClr val="80472C"/>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9193"/>
                </a:solidFill>
                <a:effectLst/>
                <a:uLnTx/>
                <a:uFillTx/>
                <a:latin typeface="Arial" panose="020B0604020202020204" pitchFamily="34" charset="0"/>
                <a:ea typeface="Tahoma" panose="020B0604030504040204" pitchFamily="34" charset="0"/>
                <a:cs typeface="Arial" panose="020B0604020202020204" pitchFamily="34" charset="0"/>
              </a:rPr>
              <a:t>Năm học: 2023 – 2024 </a:t>
            </a:r>
            <a:endParaRPr kumimoji="0" lang="vi-VN" sz="4000" b="1" i="0" u="none" strike="noStrike" kern="1200" cap="none" spc="0" normalizeH="0" baseline="0" noProof="0" dirty="0">
              <a:ln>
                <a:noFill/>
              </a:ln>
              <a:solidFill>
                <a:srgbClr val="009193"/>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329" name="Channel URL">
            <a:extLst>
              <a:ext uri="{FF2B5EF4-FFF2-40B4-BE49-F238E27FC236}">
                <a16:creationId xmlns:a16="http://schemas.microsoft.com/office/drawing/2014/main" xmlns="" id="{7A859D00-8DF3-8741-58CA-23B90F02641C}"/>
              </a:ext>
            </a:extLst>
          </p:cNvPr>
          <p:cNvSpPr txBox="1"/>
          <p:nvPr/>
        </p:nvSpPr>
        <p:spPr>
          <a:xfrm>
            <a:off x="1263353" y="1611104"/>
            <a:ext cx="9665294" cy="199509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KÍNH CHÀO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5400" b="1">
                <a:solidFill>
                  <a:srgbClr val="FF7C00"/>
                </a:solidFill>
                <a:latin typeface="Arial" panose="020B0604020202020204" pitchFamily="34" charset="0"/>
                <a:ea typeface="Tahoma" panose="020B0604030504040204" pitchFamily="34" charset="0"/>
                <a:cs typeface="Arial" panose="020B0604020202020204" pitchFamily="34" charset="0"/>
              </a:rPr>
              <a:t>CÙNG CÁC EM HỌC SINH</a:t>
            </a:r>
            <a:endParaRPr kumimoji="0" lang="vi-VN" sz="54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7399083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rPr>
                <a:t>6</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761384" y="1023565"/>
            <a:ext cx="9139395" cy="263580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629068" y="4140128"/>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2072671" y="1578855"/>
            <a:ext cx="8516819" cy="1446550"/>
          </a:xfrm>
          <a:prstGeom prst="rect">
            <a:avLst/>
          </a:prstGeom>
          <a:noFill/>
          <a:ln>
            <a:noFill/>
          </a:ln>
        </p:spPr>
        <p:txBody>
          <a:bodyPr wrap="square">
            <a:spAutoFit/>
          </a:bodyPr>
          <a:lstStyle/>
          <a:p>
            <a:pPr algn="ctr"/>
            <a:r>
              <a:rPr lang="en-US" sz="4400" dirty="0">
                <a:solidFill>
                  <a:srgbClr val="EE4036"/>
                </a:solidFill>
                <a:latin typeface="Averta Std ExtraBold" panose="00000900000000000000" pitchFamily="50" charset="0"/>
              </a:rPr>
              <a:t>Cho K </a:t>
            </a:r>
            <a:r>
              <a:rPr lang="en-US" sz="4400" dirty="0" err="1">
                <a:solidFill>
                  <a:srgbClr val="EE4036"/>
                </a:solidFill>
                <a:latin typeface="Averta Std ExtraBold" panose="00000900000000000000" pitchFamily="50" charset="0"/>
              </a:rPr>
              <a:t>dư</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vào</a:t>
            </a:r>
            <a:r>
              <a:rPr lang="en-US" sz="4400" dirty="0">
                <a:solidFill>
                  <a:srgbClr val="EE4036"/>
                </a:solidFill>
                <a:latin typeface="Averta Std ExtraBold" panose="00000900000000000000" pitchFamily="50" charset="0"/>
              </a:rPr>
              <a:t> dung </a:t>
            </a:r>
            <a:r>
              <a:rPr lang="en-US" sz="4400" dirty="0" err="1">
                <a:solidFill>
                  <a:srgbClr val="EE4036"/>
                </a:solidFill>
                <a:latin typeface="Averta Std ExtraBold" panose="00000900000000000000" pitchFamily="50" charset="0"/>
              </a:rPr>
              <a:t>dịch</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chứa</a:t>
            </a:r>
            <a:r>
              <a:rPr lang="en-US" sz="4400" dirty="0">
                <a:solidFill>
                  <a:srgbClr val="EE4036"/>
                </a:solidFill>
                <a:latin typeface="Averta Std ExtraBold" panose="00000900000000000000" pitchFamily="50" charset="0"/>
              </a:rPr>
              <a:t> Ca(HCO</a:t>
            </a:r>
            <a:r>
              <a:rPr lang="en-US" sz="4400" baseline="-25000" dirty="0">
                <a:solidFill>
                  <a:srgbClr val="EE4036"/>
                </a:solidFill>
                <a:latin typeface="Averta Std ExtraBold" panose="00000900000000000000" pitchFamily="50" charset="0"/>
              </a:rPr>
              <a:t>3</a:t>
            </a:r>
            <a:r>
              <a:rPr lang="en-US" sz="4400" dirty="0">
                <a:solidFill>
                  <a:srgbClr val="EE4036"/>
                </a:solidFill>
                <a:latin typeface="Averta Std ExtraBold" panose="00000900000000000000" pitchFamily="50" charset="0"/>
              </a:rPr>
              <a:t>)</a:t>
            </a:r>
            <a:r>
              <a:rPr lang="en-US" sz="4400" baseline="-25000" dirty="0">
                <a:solidFill>
                  <a:srgbClr val="EE4036"/>
                </a:solidFill>
                <a:latin typeface="Averta Std ExtraBold" panose="00000900000000000000" pitchFamily="50" charset="0"/>
              </a:rPr>
              <a:t>2</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có</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hiện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tượng</a:t>
            </a:r>
            <a:r>
              <a:rPr lang="en-US" sz="4400" dirty="0">
                <a:solidFill>
                  <a:srgbClr val="EE4036"/>
                </a:solidFill>
                <a:latin typeface="Averta Std ExtraBold" panose="00000900000000000000" pitchFamily="50" charset="0"/>
              </a:rPr>
              <a:t> </a:t>
            </a:r>
          </a:p>
        </p:txBody>
      </p:sp>
      <p:sp>
        <p:nvSpPr>
          <p:cNvPr id="37" name="!!o4b">
            <a:extLst>
              <a:ext uri="{FF2B5EF4-FFF2-40B4-BE49-F238E27FC236}">
                <a16:creationId xmlns:a16="http://schemas.microsoft.com/office/drawing/2014/main" xmlns="" id="{6F40FFA8-451A-4BC0-BD18-CD55C51FC9A2}"/>
              </a:ext>
            </a:extLst>
          </p:cNvPr>
          <p:cNvSpPr/>
          <p:nvPr/>
        </p:nvSpPr>
        <p:spPr>
          <a:xfrm>
            <a:off x="5730017" y="54467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39" name="!!o4c">
            <a:extLst>
              <a:ext uri="{FF2B5EF4-FFF2-40B4-BE49-F238E27FC236}">
                <a16:creationId xmlns:a16="http://schemas.microsoft.com/office/drawing/2014/main" xmlns="" id="{A6C41A5A-F1F3-479E-886F-F6915960E5FC}"/>
              </a:ext>
            </a:extLst>
          </p:cNvPr>
          <p:cNvSpPr/>
          <p:nvPr/>
        </p:nvSpPr>
        <p:spPr>
          <a:xfrm>
            <a:off x="6872692" y="5446773"/>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50" name="!!4b">
            <a:extLst>
              <a:ext uri="{FF2B5EF4-FFF2-40B4-BE49-F238E27FC236}">
                <a16:creationId xmlns:a16="http://schemas.microsoft.com/office/drawing/2014/main" xmlns="" id="{FF091EC5-DEE3-4725-BA96-0C98047169DD}"/>
              </a:ext>
            </a:extLst>
          </p:cNvPr>
          <p:cNvSpPr txBox="1"/>
          <p:nvPr/>
        </p:nvSpPr>
        <p:spPr>
          <a:xfrm>
            <a:off x="5879132" y="5497301"/>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51" name="!!4c">
            <a:extLst>
              <a:ext uri="{FF2B5EF4-FFF2-40B4-BE49-F238E27FC236}">
                <a16:creationId xmlns:a16="http://schemas.microsoft.com/office/drawing/2014/main" xmlns="" id="{6CE2AC29-8488-4255-8CC5-B05EF8ED2BCC}"/>
              </a:ext>
            </a:extLst>
          </p:cNvPr>
          <p:cNvSpPr txBox="1"/>
          <p:nvPr/>
        </p:nvSpPr>
        <p:spPr>
          <a:xfrm>
            <a:off x="7049743" y="5497301"/>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í</a:t>
            </a:r>
          </a:p>
        </p:txBody>
      </p:sp>
      <p:sp>
        <p:nvSpPr>
          <p:cNvPr id="96" name="!!o4a">
            <a:extLst>
              <a:ext uri="{FF2B5EF4-FFF2-40B4-BE49-F238E27FC236}">
                <a16:creationId xmlns:a16="http://schemas.microsoft.com/office/drawing/2014/main" xmlns="" id="{03CD02AD-A0B0-4461-82E4-ADE45F3505A9}"/>
              </a:ext>
            </a:extLst>
          </p:cNvPr>
          <p:cNvSpPr/>
          <p:nvPr/>
        </p:nvSpPr>
        <p:spPr>
          <a:xfrm>
            <a:off x="4588696" y="5446772"/>
            <a:ext cx="1024386" cy="102438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a16="http://schemas.microsoft.com/office/drawing/2014/main" xmlns="" id="{7D7392F9-B328-40CF-A436-C3974F476E3C}"/>
              </a:ext>
            </a:extLst>
          </p:cNvPr>
          <p:cNvSpPr txBox="1"/>
          <p:nvPr/>
        </p:nvSpPr>
        <p:spPr>
          <a:xfrm>
            <a:off x="4764040" y="5472516"/>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k</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98" name="Picture 97">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99" name="Picture 98">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0" name="Picture 99">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1" name="Picture 100">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2" name="Picture 101">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3" name="Picture 102">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4" name="Picture 103">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5" name="Picture 104">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06" name="Picture 105">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07" name="Picture 106">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08" name="Picture 107">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09" name="Picture 108">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0" name="Picture 109">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1" name="Picture 110">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2" name="Picture 111">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3" name="Picture 112">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4" name="Picture 113">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5" name="Picture 114">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16" name="Picture 115">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17" name="Picture 116">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18" name="Picture 117">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19" name="Picture 118">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0" name="Picture 119">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1" name="Picture 120">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2" name="Picture 121">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3" name="Picture 122">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4" name="Picture 123">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5" name="Picture 124">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6" name="Picture 125">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140880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9"/>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0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00"/>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98"/>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01"/>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02"/>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0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03"/>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04"/>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05"/>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08"/>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1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9"/>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11"/>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1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13"/>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14"/>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1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15"/>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17"/>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1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19"/>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20"/>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21"/>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22"/>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24"/>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3"/>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25"/>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26"/>
                                        </p:tgtEl>
                                        <p:attrNameLst>
                                          <p:attrName>ppt_x</p:attrName>
                                          <p:attrName>ppt_y</p:attrName>
                                        </p:attrNameLst>
                                      </p:cBhvr>
                                    </p:animMotion>
                                  </p:childTnLst>
                                </p:cTn>
                              </p:par>
                            </p:childTnLst>
                          </p:cTn>
                        </p:par>
                      </p:childTnLst>
                    </p:cTn>
                  </p:par>
                </p:childTnLst>
              </p:cTn>
              <p:nextCondLst>
                <p:cond evt="onClick" delay="0">
                  <p:tgtEl>
                    <p:spTgt spid="39"/>
                  </p:tgtEl>
                </p:cond>
              </p:nextCondLst>
            </p:seq>
            <p:seq concurrent="1" nextAc="seek">
              <p:cTn id="82" restart="whenNotActive" fill="hold" evtFilter="cancelBubble" nodeType="interactiveSeq">
                <p:stCondLst>
                  <p:cond evt="onClick" delay="0">
                    <p:tgtEl>
                      <p:spTgt spid="9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p:cTn id="87" dur="500" fill="hold"/>
                                        <p:tgtEl>
                                          <p:spTgt spid="97"/>
                                        </p:tgtEl>
                                        <p:attrNameLst>
                                          <p:attrName>ppt_w</p:attrName>
                                        </p:attrNameLst>
                                      </p:cBhvr>
                                      <p:tavLst>
                                        <p:tav tm="0">
                                          <p:val>
                                            <p:fltVal val="0"/>
                                          </p:val>
                                        </p:tav>
                                        <p:tav tm="100000">
                                          <p:val>
                                            <p:strVal val="#ppt_w"/>
                                          </p:val>
                                        </p:tav>
                                      </p:tavLst>
                                    </p:anim>
                                    <p:anim calcmode="lin" valueType="num">
                                      <p:cBhvr>
                                        <p:cTn id="88" dur="500" fill="hold"/>
                                        <p:tgtEl>
                                          <p:spTgt spid="97"/>
                                        </p:tgtEl>
                                        <p:attrNameLst>
                                          <p:attrName>ppt_h</p:attrName>
                                        </p:attrNameLst>
                                      </p:cBhvr>
                                      <p:tavLst>
                                        <p:tav tm="0">
                                          <p:val>
                                            <p:fltVal val="0"/>
                                          </p:val>
                                        </p:tav>
                                        <p:tav tm="100000">
                                          <p:val>
                                            <p:strVal val="#ppt_h"/>
                                          </p:val>
                                        </p:tav>
                                      </p:tavLst>
                                    </p:anim>
                                    <p:animEffect transition="in" filter="fade">
                                      <p:cBhvr>
                                        <p:cTn id="89" dur="500"/>
                                        <p:tgtEl>
                                          <p:spTgt spid="9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7"/>
                                        </p:tgtEl>
                                      </p:cBhvr>
                                    </p:animEffect>
                                    <p:animScale>
                                      <p:cBhvr>
                                        <p:cTn id="92" dur="250" autoRev="1" fill="hold"/>
                                        <p:tgtEl>
                                          <p:spTgt spid="97"/>
                                        </p:tgtEl>
                                      </p:cBhvr>
                                      <p:by x="105000" y="105000"/>
                                    </p:animScale>
                                  </p:childTnLst>
                                </p:cTn>
                              </p:par>
                            </p:childTnLst>
                          </p:cTn>
                        </p:par>
                      </p:childTnLst>
                    </p:cTn>
                  </p:par>
                </p:childTnLst>
              </p:cTn>
              <p:nextCondLst>
                <p:cond evt="onClick" delay="0">
                  <p:tgtEl>
                    <p:spTgt spid="96"/>
                  </p:tgtEl>
                </p:cond>
              </p:nextCondLst>
            </p:seq>
          </p:childTnLst>
        </p:cTn>
      </p:par>
    </p:tnLst>
    <p:bldLst>
      <p:bldP spid="50" grpId="0"/>
      <p:bldP spid="50" grpId="1"/>
      <p:bldP spid="51" grpId="0"/>
      <p:bldP spid="51" grpId="1"/>
      <p:bldP spid="97" grpId="0"/>
      <p:bldP spid="97"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7</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505265" y="1017159"/>
            <a:ext cx="9176814" cy="265148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53256" y="4115446"/>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2" name="TextBox 1"/>
          <p:cNvSpPr txBox="1"/>
          <p:nvPr/>
        </p:nvSpPr>
        <p:spPr>
          <a:xfrm>
            <a:off x="1808704" y="1337013"/>
            <a:ext cx="8512478" cy="2123658"/>
          </a:xfrm>
          <a:prstGeom prst="rect">
            <a:avLst/>
          </a:prstGeom>
          <a:noFill/>
        </p:spPr>
        <p:txBody>
          <a:bodyPr wrap="square" rtlCol="0">
            <a:spAutoFit/>
          </a:bodyPr>
          <a:lstStyle/>
          <a:p>
            <a:pPr algn="ctr"/>
            <a:r>
              <a:rPr lang="en-US" sz="4400" dirty="0" err="1" smtClean="0">
                <a:solidFill>
                  <a:srgbClr val="EE4036"/>
                </a:solidFill>
                <a:latin typeface="Averta Std ExtraBold" panose="00000900000000000000" pitchFamily="50" charset="0"/>
              </a:rPr>
              <a:t>Muối</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là</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những</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hợp</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chất</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khi</a:t>
            </a:r>
            <a:r>
              <a:rPr lang="en-US" sz="4400" dirty="0" smtClean="0">
                <a:solidFill>
                  <a:srgbClr val="EE4036"/>
                </a:solidFill>
                <a:latin typeface="Averta Std ExtraBold" panose="00000900000000000000" pitchFamily="50" charset="0"/>
              </a:rPr>
              <a:t> tan </a:t>
            </a:r>
            <a:r>
              <a:rPr lang="en-US" sz="4400" dirty="0" err="1" smtClean="0">
                <a:solidFill>
                  <a:srgbClr val="EE4036"/>
                </a:solidFill>
                <a:latin typeface="Averta Std ExtraBold" panose="00000900000000000000" pitchFamily="50" charset="0"/>
              </a:rPr>
              <a:t>trong</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nước</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chỉ</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phân</a:t>
            </a:r>
            <a:r>
              <a:rPr lang="en-US" sz="4400" dirty="0" smtClean="0">
                <a:solidFill>
                  <a:srgbClr val="EE4036"/>
                </a:solidFill>
                <a:latin typeface="Averta Std ExtraBold" panose="00000900000000000000" pitchFamily="50" charset="0"/>
              </a:rPr>
              <a:t> li </a:t>
            </a:r>
            <a:r>
              <a:rPr lang="en-US" sz="4400" dirty="0" err="1" smtClean="0">
                <a:solidFill>
                  <a:srgbClr val="EE4036"/>
                </a:solidFill>
                <a:latin typeface="Averta Std ExtraBold" panose="00000900000000000000" pitchFamily="50" charset="0"/>
              </a:rPr>
              <a:t>ra</a:t>
            </a:r>
            <a:r>
              <a:rPr lang="en-US" sz="4400" dirty="0" smtClean="0">
                <a:solidFill>
                  <a:srgbClr val="EE4036"/>
                </a:solidFill>
                <a:latin typeface="Averta Std ExtraBold" panose="00000900000000000000" pitchFamily="50" charset="0"/>
              </a:rPr>
              <a:t> ____ </a:t>
            </a:r>
            <a:r>
              <a:rPr lang="en-US" sz="4400" dirty="0" err="1" smtClean="0">
                <a:solidFill>
                  <a:srgbClr val="EE4036"/>
                </a:solidFill>
                <a:latin typeface="Averta Std ExtraBold" panose="00000900000000000000" pitchFamily="50" charset="0"/>
              </a:rPr>
              <a:t>kim</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loại</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và</a:t>
            </a:r>
            <a:r>
              <a:rPr lang="en-US" sz="4400" dirty="0" smtClean="0">
                <a:solidFill>
                  <a:srgbClr val="EE4036"/>
                </a:solidFill>
                <a:latin typeface="Averta Std ExtraBold" panose="00000900000000000000" pitchFamily="50" charset="0"/>
              </a:rPr>
              <a:t> anion </a:t>
            </a:r>
            <a:r>
              <a:rPr lang="en-US" sz="4400" dirty="0" err="1" smtClean="0">
                <a:solidFill>
                  <a:srgbClr val="EE4036"/>
                </a:solidFill>
                <a:latin typeface="Averta Std ExtraBold" panose="00000900000000000000" pitchFamily="50" charset="0"/>
              </a:rPr>
              <a:t>gốc</a:t>
            </a:r>
            <a:r>
              <a:rPr lang="en-US" sz="4400" dirty="0" smtClean="0">
                <a:solidFill>
                  <a:srgbClr val="EE4036"/>
                </a:solidFill>
                <a:latin typeface="Averta Std ExtraBold" panose="00000900000000000000" pitchFamily="50" charset="0"/>
              </a:rPr>
              <a:t> acid </a:t>
            </a:r>
            <a:endParaRPr lang="en-US" sz="4400" dirty="0">
              <a:solidFill>
                <a:srgbClr val="EE4036"/>
              </a:solidFill>
              <a:latin typeface="Averta Std ExtraBold" panose="00000900000000000000" pitchFamily="50" charset="0"/>
            </a:endParaRPr>
          </a:p>
        </p:txBody>
      </p:sp>
      <p:sp>
        <p:nvSpPr>
          <p:cNvPr id="78" name="!!o3b">
            <a:extLst>
              <a:ext uri="{FF2B5EF4-FFF2-40B4-BE49-F238E27FC236}">
                <a16:creationId xmlns:a16="http://schemas.microsoft.com/office/drawing/2014/main" xmlns="" id="{727977B5-F189-4A81-8746-8651162923AF}"/>
              </a:ext>
            </a:extLst>
          </p:cNvPr>
          <p:cNvSpPr/>
          <p:nvPr/>
        </p:nvSpPr>
        <p:spPr>
          <a:xfrm>
            <a:off x="3516774" y="535235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6" name="!!o3c">
            <a:extLst>
              <a:ext uri="{FF2B5EF4-FFF2-40B4-BE49-F238E27FC236}">
                <a16:creationId xmlns:a16="http://schemas.microsoft.com/office/drawing/2014/main" xmlns="" id="{FF9E2E47-AF30-4140-9174-D1F1B2A7ACE4}"/>
              </a:ext>
            </a:extLst>
          </p:cNvPr>
          <p:cNvSpPr/>
          <p:nvPr/>
        </p:nvSpPr>
        <p:spPr>
          <a:xfrm>
            <a:off x="4687513" y="535235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o3a">
            <a:extLst>
              <a:ext uri="{FF2B5EF4-FFF2-40B4-BE49-F238E27FC236}">
                <a16:creationId xmlns:a16="http://schemas.microsoft.com/office/drawing/2014/main" xmlns="" id="{1966C6BC-5829-4F16-A504-4CE1C7609161}"/>
              </a:ext>
            </a:extLst>
          </p:cNvPr>
          <p:cNvSpPr/>
          <p:nvPr/>
        </p:nvSpPr>
        <p:spPr>
          <a:xfrm>
            <a:off x="2354691" y="535235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8" name="!!3a">
            <a:extLst>
              <a:ext uri="{FF2B5EF4-FFF2-40B4-BE49-F238E27FC236}">
                <a16:creationId xmlns:a16="http://schemas.microsoft.com/office/drawing/2014/main" xmlns="" id="{3AFE8AE5-A9AA-4637-A979-EE1B11736C0D}"/>
              </a:ext>
            </a:extLst>
          </p:cNvPr>
          <p:cNvSpPr txBox="1"/>
          <p:nvPr/>
        </p:nvSpPr>
        <p:spPr>
          <a:xfrm>
            <a:off x="2489388" y="5405474"/>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9" name="!!3b">
            <a:extLst>
              <a:ext uri="{FF2B5EF4-FFF2-40B4-BE49-F238E27FC236}">
                <a16:creationId xmlns:a16="http://schemas.microsoft.com/office/drawing/2014/main" xmlns="" id="{1A273D81-3FC5-40F3-8DBC-43408EECA659}"/>
              </a:ext>
            </a:extLst>
          </p:cNvPr>
          <p:cNvSpPr txBox="1"/>
          <p:nvPr/>
        </p:nvSpPr>
        <p:spPr>
          <a:xfrm>
            <a:off x="3715383" y="5399599"/>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0" name="!!3c">
            <a:extLst>
              <a:ext uri="{FF2B5EF4-FFF2-40B4-BE49-F238E27FC236}">
                <a16:creationId xmlns:a16="http://schemas.microsoft.com/office/drawing/2014/main" xmlns="" id="{47834679-DA72-43D6-958F-A53074407007}"/>
              </a:ext>
            </a:extLst>
          </p:cNvPr>
          <p:cNvSpPr txBox="1"/>
          <p:nvPr/>
        </p:nvSpPr>
        <p:spPr>
          <a:xfrm>
            <a:off x="4885741" y="5399599"/>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0" name="!!o3b">
            <a:extLst>
              <a:ext uri="{FF2B5EF4-FFF2-40B4-BE49-F238E27FC236}">
                <a16:creationId xmlns:a16="http://schemas.microsoft.com/office/drawing/2014/main" xmlns="" id="{727977B5-F189-4A81-8746-8651162923AF}"/>
              </a:ext>
            </a:extLst>
          </p:cNvPr>
          <p:cNvSpPr/>
          <p:nvPr/>
        </p:nvSpPr>
        <p:spPr>
          <a:xfrm>
            <a:off x="7014722" y="535235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1" name="!!o3c">
            <a:extLst>
              <a:ext uri="{FF2B5EF4-FFF2-40B4-BE49-F238E27FC236}">
                <a16:creationId xmlns:a16="http://schemas.microsoft.com/office/drawing/2014/main" xmlns="" id="{FF9E2E47-AF30-4140-9174-D1F1B2A7ACE4}"/>
              </a:ext>
            </a:extLst>
          </p:cNvPr>
          <p:cNvSpPr/>
          <p:nvPr/>
        </p:nvSpPr>
        <p:spPr>
          <a:xfrm>
            <a:off x="8185461" y="535235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2" name="!!o3a">
            <a:extLst>
              <a:ext uri="{FF2B5EF4-FFF2-40B4-BE49-F238E27FC236}">
                <a16:creationId xmlns:a16="http://schemas.microsoft.com/office/drawing/2014/main" xmlns="" id="{1966C6BC-5829-4F16-A504-4CE1C7609161}"/>
              </a:ext>
            </a:extLst>
          </p:cNvPr>
          <p:cNvSpPr/>
          <p:nvPr/>
        </p:nvSpPr>
        <p:spPr>
          <a:xfrm>
            <a:off x="5852639" y="5352355"/>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3" name="!!3a">
            <a:extLst>
              <a:ext uri="{FF2B5EF4-FFF2-40B4-BE49-F238E27FC236}">
                <a16:creationId xmlns:a16="http://schemas.microsoft.com/office/drawing/2014/main" xmlns="" id="{3AFE8AE5-A9AA-4637-A979-EE1B11736C0D}"/>
              </a:ext>
            </a:extLst>
          </p:cNvPr>
          <p:cNvSpPr txBox="1"/>
          <p:nvPr/>
        </p:nvSpPr>
        <p:spPr>
          <a:xfrm>
            <a:off x="5987336" y="5405474"/>
            <a:ext cx="695666" cy="923330"/>
          </a:xfrm>
          <a:prstGeom prst="rect">
            <a:avLst/>
          </a:prstGeom>
          <a:noFill/>
        </p:spPr>
        <p:txBody>
          <a:bodyPr wrap="square" rtlCol="0">
            <a:spAutoFit/>
          </a:bodyPr>
          <a:lstStyle/>
          <a:p>
            <a:pPr algn="ctr"/>
            <a:r>
              <a:rPr lang="en-US" sz="5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4" name="!!3b">
            <a:extLst>
              <a:ext uri="{FF2B5EF4-FFF2-40B4-BE49-F238E27FC236}">
                <a16:creationId xmlns:a16="http://schemas.microsoft.com/office/drawing/2014/main" xmlns="" id="{1A273D81-3FC5-40F3-8DBC-43408EECA659}"/>
              </a:ext>
            </a:extLst>
          </p:cNvPr>
          <p:cNvSpPr txBox="1"/>
          <p:nvPr/>
        </p:nvSpPr>
        <p:spPr>
          <a:xfrm>
            <a:off x="7213331" y="5399599"/>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5" name="!!3c">
            <a:extLst>
              <a:ext uri="{FF2B5EF4-FFF2-40B4-BE49-F238E27FC236}">
                <a16:creationId xmlns:a16="http://schemas.microsoft.com/office/drawing/2014/main" xmlns="" id="{47834679-DA72-43D6-958F-A53074407007}"/>
              </a:ext>
            </a:extLst>
          </p:cNvPr>
          <p:cNvSpPr txBox="1"/>
          <p:nvPr/>
        </p:nvSpPr>
        <p:spPr>
          <a:xfrm>
            <a:off x="8383689" y="5399599"/>
            <a:ext cx="695666"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101" name="Picture 100">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2" name="Picture 101">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3" name="Picture 102">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4" name="Picture 103">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5" name="Picture 104">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6" name="Picture 105">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7" name="Picture 106">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8" name="Picture 107">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09" name="Picture 108">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0" name="Picture 109">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1" name="Picture 110">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2" name="Picture 111">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3" name="Picture 112">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4" name="Picture 113">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5" name="Picture 114">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6" name="Picture 115">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7" name="Picture 116">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8" name="Picture 117">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19" name="Picture 118">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0" name="Picture 119">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1" name="Picture 120">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2" name="Picture 121">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3" name="Picture 122">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4" name="Picture 123">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65083110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p:cTn id="7" dur="500" fill="hold"/>
                                        <p:tgtEl>
                                          <p:spTgt spid="98"/>
                                        </p:tgtEl>
                                        <p:attrNameLst>
                                          <p:attrName>ppt_w</p:attrName>
                                        </p:attrNameLst>
                                      </p:cBhvr>
                                      <p:tavLst>
                                        <p:tav tm="0">
                                          <p:val>
                                            <p:fltVal val="0"/>
                                          </p:val>
                                        </p:tav>
                                        <p:tav tm="100000">
                                          <p:val>
                                            <p:strVal val="#ppt_w"/>
                                          </p:val>
                                        </p:tav>
                                      </p:tavLst>
                                    </p:anim>
                                    <p:anim calcmode="lin" valueType="num">
                                      <p:cBhvr>
                                        <p:cTn id="8" dur="500" fill="hold"/>
                                        <p:tgtEl>
                                          <p:spTgt spid="98"/>
                                        </p:tgtEl>
                                        <p:attrNameLst>
                                          <p:attrName>ppt_h</p:attrName>
                                        </p:attrNameLst>
                                      </p:cBhvr>
                                      <p:tavLst>
                                        <p:tav tm="0">
                                          <p:val>
                                            <p:fltVal val="0"/>
                                          </p:val>
                                        </p:tav>
                                        <p:tav tm="100000">
                                          <p:val>
                                            <p:strVal val="#ppt_h"/>
                                          </p:val>
                                        </p:tav>
                                      </p:tavLst>
                                    </p:anim>
                                    <p:animEffect transition="in" filter="fade">
                                      <p:cBhvr>
                                        <p:cTn id="9" dur="500"/>
                                        <p:tgtEl>
                                          <p:spTgt spid="98"/>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8"/>
                                        </p:tgtEl>
                                      </p:cBhvr>
                                    </p:animEffect>
                                    <p:animScale>
                                      <p:cBhvr>
                                        <p:cTn id="12"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7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p:cTn id="18" dur="500" fill="hold"/>
                                        <p:tgtEl>
                                          <p:spTgt spid="99"/>
                                        </p:tgtEl>
                                        <p:attrNameLst>
                                          <p:attrName>ppt_w</p:attrName>
                                        </p:attrNameLst>
                                      </p:cBhvr>
                                      <p:tavLst>
                                        <p:tav tm="0">
                                          <p:val>
                                            <p:fltVal val="0"/>
                                          </p:val>
                                        </p:tav>
                                        <p:tav tm="100000">
                                          <p:val>
                                            <p:strVal val="#ppt_w"/>
                                          </p:val>
                                        </p:tav>
                                      </p:tavLst>
                                    </p:anim>
                                    <p:anim calcmode="lin" valueType="num">
                                      <p:cBhvr>
                                        <p:cTn id="19" dur="500" fill="hold"/>
                                        <p:tgtEl>
                                          <p:spTgt spid="99"/>
                                        </p:tgtEl>
                                        <p:attrNameLst>
                                          <p:attrName>ppt_h</p:attrName>
                                        </p:attrNameLst>
                                      </p:cBhvr>
                                      <p:tavLst>
                                        <p:tav tm="0">
                                          <p:val>
                                            <p:fltVal val="0"/>
                                          </p:val>
                                        </p:tav>
                                        <p:tav tm="100000">
                                          <p:val>
                                            <p:strVal val="#ppt_h"/>
                                          </p:val>
                                        </p:tav>
                                      </p:tavLst>
                                    </p:anim>
                                    <p:animEffect transition="in" filter="fade">
                                      <p:cBhvr>
                                        <p:cTn id="20" dur="500"/>
                                        <p:tgtEl>
                                          <p:spTgt spid="99"/>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9"/>
                                        </p:tgtEl>
                                      </p:cBhvr>
                                    </p:animEffect>
                                    <p:animScale>
                                      <p:cBhvr>
                                        <p:cTn id="23"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3"/>
                                        </p:tgtEl>
                                        <p:attrNameLst>
                                          <p:attrName>style.visibility</p:attrName>
                                        </p:attrNameLst>
                                      </p:cBhvr>
                                      <p:to>
                                        <p:strVal val="visible"/>
                                      </p:to>
                                    </p:set>
                                    <p:anim calcmode="lin" valueType="num">
                                      <p:cBhvr>
                                        <p:cTn id="40" dur="500" fill="hold"/>
                                        <p:tgtEl>
                                          <p:spTgt spid="93"/>
                                        </p:tgtEl>
                                        <p:attrNameLst>
                                          <p:attrName>ppt_w</p:attrName>
                                        </p:attrNameLst>
                                      </p:cBhvr>
                                      <p:tavLst>
                                        <p:tav tm="0">
                                          <p:val>
                                            <p:fltVal val="0"/>
                                          </p:val>
                                        </p:tav>
                                        <p:tav tm="100000">
                                          <p:val>
                                            <p:strVal val="#ppt_w"/>
                                          </p:val>
                                        </p:tav>
                                      </p:tavLst>
                                    </p:anim>
                                    <p:anim calcmode="lin" valueType="num">
                                      <p:cBhvr>
                                        <p:cTn id="41" dur="500" fill="hold"/>
                                        <p:tgtEl>
                                          <p:spTgt spid="93"/>
                                        </p:tgtEl>
                                        <p:attrNameLst>
                                          <p:attrName>ppt_h</p:attrName>
                                        </p:attrNameLst>
                                      </p:cBhvr>
                                      <p:tavLst>
                                        <p:tav tm="0">
                                          <p:val>
                                            <p:fltVal val="0"/>
                                          </p:val>
                                        </p:tav>
                                        <p:tav tm="100000">
                                          <p:val>
                                            <p:strVal val="#ppt_h"/>
                                          </p:val>
                                        </p:tav>
                                      </p:tavLst>
                                    </p:anim>
                                    <p:animEffect transition="in" filter="fade">
                                      <p:cBhvr>
                                        <p:cTn id="42" dur="500"/>
                                        <p:tgtEl>
                                          <p:spTgt spid="9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3"/>
                                        </p:tgtEl>
                                      </p:cBhvr>
                                    </p:animEffect>
                                    <p:animScale>
                                      <p:cBhvr>
                                        <p:cTn id="45" dur="250" autoRev="1" fill="hold"/>
                                        <p:tgtEl>
                                          <p:spTgt spid="93"/>
                                        </p:tgtEl>
                                      </p:cBhvr>
                                      <p:by x="105000" y="105000"/>
                                    </p:animScale>
                                  </p:childTnLst>
                                </p:cTn>
                              </p:par>
                            </p:childTnLst>
                          </p:cTn>
                        </p:par>
                      </p:childTnLst>
                    </p:cTn>
                  </p:par>
                </p:childTnLst>
              </p:cTn>
              <p:nextCondLst>
                <p:cond evt="onClick" delay="0">
                  <p:tgtEl>
                    <p:spTgt spid="92"/>
                  </p:tgtEl>
                </p:cond>
              </p:nextCondLst>
            </p:seq>
            <p:seq concurrent="1" nextAc="seek">
              <p:cTn id="46" restart="whenNotActive" fill="hold" evtFilter="cancelBubble" nodeType="interactiveSeq">
                <p:stCondLst>
                  <p:cond evt="onClick" delay="0">
                    <p:tgtEl>
                      <p:spTgt spid="90"/>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anim calcmode="lin" valueType="num">
                                      <p:cBhvr>
                                        <p:cTn id="51" dur="500" fill="hold"/>
                                        <p:tgtEl>
                                          <p:spTgt spid="94"/>
                                        </p:tgtEl>
                                        <p:attrNameLst>
                                          <p:attrName>ppt_w</p:attrName>
                                        </p:attrNameLst>
                                      </p:cBhvr>
                                      <p:tavLst>
                                        <p:tav tm="0">
                                          <p:val>
                                            <p:fltVal val="0"/>
                                          </p:val>
                                        </p:tav>
                                        <p:tav tm="100000">
                                          <p:val>
                                            <p:strVal val="#ppt_w"/>
                                          </p:val>
                                        </p:tav>
                                      </p:tavLst>
                                    </p:anim>
                                    <p:anim calcmode="lin" valueType="num">
                                      <p:cBhvr>
                                        <p:cTn id="52" dur="500" fill="hold"/>
                                        <p:tgtEl>
                                          <p:spTgt spid="94"/>
                                        </p:tgtEl>
                                        <p:attrNameLst>
                                          <p:attrName>ppt_h</p:attrName>
                                        </p:attrNameLst>
                                      </p:cBhvr>
                                      <p:tavLst>
                                        <p:tav tm="0">
                                          <p:val>
                                            <p:fltVal val="0"/>
                                          </p:val>
                                        </p:tav>
                                        <p:tav tm="100000">
                                          <p:val>
                                            <p:strVal val="#ppt_h"/>
                                          </p:val>
                                        </p:tav>
                                      </p:tavLst>
                                    </p:anim>
                                    <p:animEffect transition="in" filter="fade">
                                      <p:cBhvr>
                                        <p:cTn id="53" dur="500"/>
                                        <p:tgtEl>
                                          <p:spTgt spid="94"/>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4"/>
                                        </p:tgtEl>
                                      </p:cBhvr>
                                    </p:animEffect>
                                    <p:animScale>
                                      <p:cBhvr>
                                        <p:cTn id="56" dur="250" autoRev="1" fill="hold"/>
                                        <p:tgtEl>
                                          <p:spTgt spid="94"/>
                                        </p:tgtEl>
                                      </p:cBhvr>
                                      <p:by x="105000" y="105000"/>
                                    </p:animScale>
                                  </p:childTnLst>
                                </p:cTn>
                              </p:par>
                            </p:childTnLst>
                          </p:cTn>
                        </p:par>
                      </p:childTnLst>
                    </p:cTn>
                  </p:par>
                </p:childTnLst>
              </p:cTn>
              <p:nextCondLst>
                <p:cond evt="onClick" delay="0">
                  <p:tgtEl>
                    <p:spTgt spid="90"/>
                  </p:tgtEl>
                </p:cond>
              </p:nextCondLst>
            </p:seq>
            <p:seq concurrent="1" nextAc="seek">
              <p:cTn id="57" restart="whenNotActive" fill="hold" evtFilter="cancelBubble" nodeType="interactiveSeq">
                <p:stCondLst>
                  <p:cond evt="onClick" delay="0">
                    <p:tgtEl>
                      <p:spTgt spid="9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p:cTn id="62" dur="500" fill="hold"/>
                                        <p:tgtEl>
                                          <p:spTgt spid="95"/>
                                        </p:tgtEl>
                                        <p:attrNameLst>
                                          <p:attrName>ppt_w</p:attrName>
                                        </p:attrNameLst>
                                      </p:cBhvr>
                                      <p:tavLst>
                                        <p:tav tm="0">
                                          <p:val>
                                            <p:fltVal val="0"/>
                                          </p:val>
                                        </p:tav>
                                        <p:tav tm="100000">
                                          <p:val>
                                            <p:strVal val="#ppt_w"/>
                                          </p:val>
                                        </p:tav>
                                      </p:tavLst>
                                    </p:anim>
                                    <p:anim calcmode="lin" valueType="num">
                                      <p:cBhvr>
                                        <p:cTn id="63" dur="500" fill="hold"/>
                                        <p:tgtEl>
                                          <p:spTgt spid="95"/>
                                        </p:tgtEl>
                                        <p:attrNameLst>
                                          <p:attrName>ppt_h</p:attrName>
                                        </p:attrNameLst>
                                      </p:cBhvr>
                                      <p:tavLst>
                                        <p:tav tm="0">
                                          <p:val>
                                            <p:fltVal val="0"/>
                                          </p:val>
                                        </p:tav>
                                        <p:tav tm="100000">
                                          <p:val>
                                            <p:strVal val="#ppt_h"/>
                                          </p:val>
                                        </p:tav>
                                      </p:tavLst>
                                    </p:anim>
                                    <p:animEffect transition="in" filter="fade">
                                      <p:cBhvr>
                                        <p:cTn id="64" dur="500"/>
                                        <p:tgtEl>
                                          <p:spTgt spid="9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5"/>
                                        </p:tgtEl>
                                      </p:cBhvr>
                                    </p:animEffect>
                                    <p:animScale>
                                      <p:cBhvr>
                                        <p:cTn id="67" dur="250" autoRev="1" fill="hold"/>
                                        <p:tgtEl>
                                          <p:spTgt spid="95"/>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02"/>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03"/>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101"/>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104"/>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105"/>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06"/>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107"/>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08"/>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1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1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14"/>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15"/>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1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19"/>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18"/>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0"/>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2"/>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3"/>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2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25"/>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27"/>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2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8"/>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29"/>
                                        </p:tgtEl>
                                        <p:attrNameLst>
                                          <p:attrName>ppt_x</p:attrName>
                                          <p:attrName>ppt_y</p:attrName>
                                        </p:attrNameLst>
                                      </p:cBhvr>
                                    </p:animMotion>
                                  </p:childTnLst>
                                </p:cTn>
                              </p:par>
                            </p:childTnLst>
                          </p:cTn>
                        </p:par>
                      </p:childTnLst>
                    </p:cTn>
                  </p:par>
                </p:childTnLst>
              </p:cTn>
              <p:nextCondLst>
                <p:cond evt="onClick" delay="0">
                  <p:tgtEl>
                    <p:spTgt spid="91"/>
                  </p:tgtEl>
                </p:cond>
              </p:nextCondLst>
            </p:seq>
          </p:childTnLst>
        </p:cTn>
      </p:par>
    </p:tnLst>
    <p:bldLst>
      <p:bldP spid="98" grpId="0"/>
      <p:bldP spid="98" grpId="1"/>
      <p:bldP spid="99" grpId="0"/>
      <p:bldP spid="99" grpId="1"/>
      <p:bldP spid="100" grpId="0"/>
      <p:bldP spid="100" grpId="1"/>
      <p:bldP spid="93" grpId="0"/>
      <p:bldP spid="93" grpId="1"/>
      <p:bldP spid="94" grpId="0"/>
      <p:bldP spid="94" grpId="1"/>
      <p:bldP spid="95" grpId="0"/>
      <p:bldP spid="9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8</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827443" y="1258124"/>
            <a:ext cx="10558126" cy="2324420"/>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75903" y="4132684"/>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700335" y="1648941"/>
            <a:ext cx="10812343" cy="1446550"/>
          </a:xfrm>
          <a:prstGeom prst="rect">
            <a:avLst/>
          </a:prstGeom>
          <a:noFill/>
          <a:ln>
            <a:noFill/>
          </a:ln>
        </p:spPr>
        <p:txBody>
          <a:bodyPr wrap="square">
            <a:spAutoFit/>
          </a:bodyPr>
          <a:lstStyle/>
          <a:p>
            <a:pPr algn="ctr"/>
            <a:r>
              <a:rPr lang="en-US" sz="4400" dirty="0" err="1">
                <a:solidFill>
                  <a:srgbClr val="EE4036"/>
                </a:solidFill>
                <a:latin typeface="Averta Std ExtraBold" panose="00000900000000000000" pitchFamily="50" charset="0"/>
              </a:rPr>
              <a:t>Những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chất</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không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dẫn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điện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được</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khi</a:t>
            </a:r>
            <a:r>
              <a:rPr lang="en-US" sz="4400" dirty="0">
                <a:solidFill>
                  <a:srgbClr val="EE4036"/>
                </a:solidFill>
                <a:latin typeface="Averta Std ExtraBold" panose="00000900000000000000" pitchFamily="50" charset="0"/>
              </a:rPr>
              <a:t> ở </a:t>
            </a:r>
            <a:r>
              <a:rPr lang="en-US" sz="4400" dirty="0" err="1">
                <a:solidFill>
                  <a:srgbClr val="EE4036"/>
                </a:solidFill>
                <a:latin typeface="Averta Std ExtraBold" panose="00000900000000000000" pitchFamily="50" charset="0"/>
              </a:rPr>
              <a:t>trạng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thái</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rắn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hoặc</a:t>
            </a:r>
            <a:r>
              <a:rPr lang="en-US" sz="4400" dirty="0">
                <a:solidFill>
                  <a:srgbClr val="EE4036"/>
                </a:solidFill>
                <a:latin typeface="Averta Std ExtraBold" panose="00000900000000000000" pitchFamily="50" charset="0"/>
              </a:rPr>
              <a:t> ___</a:t>
            </a:r>
          </a:p>
        </p:txBody>
      </p:sp>
      <p:sp>
        <p:nvSpPr>
          <p:cNvPr id="38" name="!!o4a">
            <a:extLst>
              <a:ext uri="{FF2B5EF4-FFF2-40B4-BE49-F238E27FC236}">
                <a16:creationId xmlns:a16="http://schemas.microsoft.com/office/drawing/2014/main" xmlns="" id="{03CD02AD-A0B0-4461-82E4-ADE45F3505A9}"/>
              </a:ext>
            </a:extLst>
          </p:cNvPr>
          <p:cNvSpPr/>
          <p:nvPr/>
        </p:nvSpPr>
        <p:spPr>
          <a:xfrm>
            <a:off x="7232692" y="543387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9" name="!!4a">
            <a:extLst>
              <a:ext uri="{FF2B5EF4-FFF2-40B4-BE49-F238E27FC236}">
                <a16:creationId xmlns:a16="http://schemas.microsoft.com/office/drawing/2014/main" xmlns="" id="{7D7392F9-B328-40CF-A436-C3974F476E3C}"/>
              </a:ext>
            </a:extLst>
          </p:cNvPr>
          <p:cNvSpPr txBox="1"/>
          <p:nvPr/>
        </p:nvSpPr>
        <p:spPr>
          <a:xfrm>
            <a:off x="7408036" y="5432152"/>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6" name="!!o4a">
            <a:extLst>
              <a:ext uri="{FF2B5EF4-FFF2-40B4-BE49-F238E27FC236}">
                <a16:creationId xmlns:a16="http://schemas.microsoft.com/office/drawing/2014/main" xmlns="" id="{03CD02AD-A0B0-4461-82E4-ADE45F3505A9}"/>
              </a:ext>
            </a:extLst>
          </p:cNvPr>
          <p:cNvSpPr/>
          <p:nvPr/>
        </p:nvSpPr>
        <p:spPr>
          <a:xfrm>
            <a:off x="6046660" y="543387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a16="http://schemas.microsoft.com/office/drawing/2014/main" xmlns="" id="{7D7392F9-B328-40CF-A436-C3974F476E3C}"/>
              </a:ext>
            </a:extLst>
          </p:cNvPr>
          <p:cNvSpPr txBox="1"/>
          <p:nvPr/>
        </p:nvSpPr>
        <p:spPr>
          <a:xfrm>
            <a:off x="6195878" y="5458278"/>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98" name="!!o4a">
            <a:extLst>
              <a:ext uri="{FF2B5EF4-FFF2-40B4-BE49-F238E27FC236}">
                <a16:creationId xmlns:a16="http://schemas.microsoft.com/office/drawing/2014/main" xmlns="" id="{03CD02AD-A0B0-4461-82E4-ADE45F3505A9}"/>
              </a:ext>
            </a:extLst>
          </p:cNvPr>
          <p:cNvSpPr/>
          <p:nvPr/>
        </p:nvSpPr>
        <p:spPr>
          <a:xfrm>
            <a:off x="4875602" y="542812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0" name="!!4a">
            <a:extLst>
              <a:ext uri="{FF2B5EF4-FFF2-40B4-BE49-F238E27FC236}">
                <a16:creationId xmlns:a16="http://schemas.microsoft.com/office/drawing/2014/main" xmlns="" id="{7D7392F9-B328-40CF-A436-C3974F476E3C}"/>
              </a:ext>
            </a:extLst>
          </p:cNvPr>
          <p:cNvSpPr txBox="1"/>
          <p:nvPr/>
        </p:nvSpPr>
        <p:spPr>
          <a:xfrm>
            <a:off x="5050946" y="5478654"/>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a">
            <a:extLst>
              <a:ext uri="{FF2B5EF4-FFF2-40B4-BE49-F238E27FC236}">
                <a16:creationId xmlns:a16="http://schemas.microsoft.com/office/drawing/2014/main" xmlns="" id="{03CD02AD-A0B0-4461-82E4-ADE45F3505A9}"/>
              </a:ext>
            </a:extLst>
          </p:cNvPr>
          <p:cNvSpPr/>
          <p:nvPr/>
        </p:nvSpPr>
        <p:spPr>
          <a:xfrm>
            <a:off x="3689570" y="5428126"/>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3" name="!!4a">
            <a:extLst>
              <a:ext uri="{FF2B5EF4-FFF2-40B4-BE49-F238E27FC236}">
                <a16:creationId xmlns:a16="http://schemas.microsoft.com/office/drawing/2014/main" xmlns="" id="{7D7392F9-B328-40CF-A436-C3974F476E3C}"/>
              </a:ext>
            </a:extLst>
          </p:cNvPr>
          <p:cNvSpPr txBox="1"/>
          <p:nvPr/>
        </p:nvSpPr>
        <p:spPr>
          <a:xfrm>
            <a:off x="3838788" y="5452528"/>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k</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99" name="Picture 98">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1" name="Picture 100">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4" name="Picture 103">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5" name="Picture 104">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6" name="Picture 105">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07" name="Picture 106">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08" name="Picture 107">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09" name="Picture 108">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0" name="Picture 109">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1" name="Picture 110">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2" name="Picture 111">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3" name="Picture 112">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14" name="Picture 113">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15" name="Picture 114">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16" name="Picture 115">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17" name="Picture 116">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18" name="Picture 117">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19" name="Picture 118">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0" name="Picture 119">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1" name="Picture 120">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2" name="Picture 121">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3" name="Picture 122">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4" name="Picture 123">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5" name="Picture 124">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6" name="Picture 125">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7" name="Picture 126">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8" name="Picture 127">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9" name="Picture 128">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0" name="Picture 129">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429423557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par>
                                <p:cTn id="1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4" dur="2000" fill="hold"/>
                                        <p:tgtEl>
                                          <p:spTgt spid="101"/>
                                        </p:tgtEl>
                                        <p:attrNameLst>
                                          <p:attrName>ppt_x</p:attrName>
                                          <p:attrName>ppt_y</p:attrName>
                                        </p:attrNameLst>
                                      </p:cBhvr>
                                    </p:animMotion>
                                  </p:childTnLst>
                                </p:cTn>
                              </p:par>
                              <p:par>
                                <p:cTn id="1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6" dur="2000" fill="hold"/>
                                        <p:tgtEl>
                                          <p:spTgt spid="111"/>
                                        </p:tgtEl>
                                        <p:attrNameLst>
                                          <p:attrName>ppt_x</p:attrName>
                                          <p:attrName>ppt_y</p:attrName>
                                        </p:attrNameLst>
                                      </p:cBhvr>
                                    </p:animMotion>
                                  </p:childTnLst>
                                </p:cTn>
                              </p:par>
                              <p:par>
                                <p:cTn id="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8" dur="2000" fill="hold"/>
                                        <p:tgtEl>
                                          <p:spTgt spid="104"/>
                                        </p:tgtEl>
                                        <p:attrNameLst>
                                          <p:attrName>ppt_x</p:attrName>
                                          <p:attrName>ppt_y</p:attrName>
                                        </p:attrNameLst>
                                      </p:cBhvr>
                                    </p:animMotion>
                                  </p:childTnLst>
                                </p:cTn>
                              </p:par>
                              <p:par>
                                <p:cTn id="19"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0" dur="2000" fill="hold"/>
                                        <p:tgtEl>
                                          <p:spTgt spid="99"/>
                                        </p:tgtEl>
                                        <p:attrNameLst>
                                          <p:attrName>ppt_x</p:attrName>
                                          <p:attrName>ppt_y</p:attrName>
                                        </p:attrNameLst>
                                      </p:cBhvr>
                                    </p:animMotion>
                                  </p:childTnLst>
                                </p:cTn>
                              </p:par>
                              <p:par>
                                <p:cTn id="21"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2" dur="2000" fill="hold"/>
                                        <p:tgtEl>
                                          <p:spTgt spid="105"/>
                                        </p:tgtEl>
                                        <p:attrNameLst>
                                          <p:attrName>ppt_x</p:attrName>
                                          <p:attrName>ppt_y</p:attrName>
                                        </p:attrNameLst>
                                      </p:cBhvr>
                                    </p:animMotion>
                                  </p:childTnLst>
                                </p:cTn>
                              </p:par>
                              <p:par>
                                <p:cTn id="23"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4" dur="2000" fill="hold"/>
                                        <p:tgtEl>
                                          <p:spTgt spid="106"/>
                                        </p:tgtEl>
                                        <p:attrNameLst>
                                          <p:attrName>ppt_x</p:attrName>
                                          <p:attrName>ppt_y</p:attrName>
                                        </p:attrNameLst>
                                      </p:cBhvr>
                                      <p:rCtr x="-4792" y="65810"/>
                                    </p:animMotion>
                                  </p:childTnLst>
                                </p:cTn>
                              </p:par>
                              <p:par>
                                <p:cTn id="25"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6" dur="2000" fill="hold"/>
                                        <p:tgtEl>
                                          <p:spTgt spid="110"/>
                                        </p:tgtEl>
                                        <p:attrNameLst>
                                          <p:attrName>ppt_x</p:attrName>
                                          <p:attrName>ppt_y</p:attrName>
                                        </p:attrNameLst>
                                      </p:cBhvr>
                                    </p:animMotion>
                                  </p:childTnLst>
                                </p:cTn>
                              </p:par>
                              <p:par>
                                <p:cTn id="2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8" dur="2000" fill="hold"/>
                                        <p:tgtEl>
                                          <p:spTgt spid="107"/>
                                        </p:tgtEl>
                                        <p:attrNameLst>
                                          <p:attrName>ppt_x</p:attrName>
                                          <p:attrName>ppt_y</p:attrName>
                                        </p:attrNameLst>
                                      </p:cBhvr>
                                    </p:animMotion>
                                  </p:childTnLst>
                                </p:cTn>
                              </p:par>
                              <p:par>
                                <p:cTn id="29"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0" dur="2000" fill="hold"/>
                                        <p:tgtEl>
                                          <p:spTgt spid="108"/>
                                        </p:tgtEl>
                                        <p:attrNameLst>
                                          <p:attrName>ppt_x</p:attrName>
                                          <p:attrName>ppt_y</p:attrName>
                                        </p:attrNameLst>
                                      </p:cBhvr>
                                    </p:animMotion>
                                  </p:childTnLst>
                                </p:cTn>
                              </p:par>
                              <p:par>
                                <p:cTn id="31"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2" dur="2000" fill="hold"/>
                                        <p:tgtEl>
                                          <p:spTgt spid="109"/>
                                        </p:tgtEl>
                                        <p:attrNameLst>
                                          <p:attrName>ppt_x</p:attrName>
                                          <p:attrName>ppt_y</p:attrName>
                                        </p:attrNameLst>
                                      </p:cBhvr>
                                    </p:animMotion>
                                  </p:childTnLst>
                                </p:cTn>
                              </p:par>
                              <p:par>
                                <p:cTn id="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4" dur="2000" fill="hold"/>
                                        <p:tgtEl>
                                          <p:spTgt spid="112"/>
                                        </p:tgtEl>
                                        <p:attrNameLst>
                                          <p:attrName>ppt_x</p:attrName>
                                          <p:attrName>ppt_y</p:attrName>
                                        </p:attrNameLst>
                                      </p:cBhvr>
                                    </p:animMotion>
                                  </p:childTnLst>
                                </p:cTn>
                              </p:par>
                              <p:par>
                                <p:cTn id="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6" dur="2000" fill="hold"/>
                                        <p:tgtEl>
                                          <p:spTgt spid="114"/>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8" dur="2000" fill="hold"/>
                                        <p:tgtEl>
                                          <p:spTgt spid="113"/>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0" dur="2000" fill="hold"/>
                                        <p:tgtEl>
                                          <p:spTgt spid="115"/>
                                        </p:tgtEl>
                                        <p:attrNameLst>
                                          <p:attrName>ppt_x</p:attrName>
                                          <p:attrName>ppt_y</p:attrName>
                                        </p:attrNameLst>
                                      </p:cBhvr>
                                      <p:rCtr x="18750" y="58287"/>
                                    </p:animMotion>
                                  </p:childTnLst>
                                </p:cTn>
                              </p:par>
                              <p:par>
                                <p:cTn id="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2" dur="2000" fill="hold"/>
                                        <p:tgtEl>
                                          <p:spTgt spid="116"/>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4" dur="2000" fill="hold"/>
                                        <p:tgtEl>
                                          <p:spTgt spid="11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6" dur="2000" fill="hold"/>
                                        <p:tgtEl>
                                          <p:spTgt spid="118"/>
                                        </p:tgtEl>
                                        <p:attrNameLst>
                                          <p:attrName>ppt_x</p:attrName>
                                          <p:attrName>ppt_y</p:attrName>
                                        </p:attrNameLst>
                                      </p:cBhvr>
                                    </p:animMotion>
                                  </p:childTnLst>
                                </p:cTn>
                              </p:par>
                              <p:par>
                                <p:cTn id="4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8" dur="2000" fill="hold"/>
                                        <p:tgtEl>
                                          <p:spTgt spid="120"/>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2000" fill="hold"/>
                                        <p:tgtEl>
                                          <p:spTgt spid="119"/>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2" dur="2000" fill="hold"/>
                                        <p:tgtEl>
                                          <p:spTgt spid="121"/>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4" dur="2000" fill="hold"/>
                                        <p:tgtEl>
                                          <p:spTgt spid="122"/>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6" dur="2000" fill="hold"/>
                                        <p:tgtEl>
                                          <p:spTgt spid="12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2000" fill="hold"/>
                                        <p:tgtEl>
                                          <p:spTgt spid="124"/>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25"/>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2" dur="2000" fill="hold"/>
                                        <p:tgtEl>
                                          <p:spTgt spid="126"/>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4" dur="2000" fill="hold"/>
                                        <p:tgtEl>
                                          <p:spTgt spid="128"/>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6" dur="2000" fill="hold"/>
                                        <p:tgtEl>
                                          <p:spTgt spid="127"/>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12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30"/>
                                        </p:tgtEl>
                                        <p:attrNameLst>
                                          <p:attrName>ppt_x</p:attrName>
                                          <p:attrName>ppt_y</p:attrName>
                                        </p:attrNameLst>
                                      </p:cBhvr>
                                    </p:animMotion>
                                  </p:childTnLst>
                                </p:cTn>
                              </p:par>
                            </p:childTnLst>
                          </p:cTn>
                        </p:par>
                      </p:childTnLst>
                    </p:cTn>
                  </p:par>
                </p:childTnLst>
              </p:cTn>
              <p:nextCondLst>
                <p:cond evt="onClick" delay="0">
                  <p:tgtEl>
                    <p:spTgt spid="38"/>
                  </p:tgtEl>
                </p:cond>
              </p:nextCondLst>
            </p:seq>
            <p:seq concurrent="1" nextAc="seek">
              <p:cTn id="71" restart="whenNotActive" fill="hold" evtFilter="cancelBubble" nodeType="interactiveSeq">
                <p:stCondLst>
                  <p:cond evt="onClick" delay="0">
                    <p:tgtEl>
                      <p:spTgt spid="96"/>
                    </p:tgtEl>
                  </p:cond>
                </p:stCondLst>
                <p:endSync evt="end" delay="0">
                  <p:rtn val="all"/>
                </p:endSync>
                <p:childTnLst>
                  <p:par>
                    <p:cTn id="72" fill="hold">
                      <p:stCondLst>
                        <p:cond delay="0"/>
                      </p:stCondLst>
                      <p:childTnLst>
                        <p:par>
                          <p:cTn id="73" fill="hold">
                            <p:stCondLst>
                              <p:cond delay="0"/>
                            </p:stCondLst>
                            <p:childTnLst>
                              <p:par>
                                <p:cTn id="74" presetID="53" presetClass="entr" presetSubtype="16" fill="hold" grpId="0" nodeType="withEffect">
                                  <p:stCondLst>
                                    <p:cond delay="0"/>
                                  </p:stCondLst>
                                  <p:childTnLst>
                                    <p:set>
                                      <p:cBhvr>
                                        <p:cTn id="75" dur="1" fill="hold">
                                          <p:stCondLst>
                                            <p:cond delay="0"/>
                                          </p:stCondLst>
                                        </p:cTn>
                                        <p:tgtEl>
                                          <p:spTgt spid="97"/>
                                        </p:tgtEl>
                                        <p:attrNameLst>
                                          <p:attrName>style.visibility</p:attrName>
                                        </p:attrNameLst>
                                      </p:cBhvr>
                                      <p:to>
                                        <p:strVal val="visible"/>
                                      </p:to>
                                    </p:set>
                                    <p:anim calcmode="lin" valueType="num">
                                      <p:cBhvr>
                                        <p:cTn id="76" dur="500" fill="hold"/>
                                        <p:tgtEl>
                                          <p:spTgt spid="97"/>
                                        </p:tgtEl>
                                        <p:attrNameLst>
                                          <p:attrName>ppt_w</p:attrName>
                                        </p:attrNameLst>
                                      </p:cBhvr>
                                      <p:tavLst>
                                        <p:tav tm="0">
                                          <p:val>
                                            <p:fltVal val="0"/>
                                          </p:val>
                                        </p:tav>
                                        <p:tav tm="100000">
                                          <p:val>
                                            <p:strVal val="#ppt_w"/>
                                          </p:val>
                                        </p:tav>
                                      </p:tavLst>
                                    </p:anim>
                                    <p:anim calcmode="lin" valueType="num">
                                      <p:cBhvr>
                                        <p:cTn id="77" dur="500" fill="hold"/>
                                        <p:tgtEl>
                                          <p:spTgt spid="97"/>
                                        </p:tgtEl>
                                        <p:attrNameLst>
                                          <p:attrName>ppt_h</p:attrName>
                                        </p:attrNameLst>
                                      </p:cBhvr>
                                      <p:tavLst>
                                        <p:tav tm="0">
                                          <p:val>
                                            <p:fltVal val="0"/>
                                          </p:val>
                                        </p:tav>
                                        <p:tav tm="100000">
                                          <p:val>
                                            <p:strVal val="#ppt_h"/>
                                          </p:val>
                                        </p:tav>
                                      </p:tavLst>
                                    </p:anim>
                                    <p:animEffect transition="in" filter="fade">
                                      <p:cBhvr>
                                        <p:cTn id="78" dur="500"/>
                                        <p:tgtEl>
                                          <p:spTgt spid="97"/>
                                        </p:tgtEl>
                                      </p:cBhvr>
                                    </p:animEffect>
                                  </p:childTnLst>
                                  <p:subTnLst>
                                    <p:audio>
                                      <p:cMediaNode>
                                        <p:cTn display="0" masterRel="sameClick">
                                          <p:stCondLst>
                                            <p:cond evt="begin" delay="0">
                                              <p:tn val="74"/>
                                            </p:cond>
                                          </p:stCondLst>
                                          <p:endCondLst>
                                            <p:cond evt="onStopAudio" delay="0">
                                              <p:tgtEl>
                                                <p:sldTgt/>
                                              </p:tgtEl>
                                            </p:cond>
                                          </p:endCondLst>
                                        </p:cTn>
                                        <p:tgtEl>
                                          <p:sndTgt r:embed="rId3" name="Bling.wav"/>
                                        </p:tgtEl>
                                      </p:cMediaNode>
                                    </p:audio>
                                  </p:subTnLst>
                                </p:cTn>
                              </p:par>
                              <p:par>
                                <p:cTn id="79" presetID="26" presetClass="emph" presetSubtype="0" fill="hold" grpId="1" nodeType="withEffect">
                                  <p:stCondLst>
                                    <p:cond delay="500"/>
                                  </p:stCondLst>
                                  <p:childTnLst>
                                    <p:animEffect transition="out" filter="fade">
                                      <p:cBhvr>
                                        <p:cTn id="80" dur="500" tmFilter="0, 0; .2, .5; .8, .5; 1, 0"/>
                                        <p:tgtEl>
                                          <p:spTgt spid="97"/>
                                        </p:tgtEl>
                                      </p:cBhvr>
                                    </p:animEffect>
                                    <p:animScale>
                                      <p:cBhvr>
                                        <p:cTn id="81"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82" restart="whenNotActive" fill="hold" evtFilter="cancelBubble" nodeType="interactiveSeq">
                <p:stCondLst>
                  <p:cond evt="onClick" delay="0">
                    <p:tgtEl>
                      <p:spTgt spid="98"/>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100"/>
                                        </p:tgtEl>
                                        <p:attrNameLst>
                                          <p:attrName>style.visibility</p:attrName>
                                        </p:attrNameLst>
                                      </p:cBhvr>
                                      <p:to>
                                        <p:strVal val="visible"/>
                                      </p:to>
                                    </p:set>
                                    <p:anim calcmode="lin" valueType="num">
                                      <p:cBhvr>
                                        <p:cTn id="87" dur="500" fill="hold"/>
                                        <p:tgtEl>
                                          <p:spTgt spid="100"/>
                                        </p:tgtEl>
                                        <p:attrNameLst>
                                          <p:attrName>ppt_w</p:attrName>
                                        </p:attrNameLst>
                                      </p:cBhvr>
                                      <p:tavLst>
                                        <p:tav tm="0">
                                          <p:val>
                                            <p:fltVal val="0"/>
                                          </p:val>
                                        </p:tav>
                                        <p:tav tm="100000">
                                          <p:val>
                                            <p:strVal val="#ppt_w"/>
                                          </p:val>
                                        </p:tav>
                                      </p:tavLst>
                                    </p:anim>
                                    <p:anim calcmode="lin" valueType="num">
                                      <p:cBhvr>
                                        <p:cTn id="88" dur="500" fill="hold"/>
                                        <p:tgtEl>
                                          <p:spTgt spid="100"/>
                                        </p:tgtEl>
                                        <p:attrNameLst>
                                          <p:attrName>ppt_h</p:attrName>
                                        </p:attrNameLst>
                                      </p:cBhvr>
                                      <p:tavLst>
                                        <p:tav tm="0">
                                          <p:val>
                                            <p:fltVal val="0"/>
                                          </p:val>
                                        </p:tav>
                                        <p:tav tm="100000">
                                          <p:val>
                                            <p:strVal val="#ppt_h"/>
                                          </p:val>
                                        </p:tav>
                                      </p:tavLst>
                                    </p:anim>
                                    <p:animEffect transition="in" filter="fade">
                                      <p:cBhvr>
                                        <p:cTn id="89" dur="500"/>
                                        <p:tgtEl>
                                          <p:spTgt spid="100"/>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100"/>
                                        </p:tgtEl>
                                      </p:cBhvr>
                                    </p:animEffect>
                                    <p:animScale>
                                      <p:cBhvr>
                                        <p:cTn id="92"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93" restart="whenNotActive" fill="hold" evtFilter="cancelBubble" nodeType="interactiveSeq">
                <p:stCondLst>
                  <p:cond evt="onClick" delay="0">
                    <p:tgtEl>
                      <p:spTgt spid="10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103"/>
                                        </p:tgtEl>
                                        <p:attrNameLst>
                                          <p:attrName>style.visibility</p:attrName>
                                        </p:attrNameLst>
                                      </p:cBhvr>
                                      <p:to>
                                        <p:strVal val="visible"/>
                                      </p:to>
                                    </p:set>
                                    <p:anim calcmode="lin" valueType="num">
                                      <p:cBhvr>
                                        <p:cTn id="98" dur="500" fill="hold"/>
                                        <p:tgtEl>
                                          <p:spTgt spid="103"/>
                                        </p:tgtEl>
                                        <p:attrNameLst>
                                          <p:attrName>ppt_w</p:attrName>
                                        </p:attrNameLst>
                                      </p:cBhvr>
                                      <p:tavLst>
                                        <p:tav tm="0">
                                          <p:val>
                                            <p:fltVal val="0"/>
                                          </p:val>
                                        </p:tav>
                                        <p:tav tm="100000">
                                          <p:val>
                                            <p:strVal val="#ppt_w"/>
                                          </p:val>
                                        </p:tav>
                                      </p:tavLst>
                                    </p:anim>
                                    <p:anim calcmode="lin" valueType="num">
                                      <p:cBhvr>
                                        <p:cTn id="99" dur="500" fill="hold"/>
                                        <p:tgtEl>
                                          <p:spTgt spid="103"/>
                                        </p:tgtEl>
                                        <p:attrNameLst>
                                          <p:attrName>ppt_h</p:attrName>
                                        </p:attrNameLst>
                                      </p:cBhvr>
                                      <p:tavLst>
                                        <p:tav tm="0">
                                          <p:val>
                                            <p:fltVal val="0"/>
                                          </p:val>
                                        </p:tav>
                                        <p:tav tm="100000">
                                          <p:val>
                                            <p:strVal val="#ppt_h"/>
                                          </p:val>
                                        </p:tav>
                                      </p:tavLst>
                                    </p:anim>
                                    <p:animEffect transition="in" filter="fade">
                                      <p:cBhvr>
                                        <p:cTn id="100" dur="500"/>
                                        <p:tgtEl>
                                          <p:spTgt spid="103"/>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103"/>
                                        </p:tgtEl>
                                      </p:cBhvr>
                                    </p:animEffect>
                                    <p:animScale>
                                      <p:cBhvr>
                                        <p:cTn id="103" dur="250" autoRev="1" fill="hold"/>
                                        <p:tgtEl>
                                          <p:spTgt spid="103"/>
                                        </p:tgtEl>
                                      </p:cBhvr>
                                      <p:by x="105000" y="105000"/>
                                    </p:animScale>
                                  </p:childTnLst>
                                </p:cTn>
                              </p:par>
                            </p:childTnLst>
                          </p:cTn>
                        </p:par>
                      </p:childTnLst>
                    </p:cTn>
                  </p:par>
                </p:childTnLst>
              </p:cTn>
              <p:nextCondLst>
                <p:cond evt="onClick" delay="0">
                  <p:tgtEl>
                    <p:spTgt spid="102"/>
                  </p:tgtEl>
                </p:cond>
              </p:nextCondLst>
            </p:seq>
          </p:childTnLst>
        </p:cTn>
      </p:par>
    </p:tnLst>
    <p:bldLst>
      <p:bldP spid="49" grpId="0"/>
      <p:bldP spid="49" grpId="1"/>
      <p:bldP spid="97" grpId="0"/>
      <p:bldP spid="97" grpId="1"/>
      <p:bldP spid="100" grpId="0"/>
      <p:bldP spid="100" grpId="1"/>
      <p:bldP spid="103" grpId="0"/>
      <p:bldP spid="10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225BD8-47FD-C8AD-C954-017207349B92}"/>
              </a:ext>
            </a:extLst>
          </p:cNvPr>
          <p:cNvPicPr>
            <a:picLocks noChangeAspect="1"/>
          </p:cNvPicPr>
          <p:nvPr/>
        </p:nvPicPr>
        <p:blipFill rotWithShape="1">
          <a:blip r:embed="rId2"/>
          <a:srcRect t="7802" b="7802"/>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xmlns="" id="{D7A5F599-F261-58AF-5B61-0879F9CEA5BE}"/>
              </a:ext>
            </a:extLst>
          </p:cNvPr>
          <p:cNvSpPr/>
          <p:nvPr/>
        </p:nvSpPr>
        <p:spPr>
          <a:xfrm>
            <a:off x="381000" y="190500"/>
            <a:ext cx="11430000" cy="6477000"/>
          </a:xfrm>
          <a:prstGeom prst="roundRect">
            <a:avLst>
              <a:gd name="adj" fmla="val 764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C524AD8E-1AF0-04A7-AFF7-A3DF0403BB6D}"/>
              </a:ext>
            </a:extLst>
          </p:cNvPr>
          <p:cNvPicPr>
            <a:picLocks noChangeAspect="1"/>
          </p:cNvPicPr>
          <p:nvPr/>
        </p:nvPicPr>
        <p:blipFill rotWithShape="1">
          <a:blip r:embed="rId3">
            <a:extLst>
              <a:ext uri="{28A0092B-C50C-407E-A947-70E740481C1C}">
                <a14:useLocalDpi xmlns:a14="http://schemas.microsoft.com/office/drawing/2010/main" val="0"/>
              </a:ext>
            </a:extLst>
          </a:blip>
          <a:srcRect l="44687" r="36606" b="17647"/>
          <a:stretch/>
        </p:blipFill>
        <p:spPr>
          <a:xfrm>
            <a:off x="2415768" y="1356982"/>
            <a:ext cx="2975367" cy="3802394"/>
          </a:xfrm>
          <a:prstGeom prst="rect">
            <a:avLst/>
          </a:prstGeom>
        </p:spPr>
      </p:pic>
      <p:pic>
        <p:nvPicPr>
          <p:cNvPr id="5" name="Picture 4">
            <a:extLst>
              <a:ext uri="{FF2B5EF4-FFF2-40B4-BE49-F238E27FC236}">
                <a16:creationId xmlns:a16="http://schemas.microsoft.com/office/drawing/2014/main" xmlns="" id="{DFE2B2F4-8444-6A9A-7792-5DA19BDFE9EF}"/>
              </a:ext>
            </a:extLst>
          </p:cNvPr>
          <p:cNvPicPr>
            <a:picLocks noChangeAspect="1"/>
          </p:cNvPicPr>
          <p:nvPr/>
        </p:nvPicPr>
        <p:blipFill rotWithShape="1">
          <a:blip r:embed="rId3">
            <a:extLst>
              <a:ext uri="{28A0092B-C50C-407E-A947-70E740481C1C}">
                <a14:useLocalDpi xmlns:a14="http://schemas.microsoft.com/office/drawing/2010/main" val="0"/>
              </a:ext>
            </a:extLst>
          </a:blip>
          <a:srcRect l="81581" r="558" b="17647"/>
          <a:stretch/>
        </p:blipFill>
        <p:spPr>
          <a:xfrm>
            <a:off x="6358362" y="1356982"/>
            <a:ext cx="2840692" cy="3802394"/>
          </a:xfrm>
          <a:prstGeom prst="rect">
            <a:avLst/>
          </a:prstGeom>
        </p:spPr>
      </p:pic>
      <p:sp>
        <p:nvSpPr>
          <p:cNvPr id="7" name="Rectangle: Rounded Corners 6">
            <a:extLst>
              <a:ext uri="{FF2B5EF4-FFF2-40B4-BE49-F238E27FC236}">
                <a16:creationId xmlns:a16="http://schemas.microsoft.com/office/drawing/2014/main" xmlns="" id="{918221B4-DF32-E1AF-1896-FDC3EBC125D4}"/>
              </a:ext>
            </a:extLst>
          </p:cNvPr>
          <p:cNvSpPr/>
          <p:nvPr/>
        </p:nvSpPr>
        <p:spPr>
          <a:xfrm>
            <a:off x="2393889" y="5172075"/>
            <a:ext cx="3388342" cy="49847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Dung dịch chất điện li</a:t>
            </a:r>
          </a:p>
        </p:txBody>
      </p:sp>
      <p:sp>
        <p:nvSpPr>
          <p:cNvPr id="8" name="Rectangle: Rounded Corners 7">
            <a:extLst>
              <a:ext uri="{FF2B5EF4-FFF2-40B4-BE49-F238E27FC236}">
                <a16:creationId xmlns:a16="http://schemas.microsoft.com/office/drawing/2014/main" xmlns="" id="{2171DEA7-8F81-926E-24F1-A2FBE9750F1E}"/>
              </a:ext>
            </a:extLst>
          </p:cNvPr>
          <p:cNvSpPr/>
          <p:nvPr/>
        </p:nvSpPr>
        <p:spPr>
          <a:xfrm>
            <a:off x="1704974" y="5905500"/>
            <a:ext cx="8782052"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Hình 2.1. Minh họa dung dịch chất điện li và chất không điện li</a:t>
            </a:r>
          </a:p>
        </p:txBody>
      </p:sp>
      <p:sp>
        <p:nvSpPr>
          <p:cNvPr id="9" name="Rectangle: Rounded Corners 8">
            <a:extLst>
              <a:ext uri="{FF2B5EF4-FFF2-40B4-BE49-F238E27FC236}">
                <a16:creationId xmlns:a16="http://schemas.microsoft.com/office/drawing/2014/main" xmlns="" id="{BDB2D920-2611-BA70-DA5A-BFAD0C3197AB}"/>
              </a:ext>
            </a:extLst>
          </p:cNvPr>
          <p:cNvSpPr/>
          <p:nvPr/>
        </p:nvSpPr>
        <p:spPr>
          <a:xfrm>
            <a:off x="6034511" y="5172075"/>
            <a:ext cx="3979554" cy="498475"/>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Dung dịch chất không điện li</a:t>
            </a:r>
          </a:p>
        </p:txBody>
      </p:sp>
      <p:sp>
        <p:nvSpPr>
          <p:cNvPr id="4" name="TextBox 3">
            <a:extLst>
              <a:ext uri="{FF2B5EF4-FFF2-40B4-BE49-F238E27FC236}">
                <a16:creationId xmlns:a16="http://schemas.microsoft.com/office/drawing/2014/main" xmlns="" id="{6DA91D22-FA9C-4932-418D-26CAC88EEA72}"/>
              </a:ext>
            </a:extLst>
          </p:cNvPr>
          <p:cNvSpPr txBox="1"/>
          <p:nvPr/>
        </p:nvSpPr>
        <p:spPr>
          <a:xfrm>
            <a:off x="2765155" y="379644"/>
            <a:ext cx="8353330" cy="937949"/>
          </a:xfrm>
          <a:prstGeom prst="rect">
            <a:avLst/>
          </a:prstGeom>
          <a:noFill/>
        </p:spPr>
        <p:txBody>
          <a:bodyPr wrap="square" rtlCol="0">
            <a:spAutoFit/>
          </a:bodyPr>
          <a:lstStyle/>
          <a:p>
            <a:pPr>
              <a:lnSpc>
                <a:spcPct val="120000"/>
              </a:lnSpc>
            </a:pPr>
            <a:r>
              <a:rPr lang="en-US" sz="2400" b="1"/>
              <a:t>Quan sát hình 2.1, em hãy nêu những sự khác nhau</a:t>
            </a:r>
          </a:p>
          <a:p>
            <a:pPr>
              <a:lnSpc>
                <a:spcPct val="120000"/>
              </a:lnSpc>
            </a:pPr>
            <a:r>
              <a:rPr lang="en-US" sz="2400" b="1"/>
              <a:t>giữa chất điện li và chất không điện li.</a:t>
            </a:r>
          </a:p>
        </p:txBody>
      </p:sp>
      <p:grpSp>
        <p:nvGrpSpPr>
          <p:cNvPr id="2" name="Group 1">
            <a:extLst>
              <a:ext uri="{FF2B5EF4-FFF2-40B4-BE49-F238E27FC236}">
                <a16:creationId xmlns:a16="http://schemas.microsoft.com/office/drawing/2014/main" xmlns="" id="{5C144708-9BA7-D14C-D30D-0B2F9BA7F53B}"/>
              </a:ext>
            </a:extLst>
          </p:cNvPr>
          <p:cNvGrpSpPr/>
          <p:nvPr/>
        </p:nvGrpSpPr>
        <p:grpSpPr>
          <a:xfrm>
            <a:off x="664207" y="2750040"/>
            <a:ext cx="1974854" cy="460218"/>
            <a:chOff x="664207" y="2750040"/>
            <a:chExt cx="1974854" cy="460218"/>
          </a:xfrm>
        </p:grpSpPr>
        <p:sp>
          <p:nvSpPr>
            <p:cNvPr id="14" name="Rectangle 13">
              <a:extLst>
                <a:ext uri="{FF2B5EF4-FFF2-40B4-BE49-F238E27FC236}">
                  <a16:creationId xmlns:a16="http://schemas.microsoft.com/office/drawing/2014/main" xmlns="" id="{F21C8140-929D-FB88-4EDB-986E2537D6B9}"/>
                </a:ext>
              </a:extLst>
            </p:cNvPr>
            <p:cNvSpPr/>
            <p:nvPr/>
          </p:nvSpPr>
          <p:spPr>
            <a:xfrm>
              <a:off x="664207" y="2750040"/>
              <a:ext cx="1974854" cy="460218"/>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3C2159B2-6F68-347E-645E-EA8AF2EDBA5D}"/>
                </a:ext>
              </a:extLst>
            </p:cNvPr>
            <p:cNvSpPr txBox="1"/>
            <p:nvPr/>
          </p:nvSpPr>
          <p:spPr>
            <a:xfrm>
              <a:off x="695957" y="2783044"/>
              <a:ext cx="1911354" cy="394210"/>
            </a:xfrm>
            <a:prstGeom prst="rect">
              <a:avLst/>
            </a:prstGeom>
            <a:noFill/>
          </p:spPr>
          <p:txBody>
            <a:bodyPr wrap="square" rtlCol="0">
              <a:spAutoFit/>
            </a:bodyPr>
            <a:lstStyle/>
            <a:p>
              <a:pPr algn="ctr">
                <a:lnSpc>
                  <a:spcPct val="120000"/>
                </a:lnSpc>
              </a:pPr>
              <a:r>
                <a:rPr lang="en-US"/>
                <a:t>Phân li thành ion</a:t>
              </a:r>
            </a:p>
          </p:txBody>
        </p:sp>
      </p:grpSp>
      <p:grpSp>
        <p:nvGrpSpPr>
          <p:cNvPr id="6" name="Group 5">
            <a:extLst>
              <a:ext uri="{FF2B5EF4-FFF2-40B4-BE49-F238E27FC236}">
                <a16:creationId xmlns:a16="http://schemas.microsoft.com/office/drawing/2014/main" xmlns="" id="{BD3B4CAF-4048-C08A-1FE1-D4547DCA94B1}"/>
              </a:ext>
            </a:extLst>
          </p:cNvPr>
          <p:cNvGrpSpPr/>
          <p:nvPr/>
        </p:nvGrpSpPr>
        <p:grpSpPr>
          <a:xfrm>
            <a:off x="577309" y="3489372"/>
            <a:ext cx="2244505" cy="498475"/>
            <a:chOff x="577309" y="3489372"/>
            <a:chExt cx="2244505" cy="498475"/>
          </a:xfrm>
        </p:grpSpPr>
        <p:sp>
          <p:nvSpPr>
            <p:cNvPr id="17" name="Rectangle 16">
              <a:extLst>
                <a:ext uri="{FF2B5EF4-FFF2-40B4-BE49-F238E27FC236}">
                  <a16:creationId xmlns:a16="http://schemas.microsoft.com/office/drawing/2014/main" xmlns="" id="{4B16652D-C163-32BE-AECF-1DC0326C9FEF}"/>
                </a:ext>
              </a:extLst>
            </p:cNvPr>
            <p:cNvSpPr/>
            <p:nvPr/>
          </p:nvSpPr>
          <p:spPr>
            <a:xfrm>
              <a:off x="607766" y="3489372"/>
              <a:ext cx="2183591" cy="498475"/>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5A7D9D5D-9451-AF7E-0EF4-CF46C87C2BA8}"/>
                </a:ext>
              </a:extLst>
            </p:cNvPr>
            <p:cNvSpPr txBox="1"/>
            <p:nvPr/>
          </p:nvSpPr>
          <p:spPr>
            <a:xfrm>
              <a:off x="577309" y="3541504"/>
              <a:ext cx="2244505" cy="394210"/>
            </a:xfrm>
            <a:prstGeom prst="rect">
              <a:avLst/>
            </a:prstGeom>
            <a:noFill/>
          </p:spPr>
          <p:txBody>
            <a:bodyPr wrap="square" rtlCol="0">
              <a:spAutoFit/>
            </a:bodyPr>
            <a:lstStyle/>
            <a:p>
              <a:pPr algn="ctr">
                <a:lnSpc>
                  <a:spcPct val="120000"/>
                </a:lnSpc>
              </a:pPr>
              <a:r>
                <a:rPr lang="en-US"/>
                <a:t>Dung dịch dẫn điện</a:t>
              </a:r>
            </a:p>
          </p:txBody>
        </p:sp>
      </p:grpSp>
      <p:grpSp>
        <p:nvGrpSpPr>
          <p:cNvPr id="15" name="Group 14">
            <a:extLst>
              <a:ext uri="{FF2B5EF4-FFF2-40B4-BE49-F238E27FC236}">
                <a16:creationId xmlns:a16="http://schemas.microsoft.com/office/drawing/2014/main" xmlns="" id="{FFD3D99E-3B88-2006-9CD9-00F0520E1576}"/>
              </a:ext>
            </a:extLst>
          </p:cNvPr>
          <p:cNvGrpSpPr/>
          <p:nvPr/>
        </p:nvGrpSpPr>
        <p:grpSpPr>
          <a:xfrm>
            <a:off x="9494064" y="2376660"/>
            <a:ext cx="1707336" cy="808500"/>
            <a:chOff x="9494064" y="2376660"/>
            <a:chExt cx="1707336" cy="808500"/>
          </a:xfrm>
        </p:grpSpPr>
        <p:sp>
          <p:nvSpPr>
            <p:cNvPr id="19" name="Rectangle 18">
              <a:extLst>
                <a:ext uri="{FF2B5EF4-FFF2-40B4-BE49-F238E27FC236}">
                  <a16:creationId xmlns:a16="http://schemas.microsoft.com/office/drawing/2014/main" xmlns="" id="{FD14E225-8802-3E8F-004A-18E7092169BB}"/>
                </a:ext>
              </a:extLst>
            </p:cNvPr>
            <p:cNvSpPr/>
            <p:nvPr/>
          </p:nvSpPr>
          <p:spPr>
            <a:xfrm>
              <a:off x="9494064" y="2376660"/>
              <a:ext cx="1707336" cy="808500"/>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BEB1B673-4E2D-5669-AF5B-CF92E19742A5}"/>
                </a:ext>
              </a:extLst>
            </p:cNvPr>
            <p:cNvSpPr txBox="1"/>
            <p:nvPr/>
          </p:nvSpPr>
          <p:spPr>
            <a:xfrm>
              <a:off x="9555024" y="2409664"/>
              <a:ext cx="1585416" cy="726609"/>
            </a:xfrm>
            <a:prstGeom prst="rect">
              <a:avLst/>
            </a:prstGeom>
            <a:noFill/>
          </p:spPr>
          <p:txBody>
            <a:bodyPr wrap="square" rtlCol="0">
              <a:spAutoFit/>
            </a:bodyPr>
            <a:lstStyle/>
            <a:p>
              <a:pPr algn="ctr">
                <a:lnSpc>
                  <a:spcPct val="120000"/>
                </a:lnSpc>
              </a:pPr>
              <a:r>
                <a:rPr lang="en-US"/>
                <a:t>Không phân li thành ion</a:t>
              </a:r>
            </a:p>
          </p:txBody>
        </p:sp>
      </p:grpSp>
      <p:grpSp>
        <p:nvGrpSpPr>
          <p:cNvPr id="16" name="Group 15">
            <a:extLst>
              <a:ext uri="{FF2B5EF4-FFF2-40B4-BE49-F238E27FC236}">
                <a16:creationId xmlns:a16="http://schemas.microsoft.com/office/drawing/2014/main" xmlns="" id="{1BD85E09-32BC-3B77-13A3-FCB3CF01E63F}"/>
              </a:ext>
            </a:extLst>
          </p:cNvPr>
          <p:cNvGrpSpPr/>
          <p:nvPr/>
        </p:nvGrpSpPr>
        <p:grpSpPr>
          <a:xfrm>
            <a:off x="9418320" y="3516120"/>
            <a:ext cx="1858824" cy="808500"/>
            <a:chOff x="9418320" y="3516120"/>
            <a:chExt cx="1858824" cy="808500"/>
          </a:xfrm>
        </p:grpSpPr>
        <p:sp>
          <p:nvSpPr>
            <p:cNvPr id="22" name="Rectangle 21">
              <a:extLst>
                <a:ext uri="{FF2B5EF4-FFF2-40B4-BE49-F238E27FC236}">
                  <a16:creationId xmlns:a16="http://schemas.microsoft.com/office/drawing/2014/main" xmlns="" id="{F3C23F75-42FE-C86B-6412-9FD4AFC9DD51}"/>
                </a:ext>
              </a:extLst>
            </p:cNvPr>
            <p:cNvSpPr/>
            <p:nvPr/>
          </p:nvSpPr>
          <p:spPr>
            <a:xfrm>
              <a:off x="9418320" y="3516120"/>
              <a:ext cx="1858824" cy="808500"/>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B218DF3F-D683-E661-EB8E-307BCEB89D40}"/>
                </a:ext>
              </a:extLst>
            </p:cNvPr>
            <p:cNvSpPr txBox="1"/>
            <p:nvPr/>
          </p:nvSpPr>
          <p:spPr>
            <a:xfrm>
              <a:off x="9441180" y="3549124"/>
              <a:ext cx="1813104" cy="726609"/>
            </a:xfrm>
            <a:prstGeom prst="rect">
              <a:avLst/>
            </a:prstGeom>
            <a:noFill/>
          </p:spPr>
          <p:txBody>
            <a:bodyPr wrap="square" rtlCol="0">
              <a:spAutoFit/>
            </a:bodyPr>
            <a:lstStyle/>
            <a:p>
              <a:pPr algn="ctr">
                <a:lnSpc>
                  <a:spcPct val="120000"/>
                </a:lnSpc>
              </a:pPr>
              <a:r>
                <a:rPr lang="en-US"/>
                <a:t>Dung dịch</a:t>
              </a:r>
            </a:p>
            <a:p>
              <a:pPr algn="ctr">
                <a:lnSpc>
                  <a:spcPct val="120000"/>
                </a:lnSpc>
              </a:pPr>
              <a:r>
                <a:rPr lang="en-US"/>
                <a:t>không dẫn điện</a:t>
              </a:r>
            </a:p>
          </p:txBody>
        </p:sp>
      </p:grpSp>
      <p:grpSp>
        <p:nvGrpSpPr>
          <p:cNvPr id="26" name="Group 25">
            <a:extLst>
              <a:ext uri="{FF2B5EF4-FFF2-40B4-BE49-F238E27FC236}">
                <a16:creationId xmlns:a16="http://schemas.microsoft.com/office/drawing/2014/main" xmlns="" id="{BAB9D189-93FC-8E9F-9B75-3B28E77D14C1}"/>
              </a:ext>
            </a:extLst>
          </p:cNvPr>
          <p:cNvGrpSpPr/>
          <p:nvPr/>
        </p:nvGrpSpPr>
        <p:grpSpPr>
          <a:xfrm>
            <a:off x="1945100" y="433337"/>
            <a:ext cx="702924" cy="869683"/>
            <a:chOff x="665601" y="308500"/>
            <a:chExt cx="787400" cy="974200"/>
          </a:xfrm>
        </p:grpSpPr>
        <p:grpSp>
          <p:nvGrpSpPr>
            <p:cNvPr id="27" name="Google Shape;30510;p89">
              <a:extLst>
                <a:ext uri="{FF2B5EF4-FFF2-40B4-BE49-F238E27FC236}">
                  <a16:creationId xmlns:a16="http://schemas.microsoft.com/office/drawing/2014/main" xmlns="" id="{CDC7EA43-2A79-3C16-3653-EEA15349E8AB}"/>
                </a:ext>
              </a:extLst>
            </p:cNvPr>
            <p:cNvGrpSpPr/>
            <p:nvPr/>
          </p:nvGrpSpPr>
          <p:grpSpPr>
            <a:xfrm>
              <a:off x="896971" y="308500"/>
              <a:ext cx="324660" cy="679110"/>
              <a:chOff x="-39205336" y="3220175"/>
              <a:chExt cx="185100" cy="318225"/>
            </a:xfrm>
            <a:solidFill>
              <a:srgbClr val="00B0F0"/>
            </a:solidFill>
          </p:grpSpPr>
          <p:sp>
            <p:nvSpPr>
              <p:cNvPr id="29" name="Google Shape;30511;p89">
                <a:extLst>
                  <a:ext uri="{FF2B5EF4-FFF2-40B4-BE49-F238E27FC236}">
                    <a16:creationId xmlns:a16="http://schemas.microsoft.com/office/drawing/2014/main" xmlns="" id="{57E57270-AEC5-2711-363A-3E87D8DCEE4C}"/>
                  </a:ext>
                </a:extLst>
              </p:cNvPr>
              <p:cNvSpPr/>
              <p:nvPr/>
            </p:nvSpPr>
            <p:spPr>
              <a:xfrm>
                <a:off x="-39205336" y="3220175"/>
                <a:ext cx="185100" cy="111875"/>
              </a:xfrm>
              <a:custGeom>
                <a:avLst/>
                <a:gdLst/>
                <a:ahLst/>
                <a:cxnLst/>
                <a:rect l="l" t="t" r="r" b="b"/>
                <a:pathLst>
                  <a:path w="7404" h="4475" extrusionOk="0">
                    <a:moveTo>
                      <a:pt x="1229" y="1"/>
                    </a:moveTo>
                    <a:cubicBezTo>
                      <a:pt x="567" y="1"/>
                      <a:pt x="0" y="568"/>
                      <a:pt x="0" y="1261"/>
                    </a:cubicBezTo>
                    <a:cubicBezTo>
                      <a:pt x="0" y="1797"/>
                      <a:pt x="315" y="2269"/>
                      <a:pt x="819" y="2458"/>
                    </a:cubicBezTo>
                    <a:lnTo>
                      <a:pt x="819" y="4475"/>
                    </a:lnTo>
                    <a:lnTo>
                      <a:pt x="6616" y="4475"/>
                    </a:lnTo>
                    <a:lnTo>
                      <a:pt x="6616" y="2458"/>
                    </a:lnTo>
                    <a:lnTo>
                      <a:pt x="6585" y="2458"/>
                    </a:lnTo>
                    <a:cubicBezTo>
                      <a:pt x="7057" y="2301"/>
                      <a:pt x="7404" y="1828"/>
                      <a:pt x="7404" y="1261"/>
                    </a:cubicBezTo>
                    <a:cubicBezTo>
                      <a:pt x="7404" y="600"/>
                      <a:pt x="6868" y="64"/>
                      <a:pt x="6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512;p89">
                <a:extLst>
                  <a:ext uri="{FF2B5EF4-FFF2-40B4-BE49-F238E27FC236}">
                    <a16:creationId xmlns:a16="http://schemas.microsoft.com/office/drawing/2014/main" xmlns="" id="{120EDDF9-888A-FE30-7DC1-6D977B80F2FD}"/>
                  </a:ext>
                </a:extLst>
              </p:cNvPr>
              <p:cNvSpPr/>
              <p:nvPr/>
            </p:nvSpPr>
            <p:spPr>
              <a:xfrm>
                <a:off x="-39184825" y="3353300"/>
                <a:ext cx="144950" cy="185100"/>
              </a:xfrm>
              <a:custGeom>
                <a:avLst/>
                <a:gdLst/>
                <a:ahLst/>
                <a:cxnLst/>
                <a:rect l="l" t="t" r="r" b="b"/>
                <a:pathLst>
                  <a:path w="5798" h="7404" extrusionOk="0">
                    <a:moveTo>
                      <a:pt x="0" y="0"/>
                    </a:moveTo>
                    <a:lnTo>
                      <a:pt x="0" y="819"/>
                    </a:lnTo>
                    <a:lnTo>
                      <a:pt x="2111" y="819"/>
                    </a:lnTo>
                    <a:cubicBezTo>
                      <a:pt x="2332" y="819"/>
                      <a:pt x="2489" y="1040"/>
                      <a:pt x="2489" y="1260"/>
                    </a:cubicBezTo>
                    <a:cubicBezTo>
                      <a:pt x="2489" y="1513"/>
                      <a:pt x="2300" y="1702"/>
                      <a:pt x="2111" y="1702"/>
                    </a:cubicBezTo>
                    <a:lnTo>
                      <a:pt x="0" y="1702"/>
                    </a:lnTo>
                    <a:lnTo>
                      <a:pt x="0" y="2521"/>
                    </a:lnTo>
                    <a:lnTo>
                      <a:pt x="2111" y="2521"/>
                    </a:lnTo>
                    <a:cubicBezTo>
                      <a:pt x="2332" y="2521"/>
                      <a:pt x="2489" y="2710"/>
                      <a:pt x="2489" y="2930"/>
                    </a:cubicBezTo>
                    <a:cubicBezTo>
                      <a:pt x="2489" y="3151"/>
                      <a:pt x="2300" y="3340"/>
                      <a:pt x="2111" y="3340"/>
                    </a:cubicBezTo>
                    <a:lnTo>
                      <a:pt x="0" y="3340"/>
                    </a:lnTo>
                    <a:lnTo>
                      <a:pt x="0" y="4190"/>
                    </a:lnTo>
                    <a:lnTo>
                      <a:pt x="2111" y="4190"/>
                    </a:lnTo>
                    <a:cubicBezTo>
                      <a:pt x="2332" y="4190"/>
                      <a:pt x="2489" y="4379"/>
                      <a:pt x="2489" y="4600"/>
                    </a:cubicBezTo>
                    <a:cubicBezTo>
                      <a:pt x="2458" y="4726"/>
                      <a:pt x="2300" y="4915"/>
                      <a:pt x="2048" y="4915"/>
                    </a:cubicBezTo>
                    <a:lnTo>
                      <a:pt x="63" y="4915"/>
                    </a:lnTo>
                    <a:cubicBezTo>
                      <a:pt x="252" y="6427"/>
                      <a:pt x="1512" y="7404"/>
                      <a:pt x="2899" y="7404"/>
                    </a:cubicBezTo>
                    <a:cubicBezTo>
                      <a:pt x="4474" y="7404"/>
                      <a:pt x="5797" y="6112"/>
                      <a:pt x="5797" y="4537"/>
                    </a:cubicBezTo>
                    <a:lnTo>
                      <a:pt x="579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 name="Picture 27">
              <a:extLst>
                <a:ext uri="{FF2B5EF4-FFF2-40B4-BE49-F238E27FC236}">
                  <a16:creationId xmlns:a16="http://schemas.microsoft.com/office/drawing/2014/main" xmlns="" id="{79182B3C-4E17-6DFD-7034-94C3ADC0E4AE}"/>
                </a:ext>
              </a:extLst>
            </p:cNvPr>
            <p:cNvPicPr>
              <a:picLocks noChangeAspect="1"/>
            </p:cNvPicPr>
            <p:nvPr/>
          </p:nvPicPr>
          <p:blipFill>
            <a:blip r:embed="rId4"/>
            <a:srcRect/>
            <a:stretch>
              <a:fillRect/>
            </a:stretch>
          </p:blipFill>
          <p:spPr>
            <a:xfrm>
              <a:off x="665601" y="495300"/>
              <a:ext cx="787400" cy="787400"/>
            </a:xfrm>
            <a:custGeom>
              <a:avLst/>
              <a:gdLst>
                <a:gd name="connsiteX0" fmla="*/ 0 w 787400"/>
                <a:gd name="connsiteY0" fmla="*/ 0 h 787400"/>
                <a:gd name="connsiteX1" fmla="*/ 217132 w 787400"/>
                <a:gd name="connsiteY1" fmla="*/ 0 h 787400"/>
                <a:gd name="connsiteX2" fmla="*/ 217132 w 787400"/>
                <a:gd name="connsiteY2" fmla="*/ 547689 h 787400"/>
                <a:gd name="connsiteX3" fmla="*/ 570268 w 787400"/>
                <a:gd name="connsiteY3" fmla="*/ 547689 h 787400"/>
                <a:gd name="connsiteX4" fmla="*/ 570268 w 787400"/>
                <a:gd name="connsiteY4" fmla="*/ 0 h 787400"/>
                <a:gd name="connsiteX5" fmla="*/ 787400 w 787400"/>
                <a:gd name="connsiteY5" fmla="*/ 0 h 787400"/>
                <a:gd name="connsiteX6" fmla="*/ 787400 w 787400"/>
                <a:gd name="connsiteY6" fmla="*/ 787400 h 787400"/>
                <a:gd name="connsiteX7" fmla="*/ 0 w 787400"/>
                <a:gd name="connsiteY7" fmla="*/ 78740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400" h="787400">
                  <a:moveTo>
                    <a:pt x="0" y="0"/>
                  </a:moveTo>
                  <a:lnTo>
                    <a:pt x="217132" y="0"/>
                  </a:lnTo>
                  <a:lnTo>
                    <a:pt x="217132" y="547689"/>
                  </a:lnTo>
                  <a:lnTo>
                    <a:pt x="570268" y="547689"/>
                  </a:lnTo>
                  <a:lnTo>
                    <a:pt x="570268" y="0"/>
                  </a:lnTo>
                  <a:lnTo>
                    <a:pt x="787400" y="0"/>
                  </a:lnTo>
                  <a:lnTo>
                    <a:pt x="787400" y="787400"/>
                  </a:lnTo>
                  <a:lnTo>
                    <a:pt x="0" y="787400"/>
                  </a:lnTo>
                  <a:close/>
                </a:path>
              </a:pathLst>
            </a:custGeom>
          </p:spPr>
        </p:pic>
      </p:grpSp>
    </p:spTree>
    <p:extLst>
      <p:ext uri="{BB962C8B-B14F-4D97-AF65-F5344CB8AC3E}">
        <p14:creationId xmlns:p14="http://schemas.microsoft.com/office/powerpoint/2010/main" val="4031629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CADC11A6-6049-7ACB-D727-FD95EFF5174C}"/>
              </a:ext>
            </a:extLst>
          </p:cNvPr>
          <p:cNvSpPr/>
          <p:nvPr/>
        </p:nvSpPr>
        <p:spPr>
          <a:xfrm rot="5400000">
            <a:off x="2616216" y="-2636764"/>
            <a:ext cx="6874276" cy="12115254"/>
          </a:xfrm>
          <a:custGeom>
            <a:avLst/>
            <a:gdLst>
              <a:gd name="connsiteX0" fmla="*/ 0 w 6890553"/>
              <a:gd name="connsiteY0" fmla="*/ 0 h 12249872"/>
              <a:gd name="connsiteX1" fmla="*/ 6890554 w 6890553"/>
              <a:gd name="connsiteY1" fmla="*/ 0 h 12249872"/>
              <a:gd name="connsiteX2" fmla="*/ 6890554 w 6890553"/>
              <a:gd name="connsiteY2" fmla="*/ 12249873 h 12249872"/>
              <a:gd name="connsiteX3" fmla="*/ 0 w 6890553"/>
              <a:gd name="connsiteY3" fmla="*/ 12249873 h 12249872"/>
            </a:gdLst>
            <a:ahLst/>
            <a:cxnLst>
              <a:cxn ang="0">
                <a:pos x="connsiteX0" y="connsiteY0"/>
              </a:cxn>
              <a:cxn ang="0">
                <a:pos x="connsiteX1" y="connsiteY1"/>
              </a:cxn>
              <a:cxn ang="0">
                <a:pos x="connsiteX2" y="connsiteY2"/>
              </a:cxn>
              <a:cxn ang="0">
                <a:pos x="connsiteX3" y="connsiteY3"/>
              </a:cxn>
            </a:cxnLst>
            <a:rect l="l" t="t" r="r" b="b"/>
            <a:pathLst>
              <a:path w="6890553" h="12249872">
                <a:moveTo>
                  <a:pt x="0" y="0"/>
                </a:moveTo>
                <a:lnTo>
                  <a:pt x="6890554" y="0"/>
                </a:lnTo>
                <a:lnTo>
                  <a:pt x="6890554" y="12249873"/>
                </a:lnTo>
                <a:lnTo>
                  <a:pt x="0" y="12249873"/>
                </a:lnTo>
                <a:close/>
              </a:path>
            </a:pathLst>
          </a:custGeom>
          <a:solidFill>
            <a:srgbClr val="F5FEFF"/>
          </a:solidFill>
          <a:ln w="63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9F927691-1459-0D40-001A-4B88FEFDB6F3}"/>
              </a:ext>
            </a:extLst>
          </p:cNvPr>
          <p:cNvSpPr/>
          <p:nvPr/>
        </p:nvSpPr>
        <p:spPr>
          <a:xfrm>
            <a:off x="-1540328" y="-1251028"/>
            <a:ext cx="3672956" cy="3107585"/>
          </a:xfrm>
          <a:custGeom>
            <a:avLst/>
            <a:gdLst>
              <a:gd name="connsiteX0" fmla="*/ 0 w 3672956"/>
              <a:gd name="connsiteY0" fmla="*/ 2598068 h 3107585"/>
              <a:gd name="connsiteX1" fmla="*/ 1601097 w 3672956"/>
              <a:gd name="connsiteY1" fmla="*/ 3069752 h 3107585"/>
              <a:gd name="connsiteX2" fmla="*/ 2406654 w 3672956"/>
              <a:gd name="connsiteY2" fmla="*/ 2151841 h 3107585"/>
              <a:gd name="connsiteX3" fmla="*/ 1838438 w 3672956"/>
              <a:gd name="connsiteY3" fmla="*/ 3200 h 3107585"/>
              <a:gd name="connsiteX4" fmla="*/ 363923 w 3672956"/>
              <a:gd name="connsiteY4" fmla="*/ 2343819 h 3107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2956" h="3107585">
                <a:moveTo>
                  <a:pt x="0" y="2598068"/>
                </a:moveTo>
                <a:cubicBezTo>
                  <a:pt x="580657" y="2386247"/>
                  <a:pt x="989241" y="3301223"/>
                  <a:pt x="1601097" y="3069752"/>
                </a:cubicBezTo>
                <a:cubicBezTo>
                  <a:pt x="1971209" y="2854868"/>
                  <a:pt x="1808196" y="2170343"/>
                  <a:pt x="2406654" y="2151841"/>
                </a:cubicBezTo>
                <a:cubicBezTo>
                  <a:pt x="4848207" y="2068452"/>
                  <a:pt x="3253554" y="75041"/>
                  <a:pt x="1838438" y="3200"/>
                </a:cubicBezTo>
                <a:cubicBezTo>
                  <a:pt x="387721" y="-76296"/>
                  <a:pt x="-408584" y="1342456"/>
                  <a:pt x="363923" y="2343819"/>
                </a:cubicBezTo>
              </a:path>
            </a:pathLst>
          </a:custGeom>
          <a:solidFill>
            <a:srgbClr val="E1F5ED"/>
          </a:solidFill>
          <a:ln w="63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246E6A6E-9439-50D8-1B80-0719CF5E1F70}"/>
              </a:ext>
            </a:extLst>
          </p:cNvPr>
          <p:cNvSpPr/>
          <p:nvPr/>
        </p:nvSpPr>
        <p:spPr>
          <a:xfrm>
            <a:off x="-273467" y="2717616"/>
            <a:ext cx="803881" cy="765601"/>
          </a:xfrm>
          <a:custGeom>
            <a:avLst/>
            <a:gdLst>
              <a:gd name="connsiteX0" fmla="*/ 227752 w 803881"/>
              <a:gd name="connsiteY0" fmla="*/ 123286 h 765601"/>
              <a:gd name="connsiteX1" fmla="*/ 687760 w 803881"/>
              <a:gd name="connsiteY1" fmla="*/ 618130 h 765601"/>
              <a:gd name="connsiteX2" fmla="*/ 227752 w 803881"/>
              <a:gd name="connsiteY2" fmla="*/ 123286 h 765601"/>
            </a:gdLst>
            <a:ahLst/>
            <a:cxnLst>
              <a:cxn ang="0">
                <a:pos x="connsiteX0" y="connsiteY0"/>
              </a:cxn>
              <a:cxn ang="0">
                <a:pos x="connsiteX1" y="connsiteY1"/>
              </a:cxn>
              <a:cxn ang="0">
                <a:pos x="connsiteX2" y="connsiteY2"/>
              </a:cxn>
            </a:cxnLst>
            <a:rect l="l" t="t" r="r" b="b"/>
            <a:pathLst>
              <a:path w="803881" h="765601">
                <a:moveTo>
                  <a:pt x="227752" y="123286"/>
                </a:moveTo>
                <a:cubicBezTo>
                  <a:pt x="-347992" y="396803"/>
                  <a:pt x="303867" y="1059062"/>
                  <a:pt x="687760" y="618130"/>
                </a:cubicBezTo>
                <a:cubicBezTo>
                  <a:pt x="1021250" y="271178"/>
                  <a:pt x="563922" y="-236299"/>
                  <a:pt x="227752" y="123286"/>
                </a:cubicBezTo>
                <a:close/>
              </a:path>
            </a:pathLst>
          </a:custGeom>
          <a:solidFill>
            <a:srgbClr val="CEEBE1"/>
          </a:solidFill>
          <a:ln w="637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DF66CFB1-5D1E-51E4-A059-0A5C7EF295CF}"/>
              </a:ext>
            </a:extLst>
          </p:cNvPr>
          <p:cNvSpPr/>
          <p:nvPr/>
        </p:nvSpPr>
        <p:spPr>
          <a:xfrm>
            <a:off x="11777054" y="-292912"/>
            <a:ext cx="2732340" cy="2973840"/>
          </a:xfrm>
          <a:custGeom>
            <a:avLst/>
            <a:gdLst>
              <a:gd name="connsiteX0" fmla="*/ 1356817 w 2732340"/>
              <a:gd name="connsiteY0" fmla="*/ 0 h 2973840"/>
              <a:gd name="connsiteX1" fmla="*/ 742281 w 2732340"/>
              <a:gd name="connsiteY1" fmla="*/ 355438 h 2973840"/>
              <a:gd name="connsiteX2" fmla="*/ 77470 w 2732340"/>
              <a:gd name="connsiteY2" fmla="*/ 1017059 h 2973840"/>
              <a:gd name="connsiteX3" fmla="*/ 123535 w 2732340"/>
              <a:gd name="connsiteY3" fmla="*/ 1729784 h 2973840"/>
              <a:gd name="connsiteX4" fmla="*/ 598155 w 2732340"/>
              <a:gd name="connsiteY4" fmla="*/ 1930886 h 2973840"/>
              <a:gd name="connsiteX5" fmla="*/ 1122219 w 2732340"/>
              <a:gd name="connsiteY5" fmla="*/ 1983203 h 2973840"/>
              <a:gd name="connsiteX6" fmla="*/ 1516448 w 2732340"/>
              <a:gd name="connsiteY6" fmla="*/ 2299403 h 2973840"/>
              <a:gd name="connsiteX7" fmla="*/ 1606409 w 2732340"/>
              <a:gd name="connsiteY7" fmla="*/ 2858623 h 2973840"/>
              <a:gd name="connsiteX8" fmla="*/ 1870993 w 2732340"/>
              <a:gd name="connsiteY8" fmla="*/ 2973657 h 2973840"/>
              <a:gd name="connsiteX9" fmla="*/ 2151464 w 2732340"/>
              <a:gd name="connsiteY9" fmla="*/ 2878337 h 2973840"/>
              <a:gd name="connsiteX10" fmla="*/ 2662959 w 2732340"/>
              <a:gd name="connsiteY10" fmla="*/ 2174544 h 2973840"/>
              <a:gd name="connsiteX11" fmla="*/ 2704175 w 2732340"/>
              <a:gd name="connsiteY11" fmla="*/ 1291468 h 2973840"/>
              <a:gd name="connsiteX12" fmla="*/ 2325578 w 2732340"/>
              <a:gd name="connsiteY12" fmla="*/ 418729 h 2973840"/>
              <a:gd name="connsiteX13" fmla="*/ 1442693 w 2732340"/>
              <a:gd name="connsiteY13" fmla="*/ 261969 h 29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32340" h="2973840">
                <a:moveTo>
                  <a:pt x="1356817" y="0"/>
                </a:moveTo>
                <a:cubicBezTo>
                  <a:pt x="1236678" y="210098"/>
                  <a:pt x="964438" y="260055"/>
                  <a:pt x="742281" y="355438"/>
                </a:cubicBezTo>
                <a:cubicBezTo>
                  <a:pt x="448221" y="481701"/>
                  <a:pt x="205457" y="723317"/>
                  <a:pt x="77470" y="1017059"/>
                </a:cubicBezTo>
                <a:cubicBezTo>
                  <a:pt x="-22953" y="1247573"/>
                  <a:pt x="-43433" y="1541634"/>
                  <a:pt x="123535" y="1729784"/>
                </a:cubicBezTo>
                <a:cubicBezTo>
                  <a:pt x="240420" y="1861470"/>
                  <a:pt x="423274" y="1912639"/>
                  <a:pt x="598155" y="1930886"/>
                </a:cubicBezTo>
                <a:cubicBezTo>
                  <a:pt x="773034" y="1949070"/>
                  <a:pt x="951486" y="1941031"/>
                  <a:pt x="1122219" y="1983203"/>
                </a:cubicBezTo>
                <a:cubicBezTo>
                  <a:pt x="1292952" y="2025312"/>
                  <a:pt x="1462217" y="2131733"/>
                  <a:pt x="1516448" y="2299403"/>
                </a:cubicBezTo>
                <a:cubicBezTo>
                  <a:pt x="1575401" y="2481748"/>
                  <a:pt x="1491119" y="2705627"/>
                  <a:pt x="1606409" y="2858623"/>
                </a:cubicBezTo>
                <a:cubicBezTo>
                  <a:pt x="1666637" y="2938566"/>
                  <a:pt x="1771207" y="2976847"/>
                  <a:pt x="1870993" y="2973657"/>
                </a:cubicBezTo>
                <a:cubicBezTo>
                  <a:pt x="1970842" y="2970530"/>
                  <a:pt x="2066288" y="2930527"/>
                  <a:pt x="2151464" y="2878337"/>
                </a:cubicBezTo>
                <a:cubicBezTo>
                  <a:pt x="2404117" y="2723428"/>
                  <a:pt x="2578806" y="2459226"/>
                  <a:pt x="2662959" y="2174544"/>
                </a:cubicBezTo>
                <a:cubicBezTo>
                  <a:pt x="2747113" y="1889862"/>
                  <a:pt x="2746731" y="1585465"/>
                  <a:pt x="2704175" y="1291468"/>
                </a:cubicBezTo>
                <a:cubicBezTo>
                  <a:pt x="2657919" y="972015"/>
                  <a:pt x="2554561" y="645989"/>
                  <a:pt x="2325578" y="418729"/>
                </a:cubicBezTo>
                <a:cubicBezTo>
                  <a:pt x="2096594" y="191468"/>
                  <a:pt x="1717486" y="93980"/>
                  <a:pt x="1442693" y="261969"/>
                </a:cubicBezTo>
              </a:path>
            </a:pathLst>
          </a:custGeom>
          <a:solidFill>
            <a:srgbClr val="CEEBE1"/>
          </a:solidFill>
          <a:ln w="63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A0FD138-B7E2-EE4C-5337-98425EC366DE}"/>
              </a:ext>
            </a:extLst>
          </p:cNvPr>
          <p:cNvSpPr/>
          <p:nvPr/>
        </p:nvSpPr>
        <p:spPr>
          <a:xfrm>
            <a:off x="3419127" y="-1363429"/>
            <a:ext cx="3299511" cy="2119110"/>
          </a:xfrm>
          <a:custGeom>
            <a:avLst/>
            <a:gdLst>
              <a:gd name="connsiteX0" fmla="*/ 3299511 w 3299511"/>
              <a:gd name="connsiteY0" fmla="*/ 1081491 h 2119110"/>
              <a:gd name="connsiteX1" fmla="*/ 1589953 w 3299511"/>
              <a:gd name="connsiteY1" fmla="*/ 2078899 h 2119110"/>
              <a:gd name="connsiteX2" fmla="*/ 451288 w 3299511"/>
              <a:gd name="connsiteY2" fmla="*/ 990702 h 2119110"/>
              <a:gd name="connsiteX3" fmla="*/ 902109 w 3299511"/>
              <a:gd name="connsiteY3" fmla="*/ 99651 h 2119110"/>
              <a:gd name="connsiteX4" fmla="*/ 3058151 w 3299511"/>
              <a:gd name="connsiteY4" fmla="*/ 939023 h 2119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511" h="2119110">
                <a:moveTo>
                  <a:pt x="3299511" y="1081491"/>
                </a:moveTo>
                <a:cubicBezTo>
                  <a:pt x="2532555" y="1289101"/>
                  <a:pt x="2380389" y="2335381"/>
                  <a:pt x="1589953" y="2078899"/>
                </a:cubicBezTo>
                <a:cubicBezTo>
                  <a:pt x="1284471" y="1979752"/>
                  <a:pt x="779738" y="1068221"/>
                  <a:pt x="451288" y="990702"/>
                </a:cubicBezTo>
                <a:cubicBezTo>
                  <a:pt x="-409329" y="787686"/>
                  <a:pt x="84239" y="477994"/>
                  <a:pt x="902109" y="99651"/>
                </a:cubicBezTo>
                <a:cubicBezTo>
                  <a:pt x="1654966" y="-216038"/>
                  <a:pt x="2933866" y="260303"/>
                  <a:pt x="3058151" y="939023"/>
                </a:cubicBezTo>
              </a:path>
            </a:pathLst>
          </a:custGeom>
          <a:solidFill>
            <a:srgbClr val="CEEBE1"/>
          </a:solidFill>
          <a:ln w="6379"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xmlns="" id="{78815BEC-330C-A47F-0F34-28DEBD29EB11}"/>
              </a:ext>
            </a:extLst>
          </p:cNvPr>
          <p:cNvGrpSpPr/>
          <p:nvPr/>
        </p:nvGrpSpPr>
        <p:grpSpPr>
          <a:xfrm>
            <a:off x="11788258" y="1342424"/>
            <a:ext cx="1396387" cy="1421175"/>
            <a:chOff x="11788258" y="1342424"/>
            <a:chExt cx="1396387" cy="1421175"/>
          </a:xfrm>
        </p:grpSpPr>
        <p:sp>
          <p:nvSpPr>
            <p:cNvPr id="14" name="Freeform: Shape 13">
              <a:extLst>
                <a:ext uri="{FF2B5EF4-FFF2-40B4-BE49-F238E27FC236}">
                  <a16:creationId xmlns:a16="http://schemas.microsoft.com/office/drawing/2014/main" xmlns="" id="{97AE21A6-ED61-6D3F-E55D-17A765B27D4D}"/>
                </a:ext>
              </a:extLst>
            </p:cNvPr>
            <p:cNvSpPr/>
            <p:nvPr/>
          </p:nvSpPr>
          <p:spPr>
            <a:xfrm>
              <a:off x="11889274" y="1587960"/>
              <a:ext cx="1194150" cy="929632"/>
            </a:xfrm>
            <a:custGeom>
              <a:avLst/>
              <a:gdLst>
                <a:gd name="connsiteX0" fmla="*/ 1113804 w 1194150"/>
                <a:gd name="connsiteY0" fmla="*/ 3886 h 929632"/>
                <a:gd name="connsiteX1" fmla="*/ 1186219 w 1194150"/>
                <a:gd name="connsiteY1" fmla="*/ 134487 h 929632"/>
                <a:gd name="connsiteX2" fmla="*/ 1138368 w 1194150"/>
                <a:gd name="connsiteY2" fmla="*/ 216025 h 929632"/>
                <a:gd name="connsiteX3" fmla="*/ 991943 w 1194150"/>
                <a:gd name="connsiteY3" fmla="*/ 378336 h 929632"/>
                <a:gd name="connsiteX4" fmla="*/ 813873 w 1194150"/>
                <a:gd name="connsiteY4" fmla="*/ 540328 h 929632"/>
                <a:gd name="connsiteX5" fmla="*/ 710324 w 1194150"/>
                <a:gd name="connsiteY5" fmla="*/ 617209 h 929632"/>
                <a:gd name="connsiteX6" fmla="*/ 503033 w 1194150"/>
                <a:gd name="connsiteY6" fmla="*/ 770779 h 929632"/>
                <a:gd name="connsiteX7" fmla="*/ 167565 w 1194150"/>
                <a:gd name="connsiteY7" fmla="*/ 922753 h 929632"/>
                <a:gd name="connsiteX8" fmla="*/ 100765 w 1194150"/>
                <a:gd name="connsiteY8" fmla="*/ 929325 h 929632"/>
                <a:gd name="connsiteX9" fmla="*/ 8700 w 1194150"/>
                <a:gd name="connsiteY9" fmla="*/ 787431 h 929632"/>
                <a:gd name="connsiteX10" fmla="*/ 83603 w 1194150"/>
                <a:gd name="connsiteY10" fmla="*/ 663720 h 929632"/>
                <a:gd name="connsiteX11" fmla="*/ 287065 w 1194150"/>
                <a:gd name="connsiteY11" fmla="*/ 455855 h 929632"/>
                <a:gd name="connsiteX12" fmla="*/ 421239 w 1194150"/>
                <a:gd name="connsiteY12" fmla="*/ 336929 h 929632"/>
                <a:gd name="connsiteX13" fmla="*/ 806729 w 1194150"/>
                <a:gd name="connsiteY13" fmla="*/ 77576 h 929632"/>
                <a:gd name="connsiteX14" fmla="*/ 1024418 w 1194150"/>
                <a:gd name="connsiteY14" fmla="*/ 4970 h 929632"/>
                <a:gd name="connsiteX15" fmla="*/ 1113804 w 1194150"/>
                <a:gd name="connsiteY15" fmla="*/ 3886 h 929632"/>
                <a:gd name="connsiteX16" fmla="*/ 1101108 w 1194150"/>
                <a:gd name="connsiteY16" fmla="*/ 35148 h 929632"/>
                <a:gd name="connsiteX17" fmla="*/ 1031437 w 1194150"/>
                <a:gd name="connsiteY17" fmla="*/ 37381 h 929632"/>
                <a:gd name="connsiteX18" fmla="*/ 804048 w 1194150"/>
                <a:gd name="connsiteY18" fmla="*/ 115793 h 929632"/>
                <a:gd name="connsiteX19" fmla="*/ 494802 w 1194150"/>
                <a:gd name="connsiteY19" fmla="*/ 318809 h 929632"/>
                <a:gd name="connsiteX20" fmla="*/ 202592 w 1194150"/>
                <a:gd name="connsiteY20" fmla="*/ 580395 h 929632"/>
                <a:gd name="connsiteX21" fmla="*/ 71162 w 1194150"/>
                <a:gd name="connsiteY21" fmla="*/ 739197 h 929632"/>
                <a:gd name="connsiteX22" fmla="*/ 36326 w 1194150"/>
                <a:gd name="connsiteY22" fmla="*/ 808868 h 929632"/>
                <a:gd name="connsiteX23" fmla="*/ 61081 w 1194150"/>
                <a:gd name="connsiteY23" fmla="*/ 881474 h 929632"/>
                <a:gd name="connsiteX24" fmla="*/ 113844 w 1194150"/>
                <a:gd name="connsiteY24" fmla="*/ 896787 h 929632"/>
                <a:gd name="connsiteX25" fmla="*/ 185749 w 1194150"/>
                <a:gd name="connsiteY25" fmla="*/ 884664 h 929632"/>
                <a:gd name="connsiteX26" fmla="*/ 515921 w 1194150"/>
                <a:gd name="connsiteY26" fmla="*/ 721269 h 929632"/>
                <a:gd name="connsiteX27" fmla="*/ 696288 w 1194150"/>
                <a:gd name="connsiteY27" fmla="*/ 587860 h 929632"/>
                <a:gd name="connsiteX28" fmla="*/ 968400 w 1194150"/>
                <a:gd name="connsiteY28" fmla="*/ 354793 h 929632"/>
                <a:gd name="connsiteX29" fmla="*/ 1100597 w 1194150"/>
                <a:gd name="connsiteY29" fmla="*/ 211687 h 929632"/>
                <a:gd name="connsiteX30" fmla="*/ 1153424 w 1194150"/>
                <a:gd name="connsiteY30" fmla="*/ 126512 h 929632"/>
                <a:gd name="connsiteX31" fmla="*/ 1101108 w 1194150"/>
                <a:gd name="connsiteY31" fmla="*/ 35148 h 92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94150" h="929632">
                  <a:moveTo>
                    <a:pt x="1113804" y="3886"/>
                  </a:moveTo>
                  <a:cubicBezTo>
                    <a:pt x="1180157" y="18369"/>
                    <a:pt x="1209570" y="70494"/>
                    <a:pt x="1186219" y="134487"/>
                  </a:cubicBezTo>
                  <a:cubicBezTo>
                    <a:pt x="1175310" y="164346"/>
                    <a:pt x="1158721" y="191525"/>
                    <a:pt x="1138368" y="216025"/>
                  </a:cubicBezTo>
                  <a:cubicBezTo>
                    <a:pt x="1123438" y="234017"/>
                    <a:pt x="1005725" y="364555"/>
                    <a:pt x="991943" y="378336"/>
                  </a:cubicBezTo>
                  <a:cubicBezTo>
                    <a:pt x="935160" y="435119"/>
                    <a:pt x="877419" y="490945"/>
                    <a:pt x="813873" y="540328"/>
                  </a:cubicBezTo>
                  <a:cubicBezTo>
                    <a:pt x="779931" y="566678"/>
                    <a:pt x="744904" y="591624"/>
                    <a:pt x="710324" y="617209"/>
                  </a:cubicBezTo>
                  <a:cubicBezTo>
                    <a:pt x="641226" y="668377"/>
                    <a:pt x="571811" y="719163"/>
                    <a:pt x="503033" y="770779"/>
                  </a:cubicBezTo>
                  <a:cubicBezTo>
                    <a:pt x="402546" y="846192"/>
                    <a:pt x="287895" y="890917"/>
                    <a:pt x="167565" y="922753"/>
                  </a:cubicBezTo>
                  <a:cubicBezTo>
                    <a:pt x="146192" y="928432"/>
                    <a:pt x="122904" y="930474"/>
                    <a:pt x="100765" y="929325"/>
                  </a:cubicBezTo>
                  <a:cubicBezTo>
                    <a:pt x="23630" y="925306"/>
                    <a:pt x="-19564" y="858059"/>
                    <a:pt x="8700" y="787431"/>
                  </a:cubicBezTo>
                  <a:cubicBezTo>
                    <a:pt x="26820" y="742259"/>
                    <a:pt x="53041" y="701873"/>
                    <a:pt x="83603" y="663720"/>
                  </a:cubicBezTo>
                  <a:cubicBezTo>
                    <a:pt x="144533" y="587733"/>
                    <a:pt x="215224" y="521251"/>
                    <a:pt x="287065" y="455855"/>
                  </a:cubicBezTo>
                  <a:cubicBezTo>
                    <a:pt x="331216" y="415596"/>
                    <a:pt x="376069" y="376103"/>
                    <a:pt x="421239" y="336929"/>
                  </a:cubicBezTo>
                  <a:cubicBezTo>
                    <a:pt x="539016" y="234911"/>
                    <a:pt x="668214" y="149417"/>
                    <a:pt x="806729" y="77576"/>
                  </a:cubicBezTo>
                  <a:cubicBezTo>
                    <a:pt x="875379" y="41975"/>
                    <a:pt x="948112" y="18113"/>
                    <a:pt x="1024418" y="4970"/>
                  </a:cubicBezTo>
                  <a:cubicBezTo>
                    <a:pt x="1054149" y="-134"/>
                    <a:pt x="1083945" y="-2558"/>
                    <a:pt x="1113804" y="3886"/>
                  </a:cubicBezTo>
                  <a:close/>
                  <a:moveTo>
                    <a:pt x="1101108" y="35148"/>
                  </a:moveTo>
                  <a:cubicBezTo>
                    <a:pt x="1079734" y="29789"/>
                    <a:pt x="1055426" y="33681"/>
                    <a:pt x="1031437" y="37381"/>
                  </a:cubicBezTo>
                  <a:cubicBezTo>
                    <a:pt x="950919" y="49823"/>
                    <a:pt x="875251" y="77193"/>
                    <a:pt x="804048" y="115793"/>
                  </a:cubicBezTo>
                  <a:cubicBezTo>
                    <a:pt x="695204" y="174746"/>
                    <a:pt x="591079" y="241099"/>
                    <a:pt x="494802" y="318809"/>
                  </a:cubicBezTo>
                  <a:cubicBezTo>
                    <a:pt x="392912" y="401050"/>
                    <a:pt x="297337" y="490308"/>
                    <a:pt x="202592" y="580395"/>
                  </a:cubicBezTo>
                  <a:cubicBezTo>
                    <a:pt x="152445" y="628055"/>
                    <a:pt x="110463" y="682733"/>
                    <a:pt x="71162" y="739197"/>
                  </a:cubicBezTo>
                  <a:cubicBezTo>
                    <a:pt x="56423" y="760379"/>
                    <a:pt x="45577" y="784687"/>
                    <a:pt x="36326" y="808868"/>
                  </a:cubicBezTo>
                  <a:cubicBezTo>
                    <a:pt x="24778" y="839238"/>
                    <a:pt x="34284" y="862142"/>
                    <a:pt x="61081" y="881474"/>
                  </a:cubicBezTo>
                  <a:cubicBezTo>
                    <a:pt x="76967" y="892958"/>
                    <a:pt x="94385" y="897871"/>
                    <a:pt x="113844" y="896787"/>
                  </a:cubicBezTo>
                  <a:cubicBezTo>
                    <a:pt x="138281" y="895447"/>
                    <a:pt x="162270" y="891619"/>
                    <a:pt x="185749" y="884664"/>
                  </a:cubicBezTo>
                  <a:cubicBezTo>
                    <a:pt x="305376" y="849191"/>
                    <a:pt x="417157" y="798660"/>
                    <a:pt x="515921" y="721269"/>
                  </a:cubicBezTo>
                  <a:cubicBezTo>
                    <a:pt x="574746" y="675140"/>
                    <a:pt x="635357" y="631245"/>
                    <a:pt x="696288" y="587860"/>
                  </a:cubicBezTo>
                  <a:cubicBezTo>
                    <a:pt x="794096" y="518189"/>
                    <a:pt x="884438" y="440224"/>
                    <a:pt x="968400" y="354793"/>
                  </a:cubicBezTo>
                  <a:cubicBezTo>
                    <a:pt x="982756" y="340183"/>
                    <a:pt x="1093005" y="221002"/>
                    <a:pt x="1100597" y="211687"/>
                  </a:cubicBezTo>
                  <a:cubicBezTo>
                    <a:pt x="1121907" y="185528"/>
                    <a:pt x="1140728" y="157583"/>
                    <a:pt x="1153424" y="126512"/>
                  </a:cubicBezTo>
                  <a:cubicBezTo>
                    <a:pt x="1172693" y="79490"/>
                    <a:pt x="1153424" y="45420"/>
                    <a:pt x="1101108" y="35148"/>
                  </a:cubicBezTo>
                  <a:close/>
                </a:path>
              </a:pathLst>
            </a:custGeom>
            <a:solidFill>
              <a:srgbClr val="572E29"/>
            </a:solid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671750B-E19C-1817-8796-308A2B23E86E}"/>
                </a:ext>
              </a:extLst>
            </p:cNvPr>
            <p:cNvSpPr/>
            <p:nvPr/>
          </p:nvSpPr>
          <p:spPr>
            <a:xfrm rot="-270145">
              <a:off x="12919996" y="1795134"/>
              <a:ext cx="110885" cy="109736"/>
            </a:xfrm>
            <a:custGeom>
              <a:avLst/>
              <a:gdLst>
                <a:gd name="connsiteX0" fmla="*/ 110886 w 110885"/>
                <a:gd name="connsiteY0" fmla="*/ 54868 h 109736"/>
                <a:gd name="connsiteX1" fmla="*/ 55444 w 110885"/>
                <a:gd name="connsiteY1" fmla="*/ 109737 h 109736"/>
                <a:gd name="connsiteX2" fmla="*/ 1 w 110885"/>
                <a:gd name="connsiteY2" fmla="*/ 54868 h 109736"/>
                <a:gd name="connsiteX3" fmla="*/ 55444 w 110885"/>
                <a:gd name="connsiteY3" fmla="*/ 0 h 109736"/>
                <a:gd name="connsiteX4" fmla="*/ 110886 w 110885"/>
                <a:gd name="connsiteY4" fmla="*/ 54868 h 109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85" h="109736">
                  <a:moveTo>
                    <a:pt x="110886" y="54868"/>
                  </a:moveTo>
                  <a:cubicBezTo>
                    <a:pt x="110886" y="85171"/>
                    <a:pt x="86064" y="109737"/>
                    <a:pt x="55444" y="109737"/>
                  </a:cubicBezTo>
                  <a:cubicBezTo>
                    <a:pt x="24824" y="109737"/>
                    <a:pt x="1" y="85171"/>
                    <a:pt x="1" y="54868"/>
                  </a:cubicBezTo>
                  <a:cubicBezTo>
                    <a:pt x="1" y="24565"/>
                    <a:pt x="24824" y="0"/>
                    <a:pt x="55444" y="0"/>
                  </a:cubicBezTo>
                  <a:cubicBezTo>
                    <a:pt x="86064" y="0"/>
                    <a:pt x="110886" y="24565"/>
                    <a:pt x="110886" y="54868"/>
                  </a:cubicBezTo>
                  <a:close/>
                </a:path>
              </a:pathLst>
            </a:custGeom>
            <a:solidFill>
              <a:srgbClr val="489294"/>
            </a:solid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5F95A342-61A8-7F54-9656-15211A7008F9}"/>
                </a:ext>
              </a:extLst>
            </p:cNvPr>
            <p:cNvSpPr/>
            <p:nvPr/>
          </p:nvSpPr>
          <p:spPr>
            <a:xfrm>
              <a:off x="11788258" y="1788074"/>
              <a:ext cx="1396387" cy="535520"/>
            </a:xfrm>
            <a:custGeom>
              <a:avLst/>
              <a:gdLst>
                <a:gd name="connsiteX0" fmla="*/ 12993 w 1396387"/>
                <a:gd name="connsiteY0" fmla="*/ 151744 h 535520"/>
                <a:gd name="connsiteX1" fmla="*/ 70860 w 1396387"/>
                <a:gd name="connsiteY1" fmla="*/ 14061 h 535520"/>
                <a:gd name="connsiteX2" fmla="*/ 164967 w 1396387"/>
                <a:gd name="connsiteY2" fmla="*/ 24 h 535520"/>
                <a:gd name="connsiteX3" fmla="*/ 384190 w 1396387"/>
                <a:gd name="connsiteY3" fmla="*/ 11700 h 535520"/>
                <a:gd name="connsiteX4" fmla="*/ 622998 w 1396387"/>
                <a:gd name="connsiteY4" fmla="*/ 48003 h 535520"/>
                <a:gd name="connsiteX5" fmla="*/ 748177 w 1396387"/>
                <a:gd name="connsiteY5" fmla="*/ 79967 h 535520"/>
                <a:gd name="connsiteX6" fmla="*/ 998470 w 1396387"/>
                <a:gd name="connsiteY6" fmla="*/ 144152 h 535520"/>
                <a:gd name="connsiteX7" fmla="*/ 1327429 w 1396387"/>
                <a:gd name="connsiteY7" fmla="*/ 308504 h 535520"/>
                <a:gd name="connsiteX8" fmla="*/ 1374260 w 1396387"/>
                <a:gd name="connsiteY8" fmla="*/ 356036 h 535520"/>
                <a:gd name="connsiteX9" fmla="*/ 1319773 w 1396387"/>
                <a:gd name="connsiteY9" fmla="*/ 515986 h 535520"/>
                <a:gd name="connsiteX10" fmla="*/ 1175519 w 1396387"/>
                <a:gd name="connsiteY10" fmla="*/ 535510 h 535520"/>
                <a:gd name="connsiteX11" fmla="*/ 884775 w 1396387"/>
                <a:gd name="connsiteY11" fmla="*/ 508266 h 535520"/>
                <a:gd name="connsiteX12" fmla="*/ 707343 w 1396387"/>
                <a:gd name="connsiteY12" fmla="*/ 478918 h 535520"/>
                <a:gd name="connsiteX13" fmla="*/ 262520 w 1396387"/>
                <a:gd name="connsiteY13" fmla="*/ 343148 h 535520"/>
                <a:gd name="connsiteX14" fmla="*/ 69521 w 1396387"/>
                <a:gd name="connsiteY14" fmla="*/ 220267 h 535520"/>
                <a:gd name="connsiteX15" fmla="*/ 12993 w 1396387"/>
                <a:gd name="connsiteY15" fmla="*/ 151744 h 535520"/>
                <a:gd name="connsiteX16" fmla="*/ 45595 w 1396387"/>
                <a:gd name="connsiteY16" fmla="*/ 141983 h 535520"/>
                <a:gd name="connsiteX17" fmla="*/ 90767 w 1396387"/>
                <a:gd name="connsiteY17" fmla="*/ 194491 h 535520"/>
                <a:gd name="connsiteX18" fmla="*/ 294357 w 1396387"/>
                <a:gd name="connsiteY18" fmla="*/ 321264 h 535520"/>
                <a:gd name="connsiteX19" fmla="*/ 647243 w 1396387"/>
                <a:gd name="connsiteY19" fmla="*/ 433363 h 535520"/>
                <a:gd name="connsiteX20" fmla="*/ 1035665 w 1396387"/>
                <a:gd name="connsiteY20" fmla="*/ 495634 h 535520"/>
                <a:gd name="connsiteX21" fmla="*/ 1242830 w 1396387"/>
                <a:gd name="connsiteY21" fmla="*/ 497867 h 535520"/>
                <a:gd name="connsiteX22" fmla="*/ 1319454 w 1396387"/>
                <a:gd name="connsiteY22" fmla="*/ 481215 h 535520"/>
                <a:gd name="connsiteX23" fmla="*/ 1361308 w 1396387"/>
                <a:gd name="connsiteY23" fmla="*/ 416648 h 535520"/>
                <a:gd name="connsiteX24" fmla="*/ 1340509 w 1396387"/>
                <a:gd name="connsiteY24" fmla="*/ 366244 h 535520"/>
                <a:gd name="connsiteX25" fmla="*/ 1286150 w 1396387"/>
                <a:gd name="connsiteY25" fmla="*/ 318202 h 535520"/>
                <a:gd name="connsiteX26" fmla="*/ 951448 w 1396387"/>
                <a:gd name="connsiteY26" fmla="*/ 165142 h 535520"/>
                <a:gd name="connsiteX27" fmla="*/ 733822 w 1396387"/>
                <a:gd name="connsiteY27" fmla="*/ 109125 h 535520"/>
                <a:gd name="connsiteX28" fmla="*/ 380425 w 1396387"/>
                <a:gd name="connsiteY28" fmla="*/ 44494 h 535520"/>
                <a:gd name="connsiteX29" fmla="*/ 185193 w 1396387"/>
                <a:gd name="connsiteY29" fmla="*/ 31861 h 535520"/>
                <a:gd name="connsiteX30" fmla="*/ 85088 w 1396387"/>
                <a:gd name="connsiteY30" fmla="*/ 44302 h 535520"/>
                <a:gd name="connsiteX31" fmla="*/ 45595 w 1396387"/>
                <a:gd name="connsiteY31" fmla="*/ 141983 h 53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6387" h="535520">
                  <a:moveTo>
                    <a:pt x="12993" y="151744"/>
                  </a:moveTo>
                  <a:cubicBezTo>
                    <a:pt x="-16931" y="91388"/>
                    <a:pt x="5847" y="36008"/>
                    <a:pt x="70860" y="14061"/>
                  </a:cubicBezTo>
                  <a:cubicBezTo>
                    <a:pt x="101166" y="3788"/>
                    <a:pt x="132939" y="-359"/>
                    <a:pt x="164967" y="24"/>
                  </a:cubicBezTo>
                  <a:cubicBezTo>
                    <a:pt x="188511" y="343"/>
                    <a:pt x="364794" y="9658"/>
                    <a:pt x="384190" y="11700"/>
                  </a:cubicBezTo>
                  <a:cubicBezTo>
                    <a:pt x="464325" y="20058"/>
                    <a:pt x="544394" y="29756"/>
                    <a:pt x="622998" y="48003"/>
                  </a:cubicBezTo>
                  <a:cubicBezTo>
                    <a:pt x="664916" y="57765"/>
                    <a:pt x="706451" y="69249"/>
                    <a:pt x="748177" y="79967"/>
                  </a:cubicBezTo>
                  <a:cubicBezTo>
                    <a:pt x="831628" y="101405"/>
                    <a:pt x="914889" y="123289"/>
                    <a:pt x="998470" y="144152"/>
                  </a:cubicBezTo>
                  <a:cubicBezTo>
                    <a:pt x="1120585" y="174649"/>
                    <a:pt x="1227325" y="235324"/>
                    <a:pt x="1327429" y="308504"/>
                  </a:cubicBezTo>
                  <a:cubicBezTo>
                    <a:pt x="1345230" y="321519"/>
                    <a:pt x="1361372" y="338235"/>
                    <a:pt x="1374260" y="356036"/>
                  </a:cubicBezTo>
                  <a:cubicBezTo>
                    <a:pt x="1419176" y="418179"/>
                    <a:pt x="1393081" y="493720"/>
                    <a:pt x="1319773" y="515986"/>
                  </a:cubicBezTo>
                  <a:cubicBezTo>
                    <a:pt x="1272880" y="530214"/>
                    <a:pt x="1224646" y="535254"/>
                    <a:pt x="1175519" y="535510"/>
                  </a:cubicBezTo>
                  <a:cubicBezTo>
                    <a:pt x="1077583" y="535956"/>
                    <a:pt x="981116" y="522877"/>
                    <a:pt x="884775" y="508266"/>
                  </a:cubicBezTo>
                  <a:cubicBezTo>
                    <a:pt x="825504" y="499270"/>
                    <a:pt x="766360" y="489381"/>
                    <a:pt x="707343" y="478918"/>
                  </a:cubicBezTo>
                  <a:cubicBezTo>
                    <a:pt x="553455" y="451611"/>
                    <a:pt x="405498" y="405227"/>
                    <a:pt x="262520" y="343148"/>
                  </a:cubicBezTo>
                  <a:cubicBezTo>
                    <a:pt x="191637" y="312332"/>
                    <a:pt x="127453" y="271053"/>
                    <a:pt x="69521" y="220267"/>
                  </a:cubicBezTo>
                  <a:cubicBezTo>
                    <a:pt x="46999" y="200424"/>
                    <a:pt x="26519" y="178860"/>
                    <a:pt x="12993" y="151744"/>
                  </a:cubicBezTo>
                  <a:close/>
                  <a:moveTo>
                    <a:pt x="45595" y="141983"/>
                  </a:moveTo>
                  <a:cubicBezTo>
                    <a:pt x="54718" y="161889"/>
                    <a:pt x="72902" y="178222"/>
                    <a:pt x="90767" y="194491"/>
                  </a:cubicBezTo>
                  <a:cubicBezTo>
                    <a:pt x="150804" y="248977"/>
                    <a:pt x="219518" y="290321"/>
                    <a:pt x="294357" y="321264"/>
                  </a:cubicBezTo>
                  <a:cubicBezTo>
                    <a:pt x="408688" y="368541"/>
                    <a:pt x="525956" y="407524"/>
                    <a:pt x="647243" y="433363"/>
                  </a:cubicBezTo>
                  <a:cubicBezTo>
                    <a:pt x="775610" y="460670"/>
                    <a:pt x="905575" y="478726"/>
                    <a:pt x="1035665" y="495634"/>
                  </a:cubicBezTo>
                  <a:cubicBezTo>
                    <a:pt x="1104571" y="504566"/>
                    <a:pt x="1173796" y="502843"/>
                    <a:pt x="1242830" y="497867"/>
                  </a:cubicBezTo>
                  <a:cubicBezTo>
                    <a:pt x="1268668" y="496017"/>
                    <a:pt x="1294700" y="489190"/>
                    <a:pt x="1319454" y="481215"/>
                  </a:cubicBezTo>
                  <a:cubicBezTo>
                    <a:pt x="1350590" y="471198"/>
                    <a:pt x="1362711" y="449442"/>
                    <a:pt x="1361308" y="416648"/>
                  </a:cubicBezTo>
                  <a:cubicBezTo>
                    <a:pt x="1360479" y="397188"/>
                    <a:pt x="1353460" y="380663"/>
                    <a:pt x="1340509" y="366244"/>
                  </a:cubicBezTo>
                  <a:cubicBezTo>
                    <a:pt x="1324239" y="348189"/>
                    <a:pt x="1306248" y="332047"/>
                    <a:pt x="1286150" y="318202"/>
                  </a:cubicBezTo>
                  <a:cubicBezTo>
                    <a:pt x="1183622" y="247829"/>
                    <a:pt x="1074074" y="193087"/>
                    <a:pt x="951448" y="165142"/>
                  </a:cubicBezTo>
                  <a:cubicBezTo>
                    <a:pt x="878395" y="148490"/>
                    <a:pt x="805980" y="129094"/>
                    <a:pt x="733822" y="109125"/>
                  </a:cubicBezTo>
                  <a:cubicBezTo>
                    <a:pt x="617894" y="77096"/>
                    <a:pt x="500116" y="56042"/>
                    <a:pt x="380425" y="44494"/>
                  </a:cubicBezTo>
                  <a:cubicBezTo>
                    <a:pt x="359945" y="42516"/>
                    <a:pt x="197251" y="31861"/>
                    <a:pt x="185193" y="31861"/>
                  </a:cubicBezTo>
                  <a:cubicBezTo>
                    <a:pt x="151251" y="31797"/>
                    <a:pt x="117499" y="34668"/>
                    <a:pt x="85088" y="44302"/>
                  </a:cubicBezTo>
                  <a:cubicBezTo>
                    <a:pt x="35897" y="58913"/>
                    <a:pt x="21032" y="95152"/>
                    <a:pt x="45595" y="141983"/>
                  </a:cubicBezTo>
                  <a:close/>
                </a:path>
              </a:pathLst>
            </a:custGeom>
            <a:solidFill>
              <a:srgbClr val="6E443F"/>
            </a:solid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346F58E-05B9-3054-363B-9DD0F6117A3F}"/>
                </a:ext>
              </a:extLst>
            </p:cNvPr>
            <p:cNvSpPr/>
            <p:nvPr/>
          </p:nvSpPr>
          <p:spPr>
            <a:xfrm>
              <a:off x="12004931" y="1750288"/>
              <a:ext cx="106049" cy="104969"/>
            </a:xfrm>
            <a:custGeom>
              <a:avLst/>
              <a:gdLst>
                <a:gd name="connsiteX0" fmla="*/ 166 w 106049"/>
                <a:gd name="connsiteY0" fmla="*/ 56632 h 104969"/>
                <a:gd name="connsiteX1" fmla="*/ 48909 w 106049"/>
                <a:gd name="connsiteY1" fmla="*/ 168 h 104969"/>
                <a:gd name="connsiteX2" fmla="*/ 105883 w 106049"/>
                <a:gd name="connsiteY2" fmla="*/ 48338 h 104969"/>
                <a:gd name="connsiteX3" fmla="*/ 57140 w 106049"/>
                <a:gd name="connsiteY3" fmla="*/ 104802 h 104969"/>
                <a:gd name="connsiteX4" fmla="*/ 166 w 106049"/>
                <a:gd name="connsiteY4" fmla="*/ 56632 h 10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49" h="104969">
                  <a:moveTo>
                    <a:pt x="166" y="56632"/>
                  </a:moveTo>
                  <a:cubicBezTo>
                    <a:pt x="-2132" y="27730"/>
                    <a:pt x="19751" y="2401"/>
                    <a:pt x="48909" y="168"/>
                  </a:cubicBezTo>
                  <a:cubicBezTo>
                    <a:pt x="78131" y="-2129"/>
                    <a:pt x="103587" y="19436"/>
                    <a:pt x="105883" y="48338"/>
                  </a:cubicBezTo>
                  <a:cubicBezTo>
                    <a:pt x="108181" y="77240"/>
                    <a:pt x="86298" y="102569"/>
                    <a:pt x="57140" y="104802"/>
                  </a:cubicBezTo>
                  <a:cubicBezTo>
                    <a:pt x="27918" y="107099"/>
                    <a:pt x="2398" y="85534"/>
                    <a:pt x="166" y="56632"/>
                  </a:cubicBezTo>
                  <a:close/>
                </a:path>
              </a:pathLst>
            </a:custGeom>
            <a:solidFill>
              <a:srgbClr val="489294"/>
            </a:solid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D5FA505F-CF30-05F1-E36D-244DDA937745}"/>
                </a:ext>
              </a:extLst>
            </p:cNvPr>
            <p:cNvSpPr/>
            <p:nvPr/>
          </p:nvSpPr>
          <p:spPr>
            <a:xfrm>
              <a:off x="12271106" y="1342424"/>
              <a:ext cx="443843" cy="1421175"/>
            </a:xfrm>
            <a:custGeom>
              <a:avLst/>
              <a:gdLst>
                <a:gd name="connsiteX0" fmla="*/ 339530 w 443843"/>
                <a:gd name="connsiteY0" fmla="*/ 1386809 h 1421175"/>
                <a:gd name="connsiteX1" fmla="*/ 189213 w 443843"/>
                <a:gd name="connsiteY1" fmla="*/ 1379217 h 1421175"/>
                <a:gd name="connsiteX2" fmla="*/ 144425 w 443843"/>
                <a:gd name="connsiteY2" fmla="*/ 1296083 h 1421175"/>
                <a:gd name="connsiteX3" fmla="*/ 82282 w 443843"/>
                <a:gd name="connsiteY3" fmla="*/ 1087580 h 1421175"/>
                <a:gd name="connsiteX4" fmla="*/ 37112 w 443843"/>
                <a:gd name="connsiteY4" fmla="*/ 852599 h 1421175"/>
                <a:gd name="connsiteX5" fmla="*/ 25691 w 443843"/>
                <a:gd name="connsiteY5" fmla="*/ 725060 h 1421175"/>
                <a:gd name="connsiteX6" fmla="*/ 3169 w 443843"/>
                <a:gd name="connsiteY6" fmla="*/ 469919 h 1421175"/>
                <a:gd name="connsiteX7" fmla="*/ 49617 w 443843"/>
                <a:gd name="connsiteY7" fmla="*/ 107654 h 1421175"/>
                <a:gd name="connsiteX8" fmla="*/ 79220 w 443843"/>
                <a:gd name="connsiteY8" fmla="*/ 47936 h 1421175"/>
                <a:gd name="connsiteX9" fmla="*/ 249571 w 443843"/>
                <a:gd name="connsiteY9" fmla="*/ 44874 h 1421175"/>
                <a:gd name="connsiteX10" fmla="*/ 316307 w 443843"/>
                <a:gd name="connsiteY10" fmla="*/ 172923 h 1421175"/>
                <a:gd name="connsiteX11" fmla="*/ 387445 w 443843"/>
                <a:gd name="connsiteY11" fmla="*/ 453330 h 1421175"/>
                <a:gd name="connsiteX12" fmla="*/ 418771 w 443843"/>
                <a:gd name="connsiteY12" fmla="*/ 628720 h 1421175"/>
                <a:gd name="connsiteX13" fmla="*/ 438167 w 443843"/>
                <a:gd name="connsiteY13" fmla="*/ 1089494 h 1421175"/>
                <a:gd name="connsiteX14" fmla="*/ 385722 w 443843"/>
                <a:gd name="connsiteY14" fmla="*/ 1310949 h 1421175"/>
                <a:gd name="connsiteX15" fmla="*/ 339530 w 443843"/>
                <a:gd name="connsiteY15" fmla="*/ 1386809 h 1421175"/>
                <a:gd name="connsiteX16" fmla="*/ 319369 w 443843"/>
                <a:gd name="connsiteY16" fmla="*/ 1359693 h 1421175"/>
                <a:gd name="connsiteX17" fmla="*/ 354205 w 443843"/>
                <a:gd name="connsiteY17" fmla="*/ 1299848 h 1421175"/>
                <a:gd name="connsiteX18" fmla="*/ 406841 w 443843"/>
                <a:gd name="connsiteY18" fmla="*/ 1067227 h 1421175"/>
                <a:gd name="connsiteX19" fmla="*/ 395612 w 443843"/>
                <a:gd name="connsiteY19" fmla="*/ 700242 h 1421175"/>
                <a:gd name="connsiteX20" fmla="*/ 325111 w 443843"/>
                <a:gd name="connsiteY20" fmla="*/ 316859 h 1421175"/>
                <a:gd name="connsiteX21" fmla="*/ 258055 w 443843"/>
                <a:gd name="connsiteY21" fmla="*/ 122839 h 1421175"/>
                <a:gd name="connsiteX22" fmla="*/ 216585 w 443843"/>
                <a:gd name="connsiteY22" fmla="*/ 56932 h 1421175"/>
                <a:gd name="connsiteX23" fmla="*/ 141171 w 443843"/>
                <a:gd name="connsiteY23" fmla="*/ 39642 h 1421175"/>
                <a:gd name="connsiteX24" fmla="*/ 100147 w 443843"/>
                <a:gd name="connsiteY24" fmla="*/ 76008 h 1421175"/>
                <a:gd name="connsiteX25" fmla="*/ 72648 w 443843"/>
                <a:gd name="connsiteY25" fmla="*/ 142936 h 1421175"/>
                <a:gd name="connsiteX26" fmla="*/ 38771 w 443843"/>
                <a:gd name="connsiteY26" fmla="*/ 506796 h 1421175"/>
                <a:gd name="connsiteX27" fmla="*/ 58167 w 443843"/>
                <a:gd name="connsiteY27" fmla="*/ 728697 h 1421175"/>
                <a:gd name="connsiteX28" fmla="*/ 114694 w 443843"/>
                <a:gd name="connsiteY28" fmla="*/ 1080179 h 1421175"/>
                <a:gd name="connsiteX29" fmla="*/ 167841 w 443843"/>
                <a:gd name="connsiteY29" fmla="*/ 1266607 h 1421175"/>
                <a:gd name="connsiteX30" fmla="*/ 213075 w 443843"/>
                <a:gd name="connsiteY30" fmla="*/ 1355801 h 1421175"/>
                <a:gd name="connsiteX31" fmla="*/ 319369 w 443843"/>
                <a:gd name="connsiteY31" fmla="*/ 1359693 h 142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3843" h="1421175">
                  <a:moveTo>
                    <a:pt x="339530" y="1386809"/>
                  </a:moveTo>
                  <a:cubicBezTo>
                    <a:pt x="292126" y="1435106"/>
                    <a:pt x="231834" y="1432427"/>
                    <a:pt x="189213" y="1379217"/>
                  </a:cubicBezTo>
                  <a:cubicBezTo>
                    <a:pt x="169372" y="1354398"/>
                    <a:pt x="154761" y="1326134"/>
                    <a:pt x="144425" y="1296083"/>
                  </a:cubicBezTo>
                  <a:cubicBezTo>
                    <a:pt x="136833" y="1274008"/>
                    <a:pt x="86877" y="1106402"/>
                    <a:pt x="82282" y="1087580"/>
                  </a:cubicBezTo>
                  <a:cubicBezTo>
                    <a:pt x="63461" y="1009934"/>
                    <a:pt x="45980" y="932032"/>
                    <a:pt x="37112" y="852599"/>
                  </a:cubicBezTo>
                  <a:cubicBezTo>
                    <a:pt x="32391" y="810172"/>
                    <a:pt x="29456" y="767552"/>
                    <a:pt x="25691" y="725060"/>
                  </a:cubicBezTo>
                  <a:cubicBezTo>
                    <a:pt x="18227" y="640013"/>
                    <a:pt x="11208" y="554902"/>
                    <a:pt x="3169" y="469919"/>
                  </a:cubicBezTo>
                  <a:cubicBezTo>
                    <a:pt x="-8571" y="345697"/>
                    <a:pt x="13506" y="225687"/>
                    <a:pt x="49617" y="107654"/>
                  </a:cubicBezTo>
                  <a:cubicBezTo>
                    <a:pt x="56061" y="86663"/>
                    <a:pt x="66523" y="65992"/>
                    <a:pt x="79220" y="47936"/>
                  </a:cubicBezTo>
                  <a:cubicBezTo>
                    <a:pt x="123308" y="-14909"/>
                    <a:pt x="203888" y="-15993"/>
                    <a:pt x="249571" y="44874"/>
                  </a:cubicBezTo>
                  <a:cubicBezTo>
                    <a:pt x="278791" y="83856"/>
                    <a:pt x="299654" y="127113"/>
                    <a:pt x="316307" y="172923"/>
                  </a:cubicBezTo>
                  <a:cubicBezTo>
                    <a:pt x="349420" y="264095"/>
                    <a:pt x="369199" y="358521"/>
                    <a:pt x="387445" y="453330"/>
                  </a:cubicBezTo>
                  <a:cubicBezTo>
                    <a:pt x="398674" y="511645"/>
                    <a:pt x="409011" y="570150"/>
                    <a:pt x="418771" y="628720"/>
                  </a:cubicBezTo>
                  <a:cubicBezTo>
                    <a:pt x="444228" y="781461"/>
                    <a:pt x="449524" y="935158"/>
                    <a:pt x="438167" y="1089494"/>
                  </a:cubicBezTo>
                  <a:cubicBezTo>
                    <a:pt x="432553" y="1165992"/>
                    <a:pt x="414688" y="1239810"/>
                    <a:pt x="385722" y="1310949"/>
                  </a:cubicBezTo>
                  <a:cubicBezTo>
                    <a:pt x="374429" y="1338702"/>
                    <a:pt x="360840" y="1365052"/>
                    <a:pt x="339530" y="1386809"/>
                  </a:cubicBezTo>
                  <a:close/>
                  <a:moveTo>
                    <a:pt x="319369" y="1359693"/>
                  </a:moveTo>
                  <a:cubicBezTo>
                    <a:pt x="335256" y="1344509"/>
                    <a:pt x="344698" y="1322050"/>
                    <a:pt x="354205" y="1299848"/>
                  </a:cubicBezTo>
                  <a:cubicBezTo>
                    <a:pt x="385978" y="1225519"/>
                    <a:pt x="402375" y="1147426"/>
                    <a:pt x="406841" y="1067227"/>
                  </a:cubicBezTo>
                  <a:cubicBezTo>
                    <a:pt x="413604" y="944601"/>
                    <a:pt x="411562" y="822102"/>
                    <a:pt x="395612" y="700242"/>
                  </a:cubicBezTo>
                  <a:cubicBezTo>
                    <a:pt x="378705" y="571299"/>
                    <a:pt x="352482" y="443951"/>
                    <a:pt x="325111" y="316859"/>
                  </a:cubicBezTo>
                  <a:cubicBezTo>
                    <a:pt x="310628" y="249548"/>
                    <a:pt x="285810" y="185556"/>
                    <a:pt x="258055" y="122839"/>
                  </a:cubicBezTo>
                  <a:cubicBezTo>
                    <a:pt x="247657" y="99360"/>
                    <a:pt x="232471" y="77412"/>
                    <a:pt x="216585" y="56932"/>
                  </a:cubicBezTo>
                  <a:cubicBezTo>
                    <a:pt x="196615" y="31284"/>
                    <a:pt x="171924" y="27264"/>
                    <a:pt x="141171" y="39642"/>
                  </a:cubicBezTo>
                  <a:cubicBezTo>
                    <a:pt x="122924" y="46979"/>
                    <a:pt x="109526" y="59101"/>
                    <a:pt x="100147" y="76008"/>
                  </a:cubicBezTo>
                  <a:cubicBezTo>
                    <a:pt x="88408" y="97254"/>
                    <a:pt x="79028" y="119457"/>
                    <a:pt x="72648" y="142936"/>
                  </a:cubicBezTo>
                  <a:cubicBezTo>
                    <a:pt x="39983" y="262309"/>
                    <a:pt x="24415" y="382957"/>
                    <a:pt x="38771" y="506796"/>
                  </a:cubicBezTo>
                  <a:cubicBezTo>
                    <a:pt x="47319" y="580550"/>
                    <a:pt x="53062" y="654624"/>
                    <a:pt x="58167" y="728697"/>
                  </a:cubicBezTo>
                  <a:cubicBezTo>
                    <a:pt x="66396" y="847623"/>
                    <a:pt x="85664" y="964635"/>
                    <a:pt x="114694" y="1080179"/>
                  </a:cubicBezTo>
                  <a:cubicBezTo>
                    <a:pt x="119671" y="1099958"/>
                    <a:pt x="163884" y="1255314"/>
                    <a:pt x="167841" y="1266607"/>
                  </a:cubicBezTo>
                  <a:cubicBezTo>
                    <a:pt x="179070" y="1298253"/>
                    <a:pt x="193106" y="1328813"/>
                    <a:pt x="213075" y="1355801"/>
                  </a:cubicBezTo>
                  <a:cubicBezTo>
                    <a:pt x="243509" y="1396698"/>
                    <a:pt x="282939" y="1398357"/>
                    <a:pt x="319369" y="1359693"/>
                  </a:cubicBezTo>
                  <a:close/>
                </a:path>
              </a:pathLst>
            </a:custGeom>
            <a:solidFill>
              <a:srgbClr val="855F4D"/>
            </a:solid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EB17B8BF-62A2-29D5-80B5-77D34EF6868A}"/>
                </a:ext>
              </a:extLst>
            </p:cNvPr>
            <p:cNvSpPr/>
            <p:nvPr/>
          </p:nvSpPr>
          <p:spPr>
            <a:xfrm>
              <a:off x="12352508" y="2493498"/>
              <a:ext cx="115710" cy="114565"/>
            </a:xfrm>
            <a:custGeom>
              <a:avLst/>
              <a:gdLst>
                <a:gd name="connsiteX0" fmla="*/ 179 w 115710"/>
                <a:gd name="connsiteY0" fmla="*/ 61813 h 114565"/>
                <a:gd name="connsiteX1" fmla="*/ 53388 w 115710"/>
                <a:gd name="connsiteY1" fmla="*/ 180 h 114565"/>
                <a:gd name="connsiteX2" fmla="*/ 115532 w 115710"/>
                <a:gd name="connsiteY2" fmla="*/ 52753 h 114565"/>
                <a:gd name="connsiteX3" fmla="*/ 62321 w 115710"/>
                <a:gd name="connsiteY3" fmla="*/ 114385 h 114565"/>
                <a:gd name="connsiteX4" fmla="*/ 179 w 115710"/>
                <a:gd name="connsiteY4" fmla="*/ 61813 h 114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10" h="114565">
                  <a:moveTo>
                    <a:pt x="179" y="61813"/>
                  </a:moveTo>
                  <a:cubicBezTo>
                    <a:pt x="-2310" y="30295"/>
                    <a:pt x="21487" y="2669"/>
                    <a:pt x="53388" y="180"/>
                  </a:cubicBezTo>
                  <a:cubicBezTo>
                    <a:pt x="85289" y="-2308"/>
                    <a:pt x="113043" y="21235"/>
                    <a:pt x="115532" y="52753"/>
                  </a:cubicBezTo>
                  <a:cubicBezTo>
                    <a:pt x="118020" y="84271"/>
                    <a:pt x="94222" y="111897"/>
                    <a:pt x="62321" y="114385"/>
                  </a:cubicBezTo>
                  <a:cubicBezTo>
                    <a:pt x="30484" y="116873"/>
                    <a:pt x="2666" y="93331"/>
                    <a:pt x="179" y="61813"/>
                  </a:cubicBezTo>
                  <a:close/>
                </a:path>
              </a:pathLst>
            </a:custGeom>
            <a:solidFill>
              <a:srgbClr val="489294"/>
            </a:solidFill>
            <a:ln w="63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xmlns="" id="{83E84A35-40E9-1528-E227-5AF60C7EB0E9}"/>
              </a:ext>
            </a:extLst>
          </p:cNvPr>
          <p:cNvSpPr/>
          <p:nvPr/>
        </p:nvSpPr>
        <p:spPr>
          <a:xfrm rot="686687">
            <a:off x="1714610" y="5702702"/>
            <a:ext cx="5608743" cy="2560823"/>
          </a:xfrm>
          <a:custGeom>
            <a:avLst/>
            <a:gdLst>
              <a:gd name="connsiteX0" fmla="*/ 4607916 w 5608743"/>
              <a:gd name="connsiteY0" fmla="*/ 1166634 h 2560823"/>
              <a:gd name="connsiteX1" fmla="*/ 4092847 w 5608743"/>
              <a:gd name="connsiteY1" fmla="*/ 939883 h 2560823"/>
              <a:gd name="connsiteX2" fmla="*/ 3583520 w 5608743"/>
              <a:gd name="connsiteY2" fmla="*/ 1154959 h 2560823"/>
              <a:gd name="connsiteX3" fmla="*/ 2097521 w 5608743"/>
              <a:gd name="connsiteY3" fmla="*/ 2188031 h 2560823"/>
              <a:gd name="connsiteX4" fmla="*/ 357337 w 5608743"/>
              <a:gd name="connsiteY4" fmla="*/ 2509718 h 2560823"/>
              <a:gd name="connsiteX5" fmla="*/ 32652 w 5608743"/>
              <a:gd name="connsiteY5" fmla="*/ 2306510 h 2560823"/>
              <a:gd name="connsiteX6" fmla="*/ 49559 w 5608743"/>
              <a:gd name="connsiteY6" fmla="*/ 1976466 h 2560823"/>
              <a:gd name="connsiteX7" fmla="*/ 275607 w 5608743"/>
              <a:gd name="connsiteY7" fmla="*/ 1720047 h 2560823"/>
              <a:gd name="connsiteX8" fmla="*/ 3230124 w 5608743"/>
              <a:gd name="connsiteY8" fmla="*/ 228625 h 2560823"/>
              <a:gd name="connsiteX9" fmla="*/ 4511448 w 5608743"/>
              <a:gd name="connsiteY9" fmla="*/ 20123 h 2560823"/>
              <a:gd name="connsiteX10" fmla="*/ 5588990 w 5608743"/>
              <a:gd name="connsiteY10" fmla="*/ 1026909 h 2560823"/>
              <a:gd name="connsiteX11" fmla="*/ 5371682 w 5608743"/>
              <a:gd name="connsiteY11" fmla="*/ 1544275 h 2560823"/>
              <a:gd name="connsiteX12" fmla="*/ 4607916 w 5608743"/>
              <a:gd name="connsiteY12" fmla="*/ 1166634 h 256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8743" h="2560823">
                <a:moveTo>
                  <a:pt x="4607916" y="1166634"/>
                </a:moveTo>
                <a:cubicBezTo>
                  <a:pt x="4458748" y="1046624"/>
                  <a:pt x="4284251" y="938225"/>
                  <a:pt x="4092847" y="939883"/>
                </a:cubicBezTo>
                <a:cubicBezTo>
                  <a:pt x="3905589" y="941542"/>
                  <a:pt x="3736962" y="1047708"/>
                  <a:pt x="3583520" y="1154959"/>
                </a:cubicBezTo>
                <a:cubicBezTo>
                  <a:pt x="3088676" y="1500826"/>
                  <a:pt x="2627392" y="1898627"/>
                  <a:pt x="2097521" y="2188031"/>
                </a:cubicBezTo>
                <a:cubicBezTo>
                  <a:pt x="1567650" y="2477435"/>
                  <a:pt x="943736" y="2653463"/>
                  <a:pt x="357337" y="2509718"/>
                </a:cubicBezTo>
                <a:cubicBezTo>
                  <a:pt x="229415" y="2478391"/>
                  <a:pt x="94092" y="2423012"/>
                  <a:pt x="32652" y="2306510"/>
                </a:cubicBezTo>
                <a:cubicBezTo>
                  <a:pt x="-20814" y="2205130"/>
                  <a:pt x="-3970" y="2077846"/>
                  <a:pt x="49559" y="1976466"/>
                </a:cubicBezTo>
                <a:cubicBezTo>
                  <a:pt x="103088" y="1875085"/>
                  <a:pt x="188837" y="1794950"/>
                  <a:pt x="275607" y="1720047"/>
                </a:cubicBezTo>
                <a:cubicBezTo>
                  <a:pt x="1116000" y="994498"/>
                  <a:pt x="2180207" y="589550"/>
                  <a:pt x="3230124" y="228625"/>
                </a:cubicBezTo>
                <a:cubicBezTo>
                  <a:pt x="3643876" y="86412"/>
                  <a:pt x="4080086" y="-53058"/>
                  <a:pt x="4511448" y="20123"/>
                </a:cubicBezTo>
                <a:cubicBezTo>
                  <a:pt x="5012608" y="105106"/>
                  <a:pt x="5475870" y="526387"/>
                  <a:pt x="5588990" y="1026909"/>
                </a:cubicBezTo>
                <a:cubicBezTo>
                  <a:pt x="5635566" y="1233051"/>
                  <a:pt x="5613490" y="1488767"/>
                  <a:pt x="5371682" y="1544275"/>
                </a:cubicBezTo>
                <a:cubicBezTo>
                  <a:pt x="5077366" y="1611904"/>
                  <a:pt x="4811825" y="1330731"/>
                  <a:pt x="4607916" y="1166634"/>
                </a:cubicBezTo>
                <a:close/>
              </a:path>
            </a:pathLst>
          </a:custGeom>
          <a:solidFill>
            <a:srgbClr val="CEEBE1"/>
          </a:solidFill>
          <a:ln w="6379" cap="flat">
            <a:noFill/>
            <a:prstDash val="solid"/>
            <a:miter/>
          </a:ln>
        </p:spPr>
        <p:txBody>
          <a:bodyPr rtlCol="0" anchor="ctr"/>
          <a:lstStyle/>
          <a:p>
            <a:endParaRPr lang="en-US"/>
          </a:p>
        </p:txBody>
      </p:sp>
      <p:grpSp>
        <p:nvGrpSpPr>
          <p:cNvPr id="39" name="Graphic 4">
            <a:extLst>
              <a:ext uri="{FF2B5EF4-FFF2-40B4-BE49-F238E27FC236}">
                <a16:creationId xmlns:a16="http://schemas.microsoft.com/office/drawing/2014/main" xmlns="" id="{F992C541-A9B3-DD44-CBB0-E81589207174}"/>
              </a:ext>
            </a:extLst>
          </p:cNvPr>
          <p:cNvGrpSpPr>
            <a:grpSpLocks noChangeAspect="1"/>
          </p:cNvGrpSpPr>
          <p:nvPr/>
        </p:nvGrpSpPr>
        <p:grpSpPr>
          <a:xfrm>
            <a:off x="5353543" y="910191"/>
            <a:ext cx="4866449" cy="5354087"/>
            <a:chOff x="5353543" y="910191"/>
            <a:chExt cx="4866449" cy="5354087"/>
          </a:xfrm>
          <a:solidFill>
            <a:srgbClr val="E1F5ED"/>
          </a:solidFill>
        </p:grpSpPr>
        <p:sp>
          <p:nvSpPr>
            <p:cNvPr id="40" name="Freeform: Shape 39">
              <a:extLst>
                <a:ext uri="{FF2B5EF4-FFF2-40B4-BE49-F238E27FC236}">
                  <a16:creationId xmlns:a16="http://schemas.microsoft.com/office/drawing/2014/main" xmlns="" id="{7B6E8624-D6E4-DA42-C1BD-0AA442BF50A6}"/>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solidFill>
              <a:srgbClr val="E1F5ED"/>
            </a:solidFill>
            <a:ln w="63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xmlns="" id="{3CF2D395-AFD3-7F95-DCCC-BEF46B2D8EB0}"/>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solidFill>
              <a:srgbClr val="E1F5ED"/>
            </a:solidFill>
            <a:ln w="63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xmlns="" id="{C57C0FEB-8B1D-9494-C449-5BCFD38DC032}"/>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solidFill>
              <a:srgbClr val="E1F5ED"/>
            </a:solidFill>
            <a:ln w="63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F5295E4A-CADC-83CD-5193-441243325392}"/>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solidFill>
              <a:srgbClr val="E1F5ED"/>
            </a:solidFill>
            <a:ln w="637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xmlns="" id="{3B4CAF43-CCE9-F42D-5B2E-DE437F74A7FB}"/>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solidFill>
              <a:srgbClr val="E1F5ED"/>
            </a:solidFill>
            <a:ln w="637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xmlns="" id="{3EBE5804-6E43-ED2B-3284-DB15C85D4667}"/>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solidFill>
              <a:srgbClr val="E1F5ED"/>
            </a:solidFill>
            <a:ln w="637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xmlns="" id="{332F03AF-9B50-4EE2-1716-AF938180DD10}"/>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solidFill>
              <a:srgbClr val="E1F5ED"/>
            </a:solidFill>
            <a:ln w="63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A9739B61-32AF-4168-4111-3815F69B9CC2}"/>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solidFill>
              <a:srgbClr val="E1F5ED"/>
            </a:solidFill>
            <a:ln w="6379" cap="flat">
              <a:noFill/>
              <a:prstDash val="solid"/>
              <a:miter/>
            </a:ln>
          </p:spPr>
          <p:txBody>
            <a:bodyPr rtlCol="0" anchor="ctr"/>
            <a:lstStyle/>
            <a:p>
              <a:endParaRPr lang="en-US"/>
            </a:p>
          </p:txBody>
        </p:sp>
      </p:grpSp>
      <p:grpSp>
        <p:nvGrpSpPr>
          <p:cNvPr id="48" name="Graphic 4">
            <a:extLst>
              <a:ext uri="{FF2B5EF4-FFF2-40B4-BE49-F238E27FC236}">
                <a16:creationId xmlns:a16="http://schemas.microsoft.com/office/drawing/2014/main" xmlns="" id="{9542977A-67A2-470A-1394-C9D2D9A44EDC}"/>
              </a:ext>
            </a:extLst>
          </p:cNvPr>
          <p:cNvGrpSpPr/>
          <p:nvPr/>
        </p:nvGrpSpPr>
        <p:grpSpPr>
          <a:xfrm>
            <a:off x="8214007" y="664236"/>
            <a:ext cx="3409621" cy="5010453"/>
            <a:chOff x="8214007" y="664236"/>
            <a:chExt cx="3409621" cy="5010453"/>
          </a:xfrm>
          <a:solidFill>
            <a:srgbClr val="E1F5ED"/>
          </a:solidFill>
        </p:grpSpPr>
        <p:sp>
          <p:nvSpPr>
            <p:cNvPr id="49" name="Freeform: Shape 48">
              <a:extLst>
                <a:ext uri="{FF2B5EF4-FFF2-40B4-BE49-F238E27FC236}">
                  <a16:creationId xmlns:a16="http://schemas.microsoft.com/office/drawing/2014/main" xmlns="" id="{2E70DDAA-FC56-BD0E-0B0B-F0C9FE219114}"/>
                </a:ext>
              </a:extLst>
            </p:cNvPr>
            <p:cNvSpPr/>
            <p:nvPr/>
          </p:nvSpPr>
          <p:spPr>
            <a:xfrm>
              <a:off x="8884058" y="1718619"/>
              <a:ext cx="1660304" cy="3956070"/>
            </a:xfrm>
            <a:custGeom>
              <a:avLst/>
              <a:gdLst>
                <a:gd name="connsiteX0" fmla="*/ 72414 w 1660304"/>
                <a:gd name="connsiteY0" fmla="*/ 3956071 h 3956070"/>
                <a:gd name="connsiteX1" fmla="*/ 0 w 1660304"/>
                <a:gd name="connsiteY1" fmla="*/ 3876511 h 3956070"/>
                <a:gd name="connsiteX2" fmla="*/ 962828 w 1660304"/>
                <a:gd name="connsiteY2" fmla="*/ 2033479 h 3956070"/>
                <a:gd name="connsiteX3" fmla="*/ 1176945 w 1660304"/>
                <a:gd name="connsiteY3" fmla="*/ 1290511 h 3956070"/>
                <a:gd name="connsiteX4" fmla="*/ 1557648 w 1660304"/>
                <a:gd name="connsiteY4" fmla="*/ 0 h 3956070"/>
                <a:gd name="connsiteX5" fmla="*/ 1660304 w 1660304"/>
                <a:gd name="connsiteY5" fmla="*/ 32347 h 3956070"/>
                <a:gd name="connsiteX6" fmla="*/ 1280494 w 1660304"/>
                <a:gd name="connsiteY6" fmla="*/ 1319924 h 3956070"/>
                <a:gd name="connsiteX7" fmla="*/ 1065994 w 1660304"/>
                <a:gd name="connsiteY7" fmla="*/ 2064104 h 3956070"/>
                <a:gd name="connsiteX8" fmla="*/ 72414 w 1660304"/>
                <a:gd name="connsiteY8" fmla="*/ 3956071 h 395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304" h="3956070">
                  <a:moveTo>
                    <a:pt x="72414" y="3956071"/>
                  </a:moveTo>
                  <a:lnTo>
                    <a:pt x="0" y="3876511"/>
                  </a:lnTo>
                  <a:cubicBezTo>
                    <a:pt x="505180" y="3416949"/>
                    <a:pt x="779909" y="2650120"/>
                    <a:pt x="962828" y="2033479"/>
                  </a:cubicBezTo>
                  <a:cubicBezTo>
                    <a:pt x="1036008" y="1786759"/>
                    <a:pt x="1104466" y="1545717"/>
                    <a:pt x="1176945" y="1290511"/>
                  </a:cubicBezTo>
                  <a:cubicBezTo>
                    <a:pt x="1294084" y="877971"/>
                    <a:pt x="1415243" y="451459"/>
                    <a:pt x="1557648" y="0"/>
                  </a:cubicBezTo>
                  <a:lnTo>
                    <a:pt x="1660304" y="32347"/>
                  </a:lnTo>
                  <a:cubicBezTo>
                    <a:pt x="1518346" y="482339"/>
                    <a:pt x="1397443" y="908149"/>
                    <a:pt x="1280494" y="1319924"/>
                  </a:cubicBezTo>
                  <a:cubicBezTo>
                    <a:pt x="1207888" y="1575448"/>
                    <a:pt x="1139366" y="1816809"/>
                    <a:pt x="1065994" y="2064104"/>
                  </a:cubicBezTo>
                  <a:cubicBezTo>
                    <a:pt x="879120" y="2694143"/>
                    <a:pt x="597245" y="3478645"/>
                    <a:pt x="72414" y="3956071"/>
                  </a:cubicBezTo>
                  <a:close/>
                </a:path>
              </a:pathLst>
            </a:custGeom>
            <a:solidFill>
              <a:srgbClr val="E1F5ED"/>
            </a:solidFill>
            <a:ln w="63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F0DD685A-BA19-E042-5F28-7E436BC4B665}"/>
                </a:ext>
              </a:extLst>
            </p:cNvPr>
            <p:cNvSpPr/>
            <p:nvPr/>
          </p:nvSpPr>
          <p:spPr>
            <a:xfrm>
              <a:off x="8708067" y="2207912"/>
              <a:ext cx="928638" cy="2351720"/>
            </a:xfrm>
            <a:custGeom>
              <a:avLst/>
              <a:gdLst>
                <a:gd name="connsiteX0" fmla="*/ 919916 w 928638"/>
                <a:gd name="connsiteY0" fmla="*/ 2351720 h 2351720"/>
                <a:gd name="connsiteX1" fmla="*/ 888909 w 928638"/>
                <a:gd name="connsiteY1" fmla="*/ 2331623 h 2351720"/>
                <a:gd name="connsiteX2" fmla="*/ 28099 w 928638"/>
                <a:gd name="connsiteY2" fmla="*/ 0 h 2351720"/>
                <a:gd name="connsiteX3" fmla="*/ 72634 w 928638"/>
                <a:gd name="connsiteY3" fmla="*/ 30816 h 2351720"/>
                <a:gd name="connsiteX4" fmla="*/ 680725 w 928638"/>
                <a:gd name="connsiteY4" fmla="*/ 1003915 h 2351720"/>
                <a:gd name="connsiteX5" fmla="*/ 919916 w 928638"/>
                <a:gd name="connsiteY5" fmla="*/ 2351720 h 235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38" h="2351720">
                  <a:moveTo>
                    <a:pt x="919916" y="2351720"/>
                  </a:moveTo>
                  <a:cubicBezTo>
                    <a:pt x="909516" y="2345851"/>
                    <a:pt x="899181" y="2339088"/>
                    <a:pt x="888909" y="2331623"/>
                  </a:cubicBezTo>
                  <a:cubicBezTo>
                    <a:pt x="343980" y="1936054"/>
                    <a:pt x="-120685" y="979990"/>
                    <a:pt x="28099" y="0"/>
                  </a:cubicBezTo>
                  <a:cubicBezTo>
                    <a:pt x="43284" y="10017"/>
                    <a:pt x="58150" y="20289"/>
                    <a:pt x="72634" y="30816"/>
                  </a:cubicBezTo>
                  <a:cubicBezTo>
                    <a:pt x="396808" y="266115"/>
                    <a:pt x="551910" y="630677"/>
                    <a:pt x="680725" y="1003915"/>
                  </a:cubicBezTo>
                  <a:cubicBezTo>
                    <a:pt x="828935" y="1433299"/>
                    <a:pt x="964832" y="1893818"/>
                    <a:pt x="919916" y="2351720"/>
                  </a:cubicBezTo>
                  <a:close/>
                </a:path>
              </a:pathLst>
            </a:custGeom>
            <a:solidFill>
              <a:srgbClr val="E1F5ED"/>
            </a:solidFill>
            <a:ln w="63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DA4585D7-35EB-2AF9-655B-209569E261C3}"/>
                </a:ext>
              </a:extLst>
            </p:cNvPr>
            <p:cNvSpPr/>
            <p:nvPr/>
          </p:nvSpPr>
          <p:spPr>
            <a:xfrm>
              <a:off x="9959750" y="2137156"/>
              <a:ext cx="1576796" cy="1493782"/>
            </a:xfrm>
            <a:custGeom>
              <a:avLst/>
              <a:gdLst>
                <a:gd name="connsiteX0" fmla="*/ 0 w 1576796"/>
                <a:gd name="connsiteY0" fmla="*/ 1493783 h 1493782"/>
                <a:gd name="connsiteX1" fmla="*/ 1572577 w 1576796"/>
                <a:gd name="connsiteY1" fmla="*/ 0 h 1493782"/>
                <a:gd name="connsiteX2" fmla="*/ 1029053 w 1576796"/>
                <a:gd name="connsiteY2" fmla="*/ 840329 h 1493782"/>
                <a:gd name="connsiteX3" fmla="*/ 0 w 1576796"/>
                <a:gd name="connsiteY3" fmla="*/ 1493783 h 1493782"/>
              </a:gdLst>
              <a:ahLst/>
              <a:cxnLst>
                <a:cxn ang="0">
                  <a:pos x="connsiteX0" y="connsiteY0"/>
                </a:cxn>
                <a:cxn ang="0">
                  <a:pos x="connsiteX1" y="connsiteY1"/>
                </a:cxn>
                <a:cxn ang="0">
                  <a:pos x="connsiteX2" y="connsiteY2"/>
                </a:cxn>
                <a:cxn ang="0">
                  <a:pos x="connsiteX3" y="connsiteY3"/>
                </a:cxn>
              </a:cxnLst>
              <a:rect l="l" t="t" r="r" b="b"/>
              <a:pathLst>
                <a:path w="1576796" h="1493782">
                  <a:moveTo>
                    <a:pt x="0" y="1493783"/>
                  </a:moveTo>
                  <a:cubicBezTo>
                    <a:pt x="291062" y="751326"/>
                    <a:pt x="489230" y="560113"/>
                    <a:pt x="1572577" y="0"/>
                  </a:cubicBezTo>
                  <a:cubicBezTo>
                    <a:pt x="1617366" y="369729"/>
                    <a:pt x="1296764" y="636100"/>
                    <a:pt x="1029053" y="840329"/>
                  </a:cubicBezTo>
                  <a:cubicBezTo>
                    <a:pt x="712407" y="1081945"/>
                    <a:pt x="362137" y="1323497"/>
                    <a:pt x="0" y="1493783"/>
                  </a:cubicBezTo>
                  <a:close/>
                </a:path>
              </a:pathLst>
            </a:custGeom>
            <a:solidFill>
              <a:srgbClr val="E1F5ED"/>
            </a:solidFill>
            <a:ln w="6379"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466CF5F3-1CB3-B79D-8038-29741B099196}"/>
                </a:ext>
              </a:extLst>
            </p:cNvPr>
            <p:cNvSpPr/>
            <p:nvPr/>
          </p:nvSpPr>
          <p:spPr>
            <a:xfrm>
              <a:off x="9495149" y="4594677"/>
              <a:ext cx="1632997" cy="353427"/>
            </a:xfrm>
            <a:custGeom>
              <a:avLst/>
              <a:gdLst>
                <a:gd name="connsiteX0" fmla="*/ 0 w 1632997"/>
                <a:gd name="connsiteY0" fmla="*/ 277199 h 353427"/>
                <a:gd name="connsiteX1" fmla="*/ 1632997 w 1632997"/>
                <a:gd name="connsiteY1" fmla="*/ 94600 h 353427"/>
                <a:gd name="connsiteX2" fmla="*/ 920336 w 1632997"/>
                <a:gd name="connsiteY2" fmla="*/ 353378 h 353427"/>
                <a:gd name="connsiteX3" fmla="*/ 0 w 1632997"/>
                <a:gd name="connsiteY3" fmla="*/ 277199 h 353427"/>
              </a:gdLst>
              <a:ahLst/>
              <a:cxnLst>
                <a:cxn ang="0">
                  <a:pos x="connsiteX0" y="connsiteY0"/>
                </a:cxn>
                <a:cxn ang="0">
                  <a:pos x="connsiteX1" y="connsiteY1"/>
                </a:cxn>
                <a:cxn ang="0">
                  <a:pos x="connsiteX2" y="connsiteY2"/>
                </a:cxn>
                <a:cxn ang="0">
                  <a:pos x="connsiteX3" y="connsiteY3"/>
                </a:cxn>
              </a:cxnLst>
              <a:rect l="l" t="t" r="r" b="b"/>
              <a:pathLst>
                <a:path w="1632997" h="353427">
                  <a:moveTo>
                    <a:pt x="0" y="277199"/>
                  </a:moveTo>
                  <a:cubicBezTo>
                    <a:pt x="515387" y="-37979"/>
                    <a:pt x="722551" y="-62798"/>
                    <a:pt x="1632997" y="94600"/>
                  </a:cubicBezTo>
                  <a:cubicBezTo>
                    <a:pt x="1490911" y="338385"/>
                    <a:pt x="1175414" y="352549"/>
                    <a:pt x="920336" y="353378"/>
                  </a:cubicBezTo>
                  <a:cubicBezTo>
                    <a:pt x="618555" y="354399"/>
                    <a:pt x="296549" y="339980"/>
                    <a:pt x="0" y="277199"/>
                  </a:cubicBezTo>
                  <a:close/>
                </a:path>
              </a:pathLst>
            </a:custGeom>
            <a:solidFill>
              <a:srgbClr val="E1F5ED"/>
            </a:solidFill>
            <a:ln w="637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D6FFE09D-6824-148B-F1D1-289213AB26E0}"/>
                </a:ext>
              </a:extLst>
            </p:cNvPr>
            <p:cNvSpPr/>
            <p:nvPr/>
          </p:nvSpPr>
          <p:spPr>
            <a:xfrm>
              <a:off x="8214007" y="3874852"/>
              <a:ext cx="1215809" cy="1107783"/>
            </a:xfrm>
            <a:custGeom>
              <a:avLst/>
              <a:gdLst>
                <a:gd name="connsiteX0" fmla="*/ 1215809 w 1215809"/>
                <a:gd name="connsiteY0" fmla="*/ 1107784 h 1107783"/>
                <a:gd name="connsiteX1" fmla="*/ 2242 w 1215809"/>
                <a:gd name="connsiteY1" fmla="*/ 0 h 1107783"/>
                <a:gd name="connsiteX2" fmla="*/ 426521 w 1215809"/>
                <a:gd name="connsiteY2" fmla="*/ 628316 h 1107783"/>
                <a:gd name="connsiteX3" fmla="*/ 1215809 w 1215809"/>
                <a:gd name="connsiteY3" fmla="*/ 1107784 h 1107783"/>
              </a:gdLst>
              <a:ahLst/>
              <a:cxnLst>
                <a:cxn ang="0">
                  <a:pos x="connsiteX0" y="connsiteY0"/>
                </a:cxn>
                <a:cxn ang="0">
                  <a:pos x="connsiteX1" y="connsiteY1"/>
                </a:cxn>
                <a:cxn ang="0">
                  <a:pos x="connsiteX2" y="connsiteY2"/>
                </a:cxn>
                <a:cxn ang="0">
                  <a:pos x="connsiteX3" y="connsiteY3"/>
                </a:cxn>
              </a:cxnLst>
              <a:rect l="l" t="t" r="r" b="b"/>
              <a:pathLst>
                <a:path w="1215809" h="1107783">
                  <a:moveTo>
                    <a:pt x="1215809" y="1107784"/>
                  </a:moveTo>
                  <a:cubicBezTo>
                    <a:pt x="984210" y="549777"/>
                    <a:pt x="831214" y="407946"/>
                    <a:pt x="2242" y="0"/>
                  </a:cubicBezTo>
                  <a:cubicBezTo>
                    <a:pt x="-26149" y="280726"/>
                    <a:pt x="220698" y="477681"/>
                    <a:pt x="426521" y="628316"/>
                  </a:cubicBezTo>
                  <a:cubicBezTo>
                    <a:pt x="670052" y="806577"/>
                    <a:pt x="938975" y="984200"/>
                    <a:pt x="1215809" y="1107784"/>
                  </a:cubicBezTo>
                  <a:close/>
                </a:path>
              </a:pathLst>
            </a:custGeom>
            <a:solidFill>
              <a:srgbClr val="E1F5ED"/>
            </a:solidFill>
            <a:ln w="63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F82B35EB-0D5E-53AA-DD63-88E232982B19}"/>
                </a:ext>
              </a:extLst>
            </p:cNvPr>
            <p:cNvSpPr/>
            <p:nvPr/>
          </p:nvSpPr>
          <p:spPr>
            <a:xfrm>
              <a:off x="9511132" y="1423665"/>
              <a:ext cx="494994" cy="2161400"/>
            </a:xfrm>
            <a:custGeom>
              <a:avLst/>
              <a:gdLst>
                <a:gd name="connsiteX0" fmla="*/ 375374 w 494994"/>
                <a:gd name="connsiteY0" fmla="*/ 2160699 h 2161400"/>
                <a:gd name="connsiteX1" fmla="*/ 375055 w 494994"/>
                <a:gd name="connsiteY1" fmla="*/ 2161018 h 2161400"/>
                <a:gd name="connsiteX2" fmla="*/ 374353 w 494994"/>
                <a:gd name="connsiteY2" fmla="*/ 2161337 h 2161400"/>
                <a:gd name="connsiteX3" fmla="*/ 374289 w 494994"/>
                <a:gd name="connsiteY3" fmla="*/ 2161401 h 2161400"/>
                <a:gd name="connsiteX4" fmla="*/ 172358 w 494994"/>
                <a:gd name="connsiteY4" fmla="*/ 0 h 2161400"/>
                <a:gd name="connsiteX5" fmla="*/ 226526 w 494994"/>
                <a:gd name="connsiteY5" fmla="*/ 94618 h 2161400"/>
                <a:gd name="connsiteX6" fmla="*/ 375374 w 494994"/>
                <a:gd name="connsiteY6" fmla="*/ 2160699 h 21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994" h="2161400">
                  <a:moveTo>
                    <a:pt x="375374" y="2160699"/>
                  </a:moveTo>
                  <a:cubicBezTo>
                    <a:pt x="375310" y="2160891"/>
                    <a:pt x="375246" y="2160954"/>
                    <a:pt x="375055" y="2161018"/>
                  </a:cubicBezTo>
                  <a:cubicBezTo>
                    <a:pt x="374864" y="2161146"/>
                    <a:pt x="374609" y="2161210"/>
                    <a:pt x="374353" y="2161337"/>
                  </a:cubicBezTo>
                  <a:cubicBezTo>
                    <a:pt x="374353" y="2161337"/>
                    <a:pt x="374289" y="2161337"/>
                    <a:pt x="374289" y="2161401"/>
                  </a:cubicBezTo>
                  <a:cubicBezTo>
                    <a:pt x="-176827" y="962126"/>
                    <a:pt x="-5074" y="566110"/>
                    <a:pt x="172358" y="0"/>
                  </a:cubicBezTo>
                  <a:cubicBezTo>
                    <a:pt x="191371" y="31327"/>
                    <a:pt x="209427" y="62908"/>
                    <a:pt x="226526" y="94618"/>
                  </a:cubicBezTo>
                  <a:cubicBezTo>
                    <a:pt x="574244" y="739012"/>
                    <a:pt x="538706" y="1460287"/>
                    <a:pt x="375374" y="2160699"/>
                  </a:cubicBezTo>
                  <a:close/>
                </a:path>
              </a:pathLst>
            </a:custGeom>
            <a:solidFill>
              <a:srgbClr val="E1F5ED"/>
            </a:solidFill>
            <a:ln w="63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45F550A1-00A1-936C-59B0-1B6916728E39}"/>
                </a:ext>
              </a:extLst>
            </p:cNvPr>
            <p:cNvSpPr/>
            <p:nvPr/>
          </p:nvSpPr>
          <p:spPr>
            <a:xfrm>
              <a:off x="10210682" y="664236"/>
              <a:ext cx="722688" cy="1916084"/>
            </a:xfrm>
            <a:custGeom>
              <a:avLst/>
              <a:gdLst>
                <a:gd name="connsiteX0" fmla="*/ 0 w 722688"/>
                <a:gd name="connsiteY0" fmla="*/ 1916084 h 1916084"/>
                <a:gd name="connsiteX1" fmla="*/ 616194 w 722688"/>
                <a:gd name="connsiteY1" fmla="*/ 0 h 1916084"/>
                <a:gd name="connsiteX2" fmla="*/ 389827 w 722688"/>
                <a:gd name="connsiteY2" fmla="*/ 1445230 h 1916084"/>
                <a:gd name="connsiteX3" fmla="*/ 0 w 722688"/>
                <a:gd name="connsiteY3" fmla="*/ 1916084 h 1916084"/>
              </a:gdLst>
              <a:ahLst/>
              <a:cxnLst>
                <a:cxn ang="0">
                  <a:pos x="connsiteX0" y="connsiteY0"/>
                </a:cxn>
                <a:cxn ang="0">
                  <a:pos x="connsiteX1" y="connsiteY1"/>
                </a:cxn>
                <a:cxn ang="0">
                  <a:pos x="connsiteX2" y="connsiteY2"/>
                </a:cxn>
                <a:cxn ang="0">
                  <a:pos x="connsiteX3" y="connsiteY3"/>
                </a:cxn>
              </a:cxnLst>
              <a:rect l="l" t="t" r="r" b="b"/>
              <a:pathLst>
                <a:path w="722688" h="1916084">
                  <a:moveTo>
                    <a:pt x="0" y="1916084"/>
                  </a:moveTo>
                  <a:cubicBezTo>
                    <a:pt x="9889" y="1101787"/>
                    <a:pt x="111907" y="653390"/>
                    <a:pt x="616194" y="0"/>
                  </a:cubicBezTo>
                  <a:cubicBezTo>
                    <a:pt x="830247" y="556285"/>
                    <a:pt x="704814" y="951726"/>
                    <a:pt x="389827" y="1445230"/>
                  </a:cubicBezTo>
                  <a:cubicBezTo>
                    <a:pt x="278238" y="1620046"/>
                    <a:pt x="136024" y="1761876"/>
                    <a:pt x="0" y="1916084"/>
                  </a:cubicBezTo>
                  <a:close/>
                </a:path>
              </a:pathLst>
            </a:custGeom>
            <a:solidFill>
              <a:srgbClr val="E1F5ED"/>
            </a:solidFill>
            <a:ln w="63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xmlns="" id="{92837380-A40B-705F-32FD-AE4A1B36C6A8}"/>
                </a:ext>
              </a:extLst>
            </p:cNvPr>
            <p:cNvSpPr/>
            <p:nvPr/>
          </p:nvSpPr>
          <p:spPr>
            <a:xfrm>
              <a:off x="9708564" y="3324947"/>
              <a:ext cx="1915063" cy="1045960"/>
            </a:xfrm>
            <a:custGeom>
              <a:avLst/>
              <a:gdLst>
                <a:gd name="connsiteX0" fmla="*/ 0 w 1915063"/>
                <a:gd name="connsiteY0" fmla="*/ 1045961 h 1045960"/>
                <a:gd name="connsiteX1" fmla="*/ 1915064 w 1915063"/>
                <a:gd name="connsiteY1" fmla="*/ 0 h 1045960"/>
                <a:gd name="connsiteX2" fmla="*/ 175198 w 1915063"/>
                <a:gd name="connsiteY2" fmla="*/ 1035880 h 1045960"/>
                <a:gd name="connsiteX3" fmla="*/ 0 w 1915063"/>
                <a:gd name="connsiteY3" fmla="*/ 1045961 h 1045960"/>
              </a:gdLst>
              <a:ahLst/>
              <a:cxnLst>
                <a:cxn ang="0">
                  <a:pos x="connsiteX0" y="connsiteY0"/>
                </a:cxn>
                <a:cxn ang="0">
                  <a:pos x="connsiteX1" y="connsiteY1"/>
                </a:cxn>
                <a:cxn ang="0">
                  <a:pos x="connsiteX2" y="connsiteY2"/>
                </a:cxn>
                <a:cxn ang="0">
                  <a:pos x="connsiteX3" y="connsiteY3"/>
                </a:cxn>
              </a:cxnLst>
              <a:rect l="l" t="t" r="r" b="b"/>
              <a:pathLst>
                <a:path w="1915063" h="1045960">
                  <a:moveTo>
                    <a:pt x="0" y="1045961"/>
                  </a:moveTo>
                  <a:cubicBezTo>
                    <a:pt x="485401" y="464793"/>
                    <a:pt x="1201891" y="197593"/>
                    <a:pt x="1915064" y="0"/>
                  </a:cubicBezTo>
                  <a:cubicBezTo>
                    <a:pt x="1842203" y="575935"/>
                    <a:pt x="703538" y="983180"/>
                    <a:pt x="175198" y="1035880"/>
                  </a:cubicBezTo>
                  <a:cubicBezTo>
                    <a:pt x="116948" y="1041749"/>
                    <a:pt x="58506" y="1045195"/>
                    <a:pt x="0" y="1045961"/>
                  </a:cubicBezTo>
                  <a:close/>
                </a:path>
              </a:pathLst>
            </a:custGeom>
            <a:solidFill>
              <a:srgbClr val="E1F5ED"/>
            </a:solidFill>
            <a:ln w="6379" cap="flat">
              <a:noFill/>
              <a:prstDash val="solid"/>
              <a:miter/>
            </a:ln>
          </p:spPr>
          <p:txBody>
            <a:bodyPr rtlCol="0" anchor="ctr"/>
            <a:lstStyle/>
            <a:p>
              <a:endParaRPr lang="en-US"/>
            </a:p>
          </p:txBody>
        </p:sp>
      </p:grpSp>
      <p:pic>
        <p:nvPicPr>
          <p:cNvPr id="206" name="Picture 205">
            <a:extLst>
              <a:ext uri="{FF2B5EF4-FFF2-40B4-BE49-F238E27FC236}">
                <a16:creationId xmlns:a16="http://schemas.microsoft.com/office/drawing/2014/main" xmlns="" id="{0C8327D4-29FE-D558-3181-3FEE04730468}"/>
              </a:ext>
            </a:extLst>
          </p:cNvPr>
          <p:cNvPicPr>
            <a:picLocks noChangeAspect="1"/>
          </p:cNvPicPr>
          <p:nvPr/>
        </p:nvPicPr>
        <p:blipFill>
          <a:blip r:embed="rId2"/>
          <a:stretch>
            <a:fillRect/>
          </a:stretch>
        </p:blipFill>
        <p:spPr>
          <a:xfrm>
            <a:off x="7543800" y="3581400"/>
            <a:ext cx="2247900" cy="2543499"/>
          </a:xfrm>
          <a:prstGeom prst="rect">
            <a:avLst/>
          </a:prstGeom>
        </p:spPr>
      </p:pic>
      <p:grpSp>
        <p:nvGrpSpPr>
          <p:cNvPr id="172" name="Graphic 4">
            <a:extLst>
              <a:ext uri="{FF2B5EF4-FFF2-40B4-BE49-F238E27FC236}">
                <a16:creationId xmlns:a16="http://schemas.microsoft.com/office/drawing/2014/main" xmlns="" id="{C9485438-50E9-E5A6-4314-E15471CEF609}"/>
              </a:ext>
            </a:extLst>
          </p:cNvPr>
          <p:cNvGrpSpPr/>
          <p:nvPr/>
        </p:nvGrpSpPr>
        <p:grpSpPr>
          <a:xfrm>
            <a:off x="10952497" y="2751619"/>
            <a:ext cx="702286" cy="999534"/>
            <a:chOff x="10952497" y="2751619"/>
            <a:chExt cx="702286" cy="999534"/>
          </a:xfrm>
        </p:grpSpPr>
        <p:sp>
          <p:nvSpPr>
            <p:cNvPr id="173" name="Freeform: Shape 172">
              <a:extLst>
                <a:ext uri="{FF2B5EF4-FFF2-40B4-BE49-F238E27FC236}">
                  <a16:creationId xmlns:a16="http://schemas.microsoft.com/office/drawing/2014/main" xmlns="" id="{BC8793A7-F62F-6938-CA61-81450E9E4E3E}"/>
                </a:ext>
              </a:extLst>
            </p:cNvPr>
            <p:cNvSpPr/>
            <p:nvPr/>
          </p:nvSpPr>
          <p:spPr>
            <a:xfrm>
              <a:off x="10952497" y="3013784"/>
              <a:ext cx="702286" cy="737369"/>
            </a:xfrm>
            <a:custGeom>
              <a:avLst/>
              <a:gdLst>
                <a:gd name="connsiteX0" fmla="*/ 664942 w 702286"/>
                <a:gd name="connsiteY0" fmla="*/ 385300 h 737369"/>
                <a:gd name="connsiteX1" fmla="*/ 666729 w 702286"/>
                <a:gd name="connsiteY1" fmla="*/ 381918 h 737369"/>
                <a:gd name="connsiteX2" fmla="*/ 605798 w 702286"/>
                <a:gd name="connsiteY2" fmla="*/ 215907 h 737369"/>
                <a:gd name="connsiteX3" fmla="*/ 601778 w 702286"/>
                <a:gd name="connsiteY3" fmla="*/ 214248 h 737369"/>
                <a:gd name="connsiteX4" fmla="*/ 503396 w 702286"/>
                <a:gd name="connsiteY4" fmla="*/ 16400 h 737369"/>
                <a:gd name="connsiteX5" fmla="*/ 268671 w 702286"/>
                <a:gd name="connsiteY5" fmla="*/ 102532 h 737369"/>
                <a:gd name="connsiteX6" fmla="*/ 253103 w 702286"/>
                <a:gd name="connsiteY6" fmla="*/ 161995 h 737369"/>
                <a:gd name="connsiteX7" fmla="*/ 251125 w 702286"/>
                <a:gd name="connsiteY7" fmla="*/ 160974 h 737369"/>
                <a:gd name="connsiteX8" fmla="*/ 16400 w 702286"/>
                <a:gd name="connsiteY8" fmla="*/ 247106 h 737369"/>
                <a:gd name="connsiteX9" fmla="*/ 102532 w 702286"/>
                <a:gd name="connsiteY9" fmla="*/ 481832 h 737369"/>
                <a:gd name="connsiteX10" fmla="*/ 105786 w 702286"/>
                <a:gd name="connsiteY10" fmla="*/ 483107 h 737369"/>
                <a:gd name="connsiteX11" fmla="*/ 78734 w 702286"/>
                <a:gd name="connsiteY11" fmla="*/ 523047 h 737369"/>
                <a:gd name="connsiteX12" fmla="*/ 152297 w 702286"/>
                <a:gd name="connsiteY12" fmla="*/ 723384 h 737369"/>
                <a:gd name="connsiteX13" fmla="*/ 347466 w 702286"/>
                <a:gd name="connsiteY13" fmla="*/ 659774 h 737369"/>
                <a:gd name="connsiteX14" fmla="*/ 402335 w 702286"/>
                <a:gd name="connsiteY14" fmla="*/ 696587 h 737369"/>
                <a:gd name="connsiteX15" fmla="*/ 682807 w 702286"/>
                <a:gd name="connsiteY15" fmla="*/ 593611 h 737369"/>
                <a:gd name="connsiteX16" fmla="*/ 664942 w 702286"/>
                <a:gd name="connsiteY16" fmla="*/ 385300 h 73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2286" h="737369">
                  <a:moveTo>
                    <a:pt x="664942" y="385300"/>
                  </a:moveTo>
                  <a:cubicBezTo>
                    <a:pt x="665515" y="384152"/>
                    <a:pt x="666154" y="383067"/>
                    <a:pt x="666729" y="381918"/>
                  </a:cubicBezTo>
                  <a:cubicBezTo>
                    <a:pt x="695757" y="319265"/>
                    <a:pt x="668451" y="244937"/>
                    <a:pt x="605798" y="215907"/>
                  </a:cubicBezTo>
                  <a:cubicBezTo>
                    <a:pt x="604458" y="215269"/>
                    <a:pt x="603119" y="214822"/>
                    <a:pt x="601778" y="214248"/>
                  </a:cubicBezTo>
                  <a:cubicBezTo>
                    <a:pt x="619005" y="135135"/>
                    <a:pt x="579958" y="51810"/>
                    <a:pt x="503396" y="16400"/>
                  </a:cubicBezTo>
                  <a:cubicBezTo>
                    <a:pt x="414776" y="-24624"/>
                    <a:pt x="309695" y="13976"/>
                    <a:pt x="268671" y="102532"/>
                  </a:cubicBezTo>
                  <a:cubicBezTo>
                    <a:pt x="259739" y="121864"/>
                    <a:pt x="254762" y="141897"/>
                    <a:pt x="253103" y="161995"/>
                  </a:cubicBezTo>
                  <a:cubicBezTo>
                    <a:pt x="252402" y="161676"/>
                    <a:pt x="251828" y="161293"/>
                    <a:pt x="251125" y="160974"/>
                  </a:cubicBezTo>
                  <a:cubicBezTo>
                    <a:pt x="162506" y="119950"/>
                    <a:pt x="57424" y="158550"/>
                    <a:pt x="16400" y="247106"/>
                  </a:cubicBezTo>
                  <a:cubicBezTo>
                    <a:pt x="-24624" y="335726"/>
                    <a:pt x="13976" y="440807"/>
                    <a:pt x="102532" y="481832"/>
                  </a:cubicBezTo>
                  <a:cubicBezTo>
                    <a:pt x="103616" y="482342"/>
                    <a:pt x="104701" y="482661"/>
                    <a:pt x="105786" y="483107"/>
                  </a:cubicBezTo>
                  <a:cubicBezTo>
                    <a:pt x="95003" y="494592"/>
                    <a:pt x="85689" y="507926"/>
                    <a:pt x="78734" y="523047"/>
                  </a:cubicBezTo>
                  <a:cubicBezTo>
                    <a:pt x="43708" y="598652"/>
                    <a:pt x="76629" y="688357"/>
                    <a:pt x="152297" y="723384"/>
                  </a:cubicBezTo>
                  <a:cubicBezTo>
                    <a:pt x="224521" y="756816"/>
                    <a:pt x="309440" y="728233"/>
                    <a:pt x="347466" y="659774"/>
                  </a:cubicBezTo>
                  <a:cubicBezTo>
                    <a:pt x="363289" y="674448"/>
                    <a:pt x="381600" y="687017"/>
                    <a:pt x="402335" y="696587"/>
                  </a:cubicBezTo>
                  <a:cubicBezTo>
                    <a:pt x="508245" y="745587"/>
                    <a:pt x="633806" y="699522"/>
                    <a:pt x="682807" y="593611"/>
                  </a:cubicBezTo>
                  <a:cubicBezTo>
                    <a:pt x="715217" y="523494"/>
                    <a:pt x="705774" y="444763"/>
                    <a:pt x="664942" y="385300"/>
                  </a:cubicBezTo>
                  <a:close/>
                </a:path>
              </a:pathLst>
            </a:custGeom>
            <a:solidFill>
              <a:srgbClr val="B6D9D9"/>
            </a:solidFill>
            <a:ln w="6379"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xmlns="" id="{8371CFCD-C870-0536-3DAE-5521EFE2F871}"/>
                </a:ext>
              </a:extLst>
            </p:cNvPr>
            <p:cNvSpPr/>
            <p:nvPr/>
          </p:nvSpPr>
          <p:spPr>
            <a:xfrm rot="-4142093">
              <a:off x="11047613" y="2820809"/>
              <a:ext cx="163842" cy="163842"/>
            </a:xfrm>
            <a:custGeom>
              <a:avLst/>
              <a:gdLst>
                <a:gd name="connsiteX0" fmla="*/ 163842 w 163842"/>
                <a:gd name="connsiteY0" fmla="*/ 81921 h 163842"/>
                <a:gd name="connsiteX1" fmla="*/ 81921 w 163842"/>
                <a:gd name="connsiteY1" fmla="*/ 163842 h 163842"/>
                <a:gd name="connsiteX2" fmla="*/ 0 w 163842"/>
                <a:gd name="connsiteY2" fmla="*/ 81921 h 163842"/>
                <a:gd name="connsiteX3" fmla="*/ 81921 w 163842"/>
                <a:gd name="connsiteY3" fmla="*/ 0 h 163842"/>
                <a:gd name="connsiteX4" fmla="*/ 163842 w 163842"/>
                <a:gd name="connsiteY4" fmla="*/ 81921 h 16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42" h="163842">
                  <a:moveTo>
                    <a:pt x="163842" y="81921"/>
                  </a:moveTo>
                  <a:cubicBezTo>
                    <a:pt x="163842" y="127165"/>
                    <a:pt x="127165" y="163842"/>
                    <a:pt x="81921" y="163842"/>
                  </a:cubicBezTo>
                  <a:cubicBezTo>
                    <a:pt x="36678" y="163842"/>
                    <a:pt x="0" y="127165"/>
                    <a:pt x="0" y="81921"/>
                  </a:cubicBezTo>
                  <a:cubicBezTo>
                    <a:pt x="0" y="36677"/>
                    <a:pt x="36678" y="0"/>
                    <a:pt x="81921" y="0"/>
                  </a:cubicBezTo>
                  <a:cubicBezTo>
                    <a:pt x="127165" y="0"/>
                    <a:pt x="163842" y="36677"/>
                    <a:pt x="163842" y="81921"/>
                  </a:cubicBezTo>
                  <a:close/>
                </a:path>
              </a:pathLst>
            </a:custGeom>
            <a:solidFill>
              <a:srgbClr val="B6D9D9"/>
            </a:solidFill>
            <a:ln w="63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xmlns="" id="{EF43D452-0EB3-40B0-A6BC-9CD667BACFEC}"/>
                </a:ext>
              </a:extLst>
            </p:cNvPr>
            <p:cNvSpPr/>
            <p:nvPr/>
          </p:nvSpPr>
          <p:spPr>
            <a:xfrm>
              <a:off x="11314336" y="2751619"/>
              <a:ext cx="103540" cy="103503"/>
            </a:xfrm>
            <a:custGeom>
              <a:avLst/>
              <a:gdLst>
                <a:gd name="connsiteX0" fmla="*/ 4831 w 103540"/>
                <a:gd name="connsiteY0" fmla="*/ 29995 h 103503"/>
                <a:gd name="connsiteX1" fmla="*/ 73545 w 103540"/>
                <a:gd name="connsiteY1" fmla="*/ 4794 h 103503"/>
                <a:gd name="connsiteX2" fmla="*/ 98747 w 103540"/>
                <a:gd name="connsiteY2" fmla="*/ 73508 h 103503"/>
                <a:gd name="connsiteX3" fmla="*/ 30033 w 103540"/>
                <a:gd name="connsiteY3" fmla="*/ 98709 h 103503"/>
                <a:gd name="connsiteX4" fmla="*/ 4831 w 103540"/>
                <a:gd name="connsiteY4" fmla="*/ 29995 h 103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40" h="103503">
                  <a:moveTo>
                    <a:pt x="4831" y="29995"/>
                  </a:moveTo>
                  <a:cubicBezTo>
                    <a:pt x="16826" y="4092"/>
                    <a:pt x="47578" y="-7201"/>
                    <a:pt x="73545" y="4794"/>
                  </a:cubicBezTo>
                  <a:cubicBezTo>
                    <a:pt x="99449" y="16788"/>
                    <a:pt x="110742" y="47541"/>
                    <a:pt x="98747" y="73508"/>
                  </a:cubicBezTo>
                  <a:cubicBezTo>
                    <a:pt x="86752" y="99411"/>
                    <a:pt x="56000" y="110704"/>
                    <a:pt x="30033" y="98709"/>
                  </a:cubicBezTo>
                  <a:cubicBezTo>
                    <a:pt x="4066" y="86715"/>
                    <a:pt x="-7227" y="55962"/>
                    <a:pt x="4831" y="29995"/>
                  </a:cubicBezTo>
                  <a:close/>
                </a:path>
              </a:pathLst>
            </a:custGeom>
            <a:solidFill>
              <a:srgbClr val="B6D9D9"/>
            </a:solidFill>
            <a:ln w="6379"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xmlns="" id="{E93E6431-F0BC-B611-4B9E-C569613C2146}"/>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xmlns="" id="{C9A3D5E9-BC52-7D46-021D-4A349FD52914}"/>
                </a:ext>
              </a:extLst>
            </p:cNvPr>
            <p:cNvSpPr/>
            <p:nvPr/>
          </p:nvSpPr>
          <p:spPr>
            <a:xfrm>
              <a:off x="11395132" y="3240939"/>
              <a:ext cx="201280" cy="101951"/>
            </a:xfrm>
            <a:custGeom>
              <a:avLst/>
              <a:gdLst>
                <a:gd name="connsiteX0" fmla="*/ 852 w 201280"/>
                <a:gd name="connsiteY0" fmla="*/ 101936 h 101951"/>
                <a:gd name="connsiteX1" fmla="*/ 18015 w 201280"/>
                <a:gd name="connsiteY1" fmla="*/ 47067 h 101951"/>
                <a:gd name="connsiteX2" fmla="*/ 58848 w 201280"/>
                <a:gd name="connsiteY2" fmla="*/ 10062 h 101951"/>
                <a:gd name="connsiteX3" fmla="*/ 112632 w 201280"/>
                <a:gd name="connsiteY3" fmla="*/ 173 h 101951"/>
                <a:gd name="connsiteX4" fmla="*/ 158378 w 201280"/>
                <a:gd name="connsiteY4" fmla="*/ 12805 h 101951"/>
                <a:gd name="connsiteX5" fmla="*/ 187790 w 201280"/>
                <a:gd name="connsiteY5" fmla="*/ 37369 h 101951"/>
                <a:gd name="connsiteX6" fmla="*/ 199977 w 201280"/>
                <a:gd name="connsiteY6" fmla="*/ 69589 h 101951"/>
                <a:gd name="connsiteX7" fmla="*/ 175923 w 201280"/>
                <a:gd name="connsiteY7" fmla="*/ 49683 h 101951"/>
                <a:gd name="connsiteX8" fmla="*/ 111547 w 201280"/>
                <a:gd name="connsiteY8" fmla="*/ 23205 h 101951"/>
                <a:gd name="connsiteX9" fmla="*/ 67397 w 201280"/>
                <a:gd name="connsiteY9" fmla="*/ 28692 h 101951"/>
                <a:gd name="connsiteX10" fmla="*/ 29946 w 201280"/>
                <a:gd name="connsiteY10" fmla="*/ 55680 h 101951"/>
                <a:gd name="connsiteX11" fmla="*/ 852 w 201280"/>
                <a:gd name="connsiteY11" fmla="*/ 101936 h 10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280" h="101951">
                  <a:moveTo>
                    <a:pt x="852" y="101936"/>
                  </a:moveTo>
                  <a:cubicBezTo>
                    <a:pt x="-1509" y="101744"/>
                    <a:pt x="86" y="75969"/>
                    <a:pt x="18015" y="47067"/>
                  </a:cubicBezTo>
                  <a:cubicBezTo>
                    <a:pt x="26820" y="32775"/>
                    <a:pt x="41111" y="18548"/>
                    <a:pt x="58848" y="10062"/>
                  </a:cubicBezTo>
                  <a:cubicBezTo>
                    <a:pt x="76520" y="1321"/>
                    <a:pt x="96554" y="-657"/>
                    <a:pt x="112632" y="173"/>
                  </a:cubicBezTo>
                  <a:cubicBezTo>
                    <a:pt x="129476" y="874"/>
                    <a:pt x="145490" y="5723"/>
                    <a:pt x="158378" y="12805"/>
                  </a:cubicBezTo>
                  <a:cubicBezTo>
                    <a:pt x="171330" y="19824"/>
                    <a:pt x="181092" y="28883"/>
                    <a:pt x="187790" y="37369"/>
                  </a:cubicBezTo>
                  <a:cubicBezTo>
                    <a:pt x="201189" y="54531"/>
                    <a:pt x="203103" y="68376"/>
                    <a:pt x="199977" y="69589"/>
                  </a:cubicBezTo>
                  <a:cubicBezTo>
                    <a:pt x="196595" y="71184"/>
                    <a:pt x="189832" y="61614"/>
                    <a:pt x="175923" y="49683"/>
                  </a:cubicBezTo>
                  <a:cubicBezTo>
                    <a:pt x="162205" y="37752"/>
                    <a:pt x="140002" y="24672"/>
                    <a:pt x="111547" y="23205"/>
                  </a:cubicBezTo>
                  <a:cubicBezTo>
                    <a:pt x="97639" y="22375"/>
                    <a:pt x="81944" y="23077"/>
                    <a:pt x="67397" y="28692"/>
                  </a:cubicBezTo>
                  <a:cubicBezTo>
                    <a:pt x="52850" y="34115"/>
                    <a:pt x="39580" y="44195"/>
                    <a:pt x="29946" y="55680"/>
                  </a:cubicBezTo>
                  <a:cubicBezTo>
                    <a:pt x="10358" y="78712"/>
                    <a:pt x="2830" y="102638"/>
                    <a:pt x="852" y="101936"/>
                  </a:cubicBezTo>
                  <a:close/>
                </a:path>
              </a:pathLst>
            </a:custGeom>
            <a:solidFill>
              <a:srgbClr val="FFFFFF"/>
            </a:solidFill>
            <a:ln w="6379"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xmlns="" id="{E6149685-FB82-973A-32C3-D990650FEA93}"/>
                </a:ext>
              </a:extLst>
            </p:cNvPr>
            <p:cNvSpPr/>
            <p:nvPr/>
          </p:nvSpPr>
          <p:spPr>
            <a:xfrm>
              <a:off x="11239703" y="3355825"/>
              <a:ext cx="133374" cy="180990"/>
            </a:xfrm>
            <a:custGeom>
              <a:avLst/>
              <a:gdLst>
                <a:gd name="connsiteX0" fmla="*/ 36653 w 133374"/>
                <a:gd name="connsiteY0" fmla="*/ 180879 h 180990"/>
                <a:gd name="connsiteX1" fmla="*/ 5518 w 133374"/>
                <a:gd name="connsiteY1" fmla="*/ 134495 h 180990"/>
                <a:gd name="connsiteX2" fmla="*/ 2392 w 133374"/>
                <a:gd name="connsiteY2" fmla="*/ 81029 h 180990"/>
                <a:gd name="connsiteX3" fmla="*/ 27658 w 133374"/>
                <a:gd name="connsiteY3" fmla="*/ 34263 h 180990"/>
                <a:gd name="connsiteX4" fmla="*/ 65045 w 133374"/>
                <a:gd name="connsiteY4" fmla="*/ 7339 h 180990"/>
                <a:gd name="connsiteX5" fmla="*/ 101540 w 133374"/>
                <a:gd name="connsiteY5" fmla="*/ 2 h 180990"/>
                <a:gd name="connsiteX6" fmla="*/ 133313 w 133374"/>
                <a:gd name="connsiteY6" fmla="*/ 10401 h 180990"/>
                <a:gd name="connsiteX7" fmla="*/ 103581 w 133374"/>
                <a:gd name="connsiteY7" fmla="*/ 16526 h 180990"/>
                <a:gd name="connsiteX8" fmla="*/ 44310 w 133374"/>
                <a:gd name="connsiteY8" fmla="*/ 49129 h 180990"/>
                <a:gd name="connsiteX9" fmla="*/ 21596 w 133374"/>
                <a:gd name="connsiteY9" fmla="*/ 85878 h 180990"/>
                <a:gd name="connsiteX10" fmla="*/ 19236 w 133374"/>
                <a:gd name="connsiteY10" fmla="*/ 130667 h 180990"/>
                <a:gd name="connsiteX11" fmla="*/ 36653 w 133374"/>
                <a:gd name="connsiteY11" fmla="*/ 180879 h 180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374" h="180990">
                  <a:moveTo>
                    <a:pt x="36653" y="180879"/>
                  </a:moveTo>
                  <a:cubicBezTo>
                    <a:pt x="35058" y="182537"/>
                    <a:pt x="16493" y="165630"/>
                    <a:pt x="5518" y="134495"/>
                  </a:cubicBezTo>
                  <a:cubicBezTo>
                    <a:pt x="31" y="119119"/>
                    <a:pt x="-2010" y="99595"/>
                    <a:pt x="2392" y="81029"/>
                  </a:cubicBezTo>
                  <a:cubicBezTo>
                    <a:pt x="6539" y="62336"/>
                    <a:pt x="17258" y="45939"/>
                    <a:pt x="27658" y="34263"/>
                  </a:cubicBezTo>
                  <a:cubicBezTo>
                    <a:pt x="38440" y="21949"/>
                    <a:pt x="51838" y="12762"/>
                    <a:pt x="65045" y="7339"/>
                  </a:cubicBezTo>
                  <a:cubicBezTo>
                    <a:pt x="78252" y="1852"/>
                    <a:pt x="91076" y="-62"/>
                    <a:pt x="101540" y="2"/>
                  </a:cubicBezTo>
                  <a:cubicBezTo>
                    <a:pt x="122721" y="320"/>
                    <a:pt x="134334" y="7275"/>
                    <a:pt x="133313" y="10401"/>
                  </a:cubicBezTo>
                  <a:cubicBezTo>
                    <a:pt x="132483" y="13910"/>
                    <a:pt x="121126" y="13208"/>
                    <a:pt x="103581" y="16526"/>
                  </a:cubicBezTo>
                  <a:cubicBezTo>
                    <a:pt x="86227" y="19652"/>
                    <a:pt x="62749" y="28457"/>
                    <a:pt x="44310" y="49129"/>
                  </a:cubicBezTo>
                  <a:cubicBezTo>
                    <a:pt x="35186" y="59146"/>
                    <a:pt x="26190" y="71459"/>
                    <a:pt x="21596" y="85878"/>
                  </a:cubicBezTo>
                  <a:cubicBezTo>
                    <a:pt x="16875" y="100234"/>
                    <a:pt x="16365" y="116375"/>
                    <a:pt x="19236" y="130667"/>
                  </a:cubicBezTo>
                  <a:cubicBezTo>
                    <a:pt x="24850" y="159569"/>
                    <a:pt x="38440" y="179858"/>
                    <a:pt x="36653" y="180879"/>
                  </a:cubicBezTo>
                  <a:close/>
                </a:path>
              </a:pathLst>
            </a:custGeom>
            <a:solidFill>
              <a:srgbClr val="FFFFFF"/>
            </a:solidFill>
            <a:ln w="63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xmlns="" id="{DC7B1985-F4E4-B78E-4204-2BC11BFA6090}"/>
                </a:ext>
              </a:extLst>
            </p:cNvPr>
            <p:cNvSpPr/>
            <p:nvPr/>
          </p:nvSpPr>
          <p:spPr>
            <a:xfrm>
              <a:off x="11251761" y="3042970"/>
              <a:ext cx="244268" cy="110377"/>
            </a:xfrm>
            <a:custGeom>
              <a:avLst/>
              <a:gdLst>
                <a:gd name="connsiteX0" fmla="*/ 1053 w 244268"/>
                <a:gd name="connsiteY0" fmla="*/ 110351 h 110377"/>
                <a:gd name="connsiteX1" fmla="*/ 2648 w 244268"/>
                <a:gd name="connsiteY1" fmla="*/ 90445 h 110377"/>
                <a:gd name="connsiteX2" fmla="*/ 26956 w 244268"/>
                <a:gd name="connsiteY2" fmla="*/ 47060 h 110377"/>
                <a:gd name="connsiteX3" fmla="*/ 80231 w 244268"/>
                <a:gd name="connsiteY3" fmla="*/ 9098 h 110377"/>
                <a:gd name="connsiteX4" fmla="*/ 145436 w 244268"/>
                <a:gd name="connsiteY4" fmla="*/ 1314 h 110377"/>
                <a:gd name="connsiteX5" fmla="*/ 198518 w 244268"/>
                <a:gd name="connsiteY5" fmla="*/ 21539 h 110377"/>
                <a:gd name="connsiteX6" fmla="*/ 231121 w 244268"/>
                <a:gd name="connsiteY6" fmla="*/ 53440 h 110377"/>
                <a:gd name="connsiteX7" fmla="*/ 242095 w 244268"/>
                <a:gd name="connsiteY7" fmla="*/ 93316 h 110377"/>
                <a:gd name="connsiteX8" fmla="*/ 214150 w 244268"/>
                <a:gd name="connsiteY8" fmla="*/ 68752 h 110377"/>
                <a:gd name="connsiteX9" fmla="*/ 141161 w 244268"/>
                <a:gd name="connsiteY9" fmla="*/ 31620 h 110377"/>
                <a:gd name="connsiteX10" fmla="*/ 116214 w 244268"/>
                <a:gd name="connsiteY10" fmla="*/ 30152 h 110377"/>
                <a:gd name="connsiteX11" fmla="*/ 89482 w 244268"/>
                <a:gd name="connsiteY11" fmla="*/ 34619 h 110377"/>
                <a:gd name="connsiteX12" fmla="*/ 40993 w 244268"/>
                <a:gd name="connsiteY12" fmla="*/ 60713 h 110377"/>
                <a:gd name="connsiteX13" fmla="*/ 1053 w 244268"/>
                <a:gd name="connsiteY13" fmla="*/ 110351 h 11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4268" h="110377">
                  <a:moveTo>
                    <a:pt x="1053" y="110351"/>
                  </a:moveTo>
                  <a:cubicBezTo>
                    <a:pt x="-414" y="109968"/>
                    <a:pt x="-734" y="102439"/>
                    <a:pt x="2648" y="90445"/>
                  </a:cubicBezTo>
                  <a:cubicBezTo>
                    <a:pt x="6030" y="78514"/>
                    <a:pt x="13686" y="62372"/>
                    <a:pt x="26956" y="47060"/>
                  </a:cubicBezTo>
                  <a:cubicBezTo>
                    <a:pt x="39972" y="31684"/>
                    <a:pt x="58729" y="17584"/>
                    <a:pt x="80231" y="9098"/>
                  </a:cubicBezTo>
                  <a:cubicBezTo>
                    <a:pt x="101604" y="421"/>
                    <a:pt x="125657" y="-1748"/>
                    <a:pt x="145436" y="1314"/>
                  </a:cubicBezTo>
                  <a:cubicBezTo>
                    <a:pt x="165788" y="4185"/>
                    <a:pt x="183971" y="12033"/>
                    <a:pt x="198518" y="21539"/>
                  </a:cubicBezTo>
                  <a:cubicBezTo>
                    <a:pt x="213001" y="31237"/>
                    <a:pt x="223847" y="42785"/>
                    <a:pt x="231121" y="53440"/>
                  </a:cubicBezTo>
                  <a:cubicBezTo>
                    <a:pt x="245668" y="75196"/>
                    <a:pt x="246115" y="91848"/>
                    <a:pt x="242095" y="93316"/>
                  </a:cubicBezTo>
                  <a:cubicBezTo>
                    <a:pt x="237310" y="95294"/>
                    <a:pt x="229845" y="83426"/>
                    <a:pt x="214150" y="68752"/>
                  </a:cubicBezTo>
                  <a:cubicBezTo>
                    <a:pt x="198837" y="54142"/>
                    <a:pt x="173445" y="36724"/>
                    <a:pt x="141161" y="31620"/>
                  </a:cubicBezTo>
                  <a:cubicBezTo>
                    <a:pt x="133377" y="30407"/>
                    <a:pt x="124955" y="29897"/>
                    <a:pt x="116214" y="30152"/>
                  </a:cubicBezTo>
                  <a:cubicBezTo>
                    <a:pt x="107473" y="30663"/>
                    <a:pt x="98478" y="32130"/>
                    <a:pt x="89482" y="34619"/>
                  </a:cubicBezTo>
                  <a:cubicBezTo>
                    <a:pt x="71553" y="39786"/>
                    <a:pt x="54327" y="49357"/>
                    <a:pt x="40993" y="60713"/>
                  </a:cubicBezTo>
                  <a:cubicBezTo>
                    <a:pt x="13366" y="83171"/>
                    <a:pt x="3988" y="111371"/>
                    <a:pt x="1053" y="110351"/>
                  </a:cubicBezTo>
                  <a:close/>
                </a:path>
              </a:pathLst>
            </a:custGeom>
            <a:solidFill>
              <a:srgbClr val="FFFFFF"/>
            </a:solidFill>
            <a:ln w="63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xmlns="" id="{2BA9086B-D6F9-919D-911E-D8E4DAA589A7}"/>
                </a:ext>
              </a:extLst>
            </p:cNvPr>
            <p:cNvSpPr/>
            <p:nvPr/>
          </p:nvSpPr>
          <p:spPr>
            <a:xfrm>
              <a:off x="10996196" y="3209268"/>
              <a:ext cx="110531" cy="218667"/>
            </a:xfrm>
            <a:custGeom>
              <a:avLst/>
              <a:gdLst>
                <a:gd name="connsiteX0" fmla="*/ 110512 w 110531"/>
                <a:gd name="connsiteY0" fmla="*/ 1219 h 218667"/>
                <a:gd name="connsiteX1" fmla="*/ 63618 w 110531"/>
                <a:gd name="connsiteY1" fmla="*/ 34268 h 218667"/>
                <a:gd name="connsiteX2" fmla="*/ 37013 w 110531"/>
                <a:gd name="connsiteY2" fmla="*/ 75165 h 218667"/>
                <a:gd name="connsiteX3" fmla="*/ 30824 w 110531"/>
                <a:gd name="connsiteY3" fmla="*/ 120145 h 218667"/>
                <a:gd name="connsiteX4" fmla="*/ 55771 w 110531"/>
                <a:gd name="connsiteY4" fmla="*/ 187583 h 218667"/>
                <a:gd name="connsiteX5" fmla="*/ 73443 w 110531"/>
                <a:gd name="connsiteY5" fmla="*/ 216932 h 218667"/>
                <a:gd name="connsiteX6" fmla="*/ 39437 w 110531"/>
                <a:gd name="connsiteY6" fmla="*/ 203469 h 218667"/>
                <a:gd name="connsiteX7" fmla="*/ 263 w 110531"/>
                <a:gd name="connsiteY7" fmla="*/ 122633 h 218667"/>
                <a:gd name="connsiteX8" fmla="*/ 1922 w 110531"/>
                <a:gd name="connsiteY8" fmla="*/ 93731 h 218667"/>
                <a:gd name="connsiteX9" fmla="*/ 12003 w 110531"/>
                <a:gd name="connsiteY9" fmla="*/ 64382 h 218667"/>
                <a:gd name="connsiteX10" fmla="*/ 50858 w 110531"/>
                <a:gd name="connsiteY10" fmla="*/ 19402 h 218667"/>
                <a:gd name="connsiteX11" fmla="*/ 92329 w 110531"/>
                <a:gd name="connsiteY11" fmla="*/ 1219 h 218667"/>
                <a:gd name="connsiteX12" fmla="*/ 110512 w 110531"/>
                <a:gd name="connsiteY12" fmla="*/ 1219 h 2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531" h="218667">
                  <a:moveTo>
                    <a:pt x="110512" y="1219"/>
                  </a:moveTo>
                  <a:cubicBezTo>
                    <a:pt x="111342" y="4855"/>
                    <a:pt x="85566" y="11363"/>
                    <a:pt x="63618" y="34268"/>
                  </a:cubicBezTo>
                  <a:cubicBezTo>
                    <a:pt x="52581" y="45242"/>
                    <a:pt x="42819" y="59789"/>
                    <a:pt x="37013" y="75165"/>
                  </a:cubicBezTo>
                  <a:cubicBezTo>
                    <a:pt x="31080" y="90604"/>
                    <a:pt x="29549" y="106491"/>
                    <a:pt x="30824" y="120145"/>
                  </a:cubicBezTo>
                  <a:cubicBezTo>
                    <a:pt x="33313" y="148281"/>
                    <a:pt x="45116" y="171888"/>
                    <a:pt x="55771" y="187583"/>
                  </a:cubicBezTo>
                  <a:cubicBezTo>
                    <a:pt x="66425" y="203469"/>
                    <a:pt x="75805" y="212593"/>
                    <a:pt x="73443" y="216932"/>
                  </a:cubicBezTo>
                  <a:cubicBezTo>
                    <a:pt x="71466" y="220951"/>
                    <a:pt x="56983" y="218590"/>
                    <a:pt x="39437" y="203469"/>
                  </a:cubicBezTo>
                  <a:cubicBezTo>
                    <a:pt x="22147" y="188795"/>
                    <a:pt x="3071" y="159957"/>
                    <a:pt x="263" y="122633"/>
                  </a:cubicBezTo>
                  <a:cubicBezTo>
                    <a:pt x="-375" y="113637"/>
                    <a:pt x="135" y="103811"/>
                    <a:pt x="1922" y="93731"/>
                  </a:cubicBezTo>
                  <a:cubicBezTo>
                    <a:pt x="3964" y="83714"/>
                    <a:pt x="7409" y="73761"/>
                    <a:pt x="12003" y="64382"/>
                  </a:cubicBezTo>
                  <a:cubicBezTo>
                    <a:pt x="21446" y="45625"/>
                    <a:pt x="35801" y="29866"/>
                    <a:pt x="50858" y="19402"/>
                  </a:cubicBezTo>
                  <a:cubicBezTo>
                    <a:pt x="65915" y="8748"/>
                    <a:pt x="81164" y="3197"/>
                    <a:pt x="92329" y="1219"/>
                  </a:cubicBezTo>
                  <a:cubicBezTo>
                    <a:pt x="103494" y="-823"/>
                    <a:pt x="110321" y="70"/>
                    <a:pt x="110512" y="1219"/>
                  </a:cubicBezTo>
                  <a:close/>
                </a:path>
              </a:pathLst>
            </a:custGeom>
            <a:solidFill>
              <a:srgbClr val="FFFFFF"/>
            </a:solidFill>
            <a:ln w="63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xmlns="" id="{BFC2EC8B-50BD-E2D7-E5CD-493BFB5A21A1}"/>
                </a:ext>
              </a:extLst>
            </p:cNvPr>
            <p:cNvSpPr/>
            <p:nvPr/>
          </p:nvSpPr>
          <p:spPr>
            <a:xfrm>
              <a:off x="11062601" y="3543157"/>
              <a:ext cx="131123" cy="166029"/>
            </a:xfrm>
            <a:custGeom>
              <a:avLst/>
              <a:gdLst>
                <a:gd name="connsiteX0" fmla="*/ 17376 w 131123"/>
                <a:gd name="connsiteY0" fmla="*/ 55 h 166029"/>
                <a:gd name="connsiteX1" fmla="*/ 19545 w 131123"/>
                <a:gd name="connsiteY1" fmla="*/ 45928 h 166029"/>
                <a:gd name="connsiteX2" fmla="*/ 33964 w 131123"/>
                <a:gd name="connsiteY2" fmla="*/ 82040 h 166029"/>
                <a:gd name="connsiteX3" fmla="*/ 58272 w 131123"/>
                <a:gd name="connsiteY3" fmla="*/ 109921 h 166029"/>
                <a:gd name="connsiteX4" fmla="*/ 131069 w 131123"/>
                <a:gd name="connsiteY4" fmla="*/ 160834 h 166029"/>
                <a:gd name="connsiteX5" fmla="*/ 101785 w 131123"/>
                <a:gd name="connsiteY5" fmla="*/ 164535 h 166029"/>
                <a:gd name="connsiteX6" fmla="*/ 37983 w 131123"/>
                <a:gd name="connsiteY6" fmla="*/ 132889 h 166029"/>
                <a:gd name="connsiteX7" fmla="*/ 9910 w 131123"/>
                <a:gd name="connsiteY7" fmla="*/ 94800 h 166029"/>
                <a:gd name="connsiteX8" fmla="*/ 21 w 131123"/>
                <a:gd name="connsiteY8" fmla="*/ 47714 h 166029"/>
                <a:gd name="connsiteX9" fmla="*/ 8060 w 131123"/>
                <a:gd name="connsiteY9" fmla="*/ 11730 h 166029"/>
                <a:gd name="connsiteX10" fmla="*/ 17376 w 131123"/>
                <a:gd name="connsiteY10" fmla="*/ 55 h 16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123" h="166029">
                  <a:moveTo>
                    <a:pt x="17376" y="55"/>
                  </a:moveTo>
                  <a:cubicBezTo>
                    <a:pt x="20629" y="1522"/>
                    <a:pt x="14058" y="21556"/>
                    <a:pt x="19545" y="45928"/>
                  </a:cubicBezTo>
                  <a:cubicBezTo>
                    <a:pt x="21969" y="57986"/>
                    <a:pt x="27009" y="70811"/>
                    <a:pt x="33964" y="82040"/>
                  </a:cubicBezTo>
                  <a:cubicBezTo>
                    <a:pt x="40854" y="93268"/>
                    <a:pt x="49659" y="102584"/>
                    <a:pt x="58272" y="109921"/>
                  </a:cubicBezTo>
                  <a:cubicBezTo>
                    <a:pt x="93362" y="139524"/>
                    <a:pt x="132792" y="151009"/>
                    <a:pt x="131069" y="160834"/>
                  </a:cubicBezTo>
                  <a:cubicBezTo>
                    <a:pt x="130304" y="165492"/>
                    <a:pt x="119330" y="167725"/>
                    <a:pt x="101785" y="164535"/>
                  </a:cubicBezTo>
                  <a:cubicBezTo>
                    <a:pt x="84430" y="161345"/>
                    <a:pt x="60058" y="152349"/>
                    <a:pt x="37983" y="132889"/>
                  </a:cubicBezTo>
                  <a:cubicBezTo>
                    <a:pt x="27392" y="123574"/>
                    <a:pt x="16737" y="110176"/>
                    <a:pt x="9910" y="94800"/>
                  </a:cubicBezTo>
                  <a:cubicBezTo>
                    <a:pt x="3020" y="79487"/>
                    <a:pt x="-298" y="62644"/>
                    <a:pt x="21" y="47714"/>
                  </a:cubicBezTo>
                  <a:cubicBezTo>
                    <a:pt x="276" y="32721"/>
                    <a:pt x="3913" y="19961"/>
                    <a:pt x="8060" y="11730"/>
                  </a:cubicBezTo>
                  <a:cubicBezTo>
                    <a:pt x="12207" y="3436"/>
                    <a:pt x="16291" y="-519"/>
                    <a:pt x="17376" y="55"/>
                  </a:cubicBezTo>
                  <a:close/>
                </a:path>
              </a:pathLst>
            </a:custGeom>
            <a:solidFill>
              <a:srgbClr val="FFFFFF"/>
            </a:solidFill>
            <a:ln w="6379" cap="flat">
              <a:noFill/>
              <a:prstDash val="solid"/>
              <a:miter/>
            </a:ln>
          </p:spPr>
          <p:txBody>
            <a:bodyPr rtlCol="0" anchor="ctr"/>
            <a:lstStyle/>
            <a:p>
              <a:endParaRPr lang="en-US"/>
            </a:p>
          </p:txBody>
        </p:sp>
        <p:grpSp>
          <p:nvGrpSpPr>
            <p:cNvPr id="182" name="Graphic 4">
              <a:extLst>
                <a:ext uri="{FF2B5EF4-FFF2-40B4-BE49-F238E27FC236}">
                  <a16:creationId xmlns:a16="http://schemas.microsoft.com/office/drawing/2014/main" xmlns="" id="{6ECAEA53-6252-FF57-748C-B90B5114C152}"/>
                </a:ext>
              </a:extLst>
            </p:cNvPr>
            <p:cNvGrpSpPr/>
            <p:nvPr/>
          </p:nvGrpSpPr>
          <p:grpSpPr>
            <a:xfrm>
              <a:off x="11067960" y="2842661"/>
              <a:ext cx="114353" cy="63245"/>
              <a:chOff x="11067960" y="2842661"/>
              <a:chExt cx="114353" cy="63245"/>
            </a:xfrm>
          </p:grpSpPr>
          <p:grpSp>
            <p:nvGrpSpPr>
              <p:cNvPr id="183" name="Graphic 4">
                <a:extLst>
                  <a:ext uri="{FF2B5EF4-FFF2-40B4-BE49-F238E27FC236}">
                    <a16:creationId xmlns:a16="http://schemas.microsoft.com/office/drawing/2014/main" xmlns="" id="{2CE0EB83-4782-A349-63C5-1B56D4CF13D7}"/>
                  </a:ext>
                </a:extLst>
              </p:cNvPr>
              <p:cNvGrpSpPr/>
              <p:nvPr/>
            </p:nvGrpSpPr>
            <p:grpSpPr>
              <a:xfrm>
                <a:off x="11067960" y="2872914"/>
                <a:ext cx="23054" cy="32991"/>
                <a:chOff x="11067960" y="2872914"/>
                <a:chExt cx="23054" cy="32991"/>
              </a:xfrm>
            </p:grpSpPr>
            <p:sp>
              <p:nvSpPr>
                <p:cNvPr id="184" name="Freeform: Shape 183">
                  <a:extLst>
                    <a:ext uri="{FF2B5EF4-FFF2-40B4-BE49-F238E27FC236}">
                      <a16:creationId xmlns:a16="http://schemas.microsoft.com/office/drawing/2014/main" xmlns="" id="{061C2865-A997-E48E-0F12-C8ADA5D7A607}"/>
                    </a:ext>
                  </a:extLst>
                </p:cNvPr>
                <p:cNvSpPr/>
                <p:nvPr/>
              </p:nvSpPr>
              <p:spPr>
                <a:xfrm>
                  <a:off x="11067960" y="2872914"/>
                  <a:ext cx="23054" cy="30816"/>
                </a:xfrm>
                <a:custGeom>
                  <a:avLst/>
                  <a:gdLst>
                    <a:gd name="connsiteX0" fmla="*/ 23054 w 23054"/>
                    <a:gd name="connsiteY0" fmla="*/ 8613 h 30816"/>
                    <a:gd name="connsiteX1" fmla="*/ 8188 w 23054"/>
                    <a:gd name="connsiteY1" fmla="*/ 0 h 30816"/>
                    <a:gd name="connsiteX2" fmla="*/ 22 w 23054"/>
                    <a:gd name="connsiteY2" fmla="*/ 30816 h 30816"/>
                    <a:gd name="connsiteX3" fmla="*/ 17184 w 23054"/>
                    <a:gd name="connsiteY3" fmla="*/ 30433 h 30816"/>
                    <a:gd name="connsiteX4" fmla="*/ 23054 w 23054"/>
                    <a:gd name="connsiteY4" fmla="*/ 8613 h 30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4" h="30816">
                      <a:moveTo>
                        <a:pt x="23054" y="8613"/>
                      </a:moveTo>
                      <a:lnTo>
                        <a:pt x="8188" y="0"/>
                      </a:lnTo>
                      <a:cubicBezTo>
                        <a:pt x="2893" y="9187"/>
                        <a:pt x="-297" y="19842"/>
                        <a:pt x="22" y="30816"/>
                      </a:cubicBezTo>
                      <a:lnTo>
                        <a:pt x="17184" y="30433"/>
                      </a:lnTo>
                      <a:cubicBezTo>
                        <a:pt x="16993" y="22969"/>
                        <a:pt x="19225" y="15312"/>
                        <a:pt x="23054" y="8613"/>
                      </a:cubicBezTo>
                      <a:close/>
                    </a:path>
                  </a:pathLst>
                </a:custGeom>
                <a:noFill/>
                <a:ln w="63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xmlns="" id="{274780C9-C94F-DAA9-4B7C-DC3B3352B093}"/>
                    </a:ext>
                  </a:extLst>
                </p:cNvPr>
                <p:cNvSpPr/>
                <p:nvPr/>
              </p:nvSpPr>
              <p:spPr>
                <a:xfrm>
                  <a:off x="11074185" y="2877218"/>
                  <a:ext cx="10231" cy="28687"/>
                </a:xfrm>
                <a:custGeom>
                  <a:avLst/>
                  <a:gdLst>
                    <a:gd name="connsiteX0" fmla="*/ 7386 w 10231"/>
                    <a:gd name="connsiteY0" fmla="*/ 12220 h 28687"/>
                    <a:gd name="connsiteX1" fmla="*/ 9619 w 10231"/>
                    <a:gd name="connsiteY1" fmla="*/ 162 h 28687"/>
                    <a:gd name="connsiteX2" fmla="*/ 814 w 10231"/>
                    <a:gd name="connsiteY2" fmla="*/ 11072 h 28687"/>
                    <a:gd name="connsiteX3" fmla="*/ 3047 w 10231"/>
                    <a:gd name="connsiteY3" fmla="*/ 28681 h 28687"/>
                    <a:gd name="connsiteX4" fmla="*/ 7386 w 10231"/>
                    <a:gd name="connsiteY4" fmla="*/ 12220 h 28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1" h="28687">
                      <a:moveTo>
                        <a:pt x="7386" y="12220"/>
                      </a:moveTo>
                      <a:cubicBezTo>
                        <a:pt x="8662" y="6350"/>
                        <a:pt x="11469" y="1119"/>
                        <a:pt x="9619" y="162"/>
                      </a:cubicBezTo>
                      <a:cubicBezTo>
                        <a:pt x="7705" y="-987"/>
                        <a:pt x="2473" y="4117"/>
                        <a:pt x="814" y="11072"/>
                      </a:cubicBezTo>
                      <a:cubicBezTo>
                        <a:pt x="-1292" y="17707"/>
                        <a:pt x="1133" y="29000"/>
                        <a:pt x="3047" y="28681"/>
                      </a:cubicBezTo>
                      <a:cubicBezTo>
                        <a:pt x="3877" y="28362"/>
                        <a:pt x="5663" y="17707"/>
                        <a:pt x="7386" y="12220"/>
                      </a:cubicBezTo>
                      <a:close/>
                    </a:path>
                  </a:pathLst>
                </a:custGeom>
                <a:solidFill>
                  <a:srgbClr val="FFFFFF"/>
                </a:solidFill>
                <a:ln w="6379" cap="flat">
                  <a:noFill/>
                  <a:prstDash val="solid"/>
                  <a:miter/>
                </a:ln>
              </p:spPr>
              <p:txBody>
                <a:bodyPr rtlCol="0" anchor="ctr"/>
                <a:lstStyle/>
                <a:p>
                  <a:endParaRPr lang="en-US"/>
                </a:p>
              </p:txBody>
            </p:sp>
          </p:grpSp>
          <p:grpSp>
            <p:nvGrpSpPr>
              <p:cNvPr id="186" name="Graphic 4">
                <a:extLst>
                  <a:ext uri="{FF2B5EF4-FFF2-40B4-BE49-F238E27FC236}">
                    <a16:creationId xmlns:a16="http://schemas.microsoft.com/office/drawing/2014/main" xmlns="" id="{2F03AB85-7242-F62C-1052-EA449F55B338}"/>
                  </a:ext>
                </a:extLst>
              </p:cNvPr>
              <p:cNvGrpSpPr/>
              <p:nvPr/>
            </p:nvGrpSpPr>
            <p:grpSpPr>
              <a:xfrm>
                <a:off x="11079147" y="2842661"/>
                <a:ext cx="103166" cy="42949"/>
                <a:chOff x="11079147" y="2842661"/>
                <a:chExt cx="103166" cy="42949"/>
              </a:xfrm>
            </p:grpSpPr>
            <p:sp>
              <p:nvSpPr>
                <p:cNvPr id="187" name="Freeform: Shape 186">
                  <a:extLst>
                    <a:ext uri="{FF2B5EF4-FFF2-40B4-BE49-F238E27FC236}">
                      <a16:creationId xmlns:a16="http://schemas.microsoft.com/office/drawing/2014/main" xmlns="" id="{F9F9B618-70C1-AB32-559A-434489EC60F0}"/>
                    </a:ext>
                  </a:extLst>
                </p:cNvPr>
                <p:cNvSpPr/>
                <p:nvPr/>
              </p:nvSpPr>
              <p:spPr>
                <a:xfrm>
                  <a:off x="11079147" y="2842661"/>
                  <a:ext cx="103166" cy="42949"/>
                </a:xfrm>
                <a:custGeom>
                  <a:avLst/>
                  <a:gdLst>
                    <a:gd name="connsiteX0" fmla="*/ 87344 w 103166"/>
                    <a:gd name="connsiteY0" fmla="*/ 42950 h 42949"/>
                    <a:gd name="connsiteX1" fmla="*/ 103166 w 103166"/>
                    <a:gd name="connsiteY1" fmla="*/ 36251 h 42949"/>
                    <a:gd name="connsiteX2" fmla="*/ 54741 w 103166"/>
                    <a:gd name="connsiteY2" fmla="*/ 458 h 42949"/>
                    <a:gd name="connsiteX3" fmla="*/ 23670 w 103166"/>
                    <a:gd name="connsiteY3" fmla="*/ 5307 h 42949"/>
                    <a:gd name="connsiteX4" fmla="*/ 0 w 103166"/>
                    <a:gd name="connsiteY4" fmla="*/ 25468 h 42949"/>
                    <a:gd name="connsiteX5" fmla="*/ 14036 w 103166"/>
                    <a:gd name="connsiteY5" fmla="*/ 35357 h 42949"/>
                    <a:gd name="connsiteX6" fmla="*/ 52508 w 103166"/>
                    <a:gd name="connsiteY6" fmla="*/ 17493 h 42949"/>
                    <a:gd name="connsiteX7" fmla="*/ 87344 w 103166"/>
                    <a:gd name="connsiteY7" fmla="*/ 42950 h 4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166" h="42949">
                      <a:moveTo>
                        <a:pt x="87344" y="42950"/>
                      </a:moveTo>
                      <a:lnTo>
                        <a:pt x="103166" y="36251"/>
                      </a:lnTo>
                      <a:cubicBezTo>
                        <a:pt x="94617" y="16345"/>
                        <a:pt x="75413" y="3201"/>
                        <a:pt x="54741" y="458"/>
                      </a:cubicBezTo>
                      <a:cubicBezTo>
                        <a:pt x="44342" y="-882"/>
                        <a:pt x="33240" y="713"/>
                        <a:pt x="23670" y="5307"/>
                      </a:cubicBezTo>
                      <a:cubicBezTo>
                        <a:pt x="14100" y="9901"/>
                        <a:pt x="5997" y="16982"/>
                        <a:pt x="0" y="25468"/>
                      </a:cubicBezTo>
                      <a:lnTo>
                        <a:pt x="14036" y="35357"/>
                      </a:lnTo>
                      <a:cubicBezTo>
                        <a:pt x="22777" y="22725"/>
                        <a:pt x="37642" y="15324"/>
                        <a:pt x="52508" y="17493"/>
                      </a:cubicBezTo>
                      <a:cubicBezTo>
                        <a:pt x="67438" y="19343"/>
                        <a:pt x="81729" y="29424"/>
                        <a:pt x="87344" y="42950"/>
                      </a:cubicBezTo>
                      <a:close/>
                    </a:path>
                  </a:pathLst>
                </a:custGeom>
                <a:noFill/>
                <a:ln w="6379"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xmlns="" id="{972A58EC-6024-7F8D-CAB8-BF9E48FA0A80}"/>
                    </a:ext>
                  </a:extLst>
                </p:cNvPr>
                <p:cNvSpPr/>
                <p:nvPr/>
              </p:nvSpPr>
              <p:spPr>
                <a:xfrm>
                  <a:off x="11086411" y="2844276"/>
                  <a:ext cx="89232" cy="38239"/>
                </a:xfrm>
                <a:custGeom>
                  <a:avLst/>
                  <a:gdLst>
                    <a:gd name="connsiteX0" fmla="*/ 53538 w 89232"/>
                    <a:gd name="connsiteY0" fmla="*/ 16707 h 38239"/>
                    <a:gd name="connsiteX1" fmla="*/ 87736 w 89232"/>
                    <a:gd name="connsiteY1" fmla="*/ 38080 h 38239"/>
                    <a:gd name="connsiteX2" fmla="*/ 85886 w 89232"/>
                    <a:gd name="connsiteY2" fmla="*/ 23278 h 38239"/>
                    <a:gd name="connsiteX3" fmla="*/ 57941 w 89232"/>
                    <a:gd name="connsiteY3" fmla="*/ 2032 h 38239"/>
                    <a:gd name="connsiteX4" fmla="*/ 35099 w 89232"/>
                    <a:gd name="connsiteY4" fmla="*/ 628 h 38239"/>
                    <a:gd name="connsiteX5" fmla="*/ 13918 w 89232"/>
                    <a:gd name="connsiteY5" fmla="*/ 9561 h 38239"/>
                    <a:gd name="connsiteX6" fmla="*/ 264 w 89232"/>
                    <a:gd name="connsiteY6" fmla="*/ 29084 h 38239"/>
                    <a:gd name="connsiteX7" fmla="*/ 18958 w 89232"/>
                    <a:gd name="connsiteY7" fmla="*/ 17919 h 38239"/>
                    <a:gd name="connsiteX8" fmla="*/ 53538 w 89232"/>
                    <a:gd name="connsiteY8" fmla="*/ 16707 h 38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32" h="38239">
                      <a:moveTo>
                        <a:pt x="53538" y="16707"/>
                      </a:moveTo>
                      <a:cubicBezTo>
                        <a:pt x="74975" y="23087"/>
                        <a:pt x="83270" y="40058"/>
                        <a:pt x="87736" y="38080"/>
                      </a:cubicBezTo>
                      <a:cubicBezTo>
                        <a:pt x="89778" y="37314"/>
                        <a:pt x="90224" y="31381"/>
                        <a:pt x="85886" y="23278"/>
                      </a:cubicBezTo>
                      <a:cubicBezTo>
                        <a:pt x="81547" y="15367"/>
                        <a:pt x="71785" y="5860"/>
                        <a:pt x="57941" y="2032"/>
                      </a:cubicBezTo>
                      <a:cubicBezTo>
                        <a:pt x="51305" y="118"/>
                        <a:pt x="43075" y="-647"/>
                        <a:pt x="35099" y="628"/>
                      </a:cubicBezTo>
                      <a:cubicBezTo>
                        <a:pt x="27061" y="1841"/>
                        <a:pt x="19468" y="5286"/>
                        <a:pt x="13918" y="9561"/>
                      </a:cubicBezTo>
                      <a:cubicBezTo>
                        <a:pt x="2561" y="18238"/>
                        <a:pt x="-1075" y="28382"/>
                        <a:pt x="264" y="29084"/>
                      </a:cubicBezTo>
                      <a:cubicBezTo>
                        <a:pt x="1413" y="29977"/>
                        <a:pt x="8175" y="22513"/>
                        <a:pt x="18958" y="17919"/>
                      </a:cubicBezTo>
                      <a:cubicBezTo>
                        <a:pt x="29676" y="13006"/>
                        <a:pt x="43522" y="13389"/>
                        <a:pt x="53538" y="16707"/>
                      </a:cubicBezTo>
                      <a:close/>
                    </a:path>
                  </a:pathLst>
                </a:custGeom>
                <a:solidFill>
                  <a:srgbClr val="FFFFFF"/>
                </a:solidFill>
                <a:ln w="6379" cap="flat">
                  <a:noFill/>
                  <a:prstDash val="solid"/>
                  <a:miter/>
                </a:ln>
              </p:spPr>
              <p:txBody>
                <a:bodyPr rtlCol="0" anchor="ctr"/>
                <a:lstStyle/>
                <a:p>
                  <a:endParaRPr lang="en-US"/>
                </a:p>
              </p:txBody>
            </p:sp>
          </p:grpSp>
        </p:grpSp>
        <p:grpSp>
          <p:nvGrpSpPr>
            <p:cNvPr id="189" name="Graphic 4">
              <a:extLst>
                <a:ext uri="{FF2B5EF4-FFF2-40B4-BE49-F238E27FC236}">
                  <a16:creationId xmlns:a16="http://schemas.microsoft.com/office/drawing/2014/main" xmlns="" id="{05A5F7D4-D038-39B0-5137-C3F06A12EAA2}"/>
                </a:ext>
              </a:extLst>
            </p:cNvPr>
            <p:cNvGrpSpPr/>
            <p:nvPr/>
          </p:nvGrpSpPr>
          <p:grpSpPr>
            <a:xfrm>
              <a:off x="11335401" y="2767210"/>
              <a:ext cx="62050" cy="33562"/>
              <a:chOff x="11335401" y="2767210"/>
              <a:chExt cx="62050" cy="33562"/>
            </a:xfrm>
          </p:grpSpPr>
          <p:grpSp>
            <p:nvGrpSpPr>
              <p:cNvPr id="190" name="Graphic 4">
                <a:extLst>
                  <a:ext uri="{FF2B5EF4-FFF2-40B4-BE49-F238E27FC236}">
                    <a16:creationId xmlns:a16="http://schemas.microsoft.com/office/drawing/2014/main" xmlns="" id="{60500991-DCC2-4038-4D76-04DBCB12B3CC}"/>
                  </a:ext>
                </a:extLst>
              </p:cNvPr>
              <p:cNvGrpSpPr/>
              <p:nvPr/>
            </p:nvGrpSpPr>
            <p:grpSpPr>
              <a:xfrm>
                <a:off x="11335401" y="2782507"/>
                <a:ext cx="19367" cy="18265"/>
                <a:chOff x="11335401" y="2782507"/>
                <a:chExt cx="19367" cy="18265"/>
              </a:xfrm>
            </p:grpSpPr>
            <p:sp>
              <p:nvSpPr>
                <p:cNvPr id="191" name="Freeform: Shape 190">
                  <a:extLst>
                    <a:ext uri="{FF2B5EF4-FFF2-40B4-BE49-F238E27FC236}">
                      <a16:creationId xmlns:a16="http://schemas.microsoft.com/office/drawing/2014/main" xmlns="" id="{194A3C00-1970-135C-EF54-674F1A168697}"/>
                    </a:ext>
                  </a:extLst>
                </p:cNvPr>
                <p:cNvSpPr/>
                <p:nvPr/>
              </p:nvSpPr>
              <p:spPr>
                <a:xfrm>
                  <a:off x="11335401" y="2782507"/>
                  <a:ext cx="19367" cy="17481"/>
                </a:xfrm>
                <a:custGeom>
                  <a:avLst/>
                  <a:gdLst>
                    <a:gd name="connsiteX0" fmla="*/ 19367 w 19367"/>
                    <a:gd name="connsiteY0" fmla="*/ 8996 h 17481"/>
                    <a:gd name="connsiteX1" fmla="*/ 4693 w 19367"/>
                    <a:gd name="connsiteY1" fmla="*/ 0 h 17481"/>
                    <a:gd name="connsiteX2" fmla="*/ 35 w 19367"/>
                    <a:gd name="connsiteY2" fmla="*/ 17482 h 17481"/>
                    <a:gd name="connsiteX3" fmla="*/ 17198 w 19367"/>
                    <a:gd name="connsiteY3" fmla="*/ 16716 h 17481"/>
                    <a:gd name="connsiteX4" fmla="*/ 19367 w 19367"/>
                    <a:gd name="connsiteY4" fmla="*/ 8996 h 1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7" h="17481">
                      <a:moveTo>
                        <a:pt x="19367" y="8996"/>
                      </a:moveTo>
                      <a:lnTo>
                        <a:pt x="4693" y="0"/>
                      </a:lnTo>
                      <a:cubicBezTo>
                        <a:pt x="1567" y="5040"/>
                        <a:pt x="-283" y="11165"/>
                        <a:pt x="35" y="17482"/>
                      </a:cubicBezTo>
                      <a:lnTo>
                        <a:pt x="17198" y="16716"/>
                      </a:lnTo>
                      <a:cubicBezTo>
                        <a:pt x="17071" y="14228"/>
                        <a:pt x="17836" y="11420"/>
                        <a:pt x="19367" y="8996"/>
                      </a:cubicBezTo>
                      <a:close/>
                    </a:path>
                  </a:pathLst>
                </a:custGeom>
                <a:noFill/>
                <a:ln w="6379"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xmlns="" id="{13EFE20C-A594-8A4C-7D3A-A034E5C8F1A2}"/>
                    </a:ext>
                  </a:extLst>
                </p:cNvPr>
                <p:cNvSpPr/>
                <p:nvPr/>
              </p:nvSpPr>
              <p:spPr>
                <a:xfrm>
                  <a:off x="11341165" y="2786821"/>
                  <a:ext cx="7493" cy="13951"/>
                </a:xfrm>
                <a:custGeom>
                  <a:avLst/>
                  <a:gdLst>
                    <a:gd name="connsiteX0" fmla="*/ 6777 w 7493"/>
                    <a:gd name="connsiteY0" fmla="*/ 6532 h 13951"/>
                    <a:gd name="connsiteX1" fmla="*/ 6522 w 7493"/>
                    <a:gd name="connsiteY1" fmla="*/ 344 h 13951"/>
                    <a:gd name="connsiteX2" fmla="*/ 269 w 7493"/>
                    <a:gd name="connsiteY2" fmla="*/ 4937 h 13951"/>
                    <a:gd name="connsiteX3" fmla="*/ 3459 w 7493"/>
                    <a:gd name="connsiteY3" fmla="*/ 13933 h 13951"/>
                    <a:gd name="connsiteX4" fmla="*/ 6777 w 7493"/>
                    <a:gd name="connsiteY4" fmla="*/ 6532 h 1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 h="13951">
                      <a:moveTo>
                        <a:pt x="6777" y="6532"/>
                      </a:moveTo>
                      <a:cubicBezTo>
                        <a:pt x="7159" y="3853"/>
                        <a:pt x="8308" y="1428"/>
                        <a:pt x="6522" y="344"/>
                      </a:cubicBezTo>
                      <a:cubicBezTo>
                        <a:pt x="4671" y="-869"/>
                        <a:pt x="1099" y="1237"/>
                        <a:pt x="269" y="4937"/>
                      </a:cubicBezTo>
                      <a:cubicBezTo>
                        <a:pt x="-816" y="8510"/>
                        <a:pt x="1609" y="14316"/>
                        <a:pt x="3459" y="13933"/>
                      </a:cubicBezTo>
                      <a:cubicBezTo>
                        <a:pt x="4416" y="13614"/>
                        <a:pt x="6138" y="8957"/>
                        <a:pt x="6777" y="6532"/>
                      </a:cubicBezTo>
                      <a:close/>
                    </a:path>
                  </a:pathLst>
                </a:custGeom>
                <a:solidFill>
                  <a:srgbClr val="FFFFFF"/>
                </a:solidFill>
                <a:ln w="6379" cap="flat">
                  <a:noFill/>
                  <a:prstDash val="solid"/>
                  <a:miter/>
                </a:ln>
              </p:spPr>
              <p:txBody>
                <a:bodyPr rtlCol="0" anchor="ctr"/>
                <a:lstStyle/>
                <a:p>
                  <a:endParaRPr lang="en-US"/>
                </a:p>
              </p:txBody>
            </p:sp>
          </p:grpSp>
          <p:grpSp>
            <p:nvGrpSpPr>
              <p:cNvPr id="193" name="Graphic 4">
                <a:extLst>
                  <a:ext uri="{FF2B5EF4-FFF2-40B4-BE49-F238E27FC236}">
                    <a16:creationId xmlns:a16="http://schemas.microsoft.com/office/drawing/2014/main" xmlns="" id="{50A3FE1C-8C65-5383-6A67-4E9A94071137}"/>
                  </a:ext>
                </a:extLst>
              </p:cNvPr>
              <p:cNvGrpSpPr/>
              <p:nvPr/>
            </p:nvGrpSpPr>
            <p:grpSpPr>
              <a:xfrm>
                <a:off x="11341817" y="2767210"/>
                <a:ext cx="55634" cy="28567"/>
                <a:chOff x="11341817" y="2767210"/>
                <a:chExt cx="55634" cy="28567"/>
              </a:xfrm>
            </p:grpSpPr>
            <p:sp>
              <p:nvSpPr>
                <p:cNvPr id="194" name="Freeform: Shape 193">
                  <a:extLst>
                    <a:ext uri="{FF2B5EF4-FFF2-40B4-BE49-F238E27FC236}">
                      <a16:creationId xmlns:a16="http://schemas.microsoft.com/office/drawing/2014/main" xmlns="" id="{C3DBDB04-E067-F145-5F58-90DE8C2EB8E1}"/>
                    </a:ext>
                  </a:extLst>
                </p:cNvPr>
                <p:cNvSpPr/>
                <p:nvPr/>
              </p:nvSpPr>
              <p:spPr>
                <a:xfrm>
                  <a:off x="11341817" y="2767210"/>
                  <a:ext cx="55634" cy="28567"/>
                </a:xfrm>
                <a:custGeom>
                  <a:avLst/>
                  <a:gdLst>
                    <a:gd name="connsiteX0" fmla="*/ 38792 w 55634"/>
                    <a:gd name="connsiteY0" fmla="*/ 28568 h 28567"/>
                    <a:gd name="connsiteX1" fmla="*/ 55635 w 55634"/>
                    <a:gd name="connsiteY1" fmla="*/ 25250 h 28567"/>
                    <a:gd name="connsiteX2" fmla="*/ 31965 w 55634"/>
                    <a:gd name="connsiteY2" fmla="*/ 942 h 28567"/>
                    <a:gd name="connsiteX3" fmla="*/ 13909 w 55634"/>
                    <a:gd name="connsiteY3" fmla="*/ 2026 h 28567"/>
                    <a:gd name="connsiteX4" fmla="*/ 0 w 55634"/>
                    <a:gd name="connsiteY4" fmla="*/ 12745 h 28567"/>
                    <a:gd name="connsiteX5" fmla="*/ 13717 w 55634"/>
                    <a:gd name="connsiteY5" fmla="*/ 23080 h 28567"/>
                    <a:gd name="connsiteX6" fmla="*/ 27690 w 55634"/>
                    <a:gd name="connsiteY6" fmla="*/ 17657 h 28567"/>
                    <a:gd name="connsiteX7" fmla="*/ 38792 w 55634"/>
                    <a:gd name="connsiteY7" fmla="*/ 28568 h 2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34" h="28567">
                      <a:moveTo>
                        <a:pt x="38792" y="28568"/>
                      </a:moveTo>
                      <a:lnTo>
                        <a:pt x="55635" y="25250"/>
                      </a:lnTo>
                      <a:cubicBezTo>
                        <a:pt x="53019" y="12872"/>
                        <a:pt x="43385" y="3940"/>
                        <a:pt x="31965" y="942"/>
                      </a:cubicBezTo>
                      <a:cubicBezTo>
                        <a:pt x="26222" y="-590"/>
                        <a:pt x="19587" y="-271"/>
                        <a:pt x="13909" y="2026"/>
                      </a:cubicBezTo>
                      <a:cubicBezTo>
                        <a:pt x="8231" y="4259"/>
                        <a:pt x="3509" y="8087"/>
                        <a:pt x="0" y="12745"/>
                      </a:cubicBezTo>
                      <a:lnTo>
                        <a:pt x="13717" y="23080"/>
                      </a:lnTo>
                      <a:cubicBezTo>
                        <a:pt x="17291" y="18359"/>
                        <a:pt x="22522" y="16254"/>
                        <a:pt x="27690" y="17657"/>
                      </a:cubicBezTo>
                      <a:cubicBezTo>
                        <a:pt x="33113" y="18870"/>
                        <a:pt x="37962" y="23719"/>
                        <a:pt x="38792" y="28568"/>
                      </a:cubicBezTo>
                      <a:close/>
                    </a:path>
                  </a:pathLst>
                </a:custGeom>
                <a:noFill/>
                <a:ln w="6379"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xmlns="" id="{32CF86E6-B1D4-CFA4-D99F-05277D14A0CE}"/>
                    </a:ext>
                  </a:extLst>
                </p:cNvPr>
                <p:cNvSpPr/>
                <p:nvPr/>
              </p:nvSpPr>
              <p:spPr>
                <a:xfrm>
                  <a:off x="11348642" y="2769181"/>
                  <a:ext cx="43569" cy="25038"/>
                </a:xfrm>
                <a:custGeom>
                  <a:avLst/>
                  <a:gdLst>
                    <a:gd name="connsiteX0" fmla="*/ 24182 w 43569"/>
                    <a:gd name="connsiteY0" fmla="*/ 15751 h 25038"/>
                    <a:gd name="connsiteX1" fmla="*/ 40132 w 43569"/>
                    <a:gd name="connsiteY1" fmla="*/ 25003 h 25038"/>
                    <a:gd name="connsiteX2" fmla="*/ 43322 w 43569"/>
                    <a:gd name="connsiteY2" fmla="*/ 16389 h 25038"/>
                    <a:gd name="connsiteX3" fmla="*/ 30626 w 43569"/>
                    <a:gd name="connsiteY3" fmla="*/ 1907 h 25038"/>
                    <a:gd name="connsiteX4" fmla="*/ 6254 w 43569"/>
                    <a:gd name="connsiteY4" fmla="*/ 4905 h 25038"/>
                    <a:gd name="connsiteX5" fmla="*/ 512 w 43569"/>
                    <a:gd name="connsiteY5" fmla="*/ 16325 h 25038"/>
                    <a:gd name="connsiteX6" fmla="*/ 10720 w 43569"/>
                    <a:gd name="connsiteY6" fmla="*/ 13646 h 25038"/>
                    <a:gd name="connsiteX7" fmla="*/ 24182 w 43569"/>
                    <a:gd name="connsiteY7" fmla="*/ 15751 h 2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9" h="25038">
                      <a:moveTo>
                        <a:pt x="24182" y="15751"/>
                      </a:moveTo>
                      <a:cubicBezTo>
                        <a:pt x="32157" y="19069"/>
                        <a:pt x="35283" y="25577"/>
                        <a:pt x="40132" y="25003"/>
                      </a:cubicBezTo>
                      <a:cubicBezTo>
                        <a:pt x="42302" y="24683"/>
                        <a:pt x="44279" y="21493"/>
                        <a:pt x="43322" y="16389"/>
                      </a:cubicBezTo>
                      <a:cubicBezTo>
                        <a:pt x="42429" y="11413"/>
                        <a:pt x="38027" y="4905"/>
                        <a:pt x="30626" y="1907"/>
                      </a:cubicBezTo>
                      <a:cubicBezTo>
                        <a:pt x="23671" y="-1411"/>
                        <a:pt x="12060" y="-391"/>
                        <a:pt x="6254" y="4905"/>
                      </a:cubicBezTo>
                      <a:cubicBezTo>
                        <a:pt x="256" y="9818"/>
                        <a:pt x="-828" y="15432"/>
                        <a:pt x="512" y="16325"/>
                      </a:cubicBezTo>
                      <a:cubicBezTo>
                        <a:pt x="1596" y="17155"/>
                        <a:pt x="5743" y="14411"/>
                        <a:pt x="10720" y="13646"/>
                      </a:cubicBezTo>
                      <a:cubicBezTo>
                        <a:pt x="15760" y="12561"/>
                        <a:pt x="20418" y="14092"/>
                        <a:pt x="24182" y="15751"/>
                      </a:cubicBezTo>
                      <a:close/>
                    </a:path>
                  </a:pathLst>
                </a:custGeom>
                <a:solidFill>
                  <a:srgbClr val="FFFFFF"/>
                </a:solidFill>
                <a:ln w="6379" cap="flat">
                  <a:noFill/>
                  <a:prstDash val="solid"/>
                  <a:miter/>
                </a:ln>
              </p:spPr>
              <p:txBody>
                <a:bodyPr rtlCol="0" anchor="ctr"/>
                <a:lstStyle/>
                <a:p>
                  <a:endParaRPr lang="en-US"/>
                </a:p>
              </p:txBody>
            </p:sp>
          </p:grpSp>
        </p:grpSp>
        <p:sp>
          <p:nvSpPr>
            <p:cNvPr id="196" name="Freeform: Shape 195">
              <a:extLst>
                <a:ext uri="{FF2B5EF4-FFF2-40B4-BE49-F238E27FC236}">
                  <a16:creationId xmlns:a16="http://schemas.microsoft.com/office/drawing/2014/main" xmlns="" id="{651A10F3-89C5-B1F6-5D1B-47B8FE6A5630}"/>
                </a:ext>
              </a:extLst>
            </p:cNvPr>
            <p:cNvSpPr/>
            <p:nvPr/>
          </p:nvSpPr>
          <p:spPr>
            <a:xfrm>
              <a:off x="11447981" y="3473326"/>
              <a:ext cx="163808" cy="208913"/>
            </a:xfrm>
            <a:custGeom>
              <a:avLst/>
              <a:gdLst>
                <a:gd name="connsiteX0" fmla="*/ 152360 w 163808"/>
                <a:gd name="connsiteY0" fmla="*/ 22 h 208913"/>
                <a:gd name="connsiteX1" fmla="*/ 163461 w 163808"/>
                <a:gd name="connsiteY1" fmla="*/ 61463 h 208913"/>
                <a:gd name="connsiteX2" fmla="*/ 149423 w 163808"/>
                <a:gd name="connsiteY2" fmla="*/ 118374 h 208913"/>
                <a:gd name="connsiteX3" fmla="*/ 116502 w 163808"/>
                <a:gd name="connsiteY3" fmla="*/ 166226 h 208913"/>
                <a:gd name="connsiteX4" fmla="*/ 36814 w 163808"/>
                <a:gd name="connsiteY4" fmla="*/ 207569 h 208913"/>
                <a:gd name="connsiteX5" fmla="*/ 1 w 163808"/>
                <a:gd name="connsiteY5" fmla="*/ 203932 h 208913"/>
                <a:gd name="connsiteX6" fmla="*/ 32029 w 163808"/>
                <a:gd name="connsiteY6" fmla="*/ 191172 h 208913"/>
                <a:gd name="connsiteX7" fmla="*/ 100105 w 163808"/>
                <a:gd name="connsiteY7" fmla="*/ 150147 h 208913"/>
                <a:gd name="connsiteX8" fmla="*/ 130922 w 163808"/>
                <a:gd name="connsiteY8" fmla="*/ 109825 h 208913"/>
                <a:gd name="connsiteX9" fmla="*/ 148786 w 163808"/>
                <a:gd name="connsiteY9" fmla="*/ 59996 h 208913"/>
                <a:gd name="connsiteX10" fmla="*/ 152360 w 163808"/>
                <a:gd name="connsiteY10" fmla="*/ 22 h 20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808" h="208913">
                  <a:moveTo>
                    <a:pt x="152360" y="22"/>
                  </a:moveTo>
                  <a:cubicBezTo>
                    <a:pt x="154336" y="-870"/>
                    <a:pt x="165949" y="24905"/>
                    <a:pt x="163461" y="61463"/>
                  </a:cubicBezTo>
                  <a:cubicBezTo>
                    <a:pt x="162439" y="79519"/>
                    <a:pt x="157782" y="99744"/>
                    <a:pt x="149423" y="118374"/>
                  </a:cubicBezTo>
                  <a:cubicBezTo>
                    <a:pt x="141194" y="137068"/>
                    <a:pt x="129071" y="153848"/>
                    <a:pt x="116502" y="166226"/>
                  </a:cubicBezTo>
                  <a:cubicBezTo>
                    <a:pt x="90790" y="191873"/>
                    <a:pt x="59400" y="204251"/>
                    <a:pt x="36814" y="207569"/>
                  </a:cubicBezTo>
                  <a:cubicBezTo>
                    <a:pt x="13910" y="211014"/>
                    <a:pt x="1" y="207122"/>
                    <a:pt x="1" y="203932"/>
                  </a:cubicBezTo>
                  <a:cubicBezTo>
                    <a:pt x="-127" y="200040"/>
                    <a:pt x="12697" y="197935"/>
                    <a:pt x="32029" y="191172"/>
                  </a:cubicBezTo>
                  <a:cubicBezTo>
                    <a:pt x="51298" y="184536"/>
                    <a:pt x="77392" y="172223"/>
                    <a:pt x="100105" y="150147"/>
                  </a:cubicBezTo>
                  <a:cubicBezTo>
                    <a:pt x="111143" y="139493"/>
                    <a:pt x="122308" y="125711"/>
                    <a:pt x="130922" y="109825"/>
                  </a:cubicBezTo>
                  <a:cubicBezTo>
                    <a:pt x="139535" y="94002"/>
                    <a:pt x="145660" y="76329"/>
                    <a:pt x="148786" y="59996"/>
                  </a:cubicBezTo>
                  <a:cubicBezTo>
                    <a:pt x="155612" y="26947"/>
                    <a:pt x="149998" y="469"/>
                    <a:pt x="152360" y="22"/>
                  </a:cubicBezTo>
                  <a:close/>
                </a:path>
              </a:pathLst>
            </a:custGeom>
            <a:solidFill>
              <a:srgbClr val="FFFFFF"/>
            </a:solidFill>
            <a:ln w="6379" cap="flat">
              <a:noFill/>
              <a:prstDash val="solid"/>
              <a:miter/>
            </a:ln>
          </p:spPr>
          <p:txBody>
            <a:bodyPr rtlCol="0" anchor="ctr"/>
            <a:lstStyle/>
            <a:p>
              <a:endParaRPr lang="en-US"/>
            </a:p>
          </p:txBody>
        </p:sp>
      </p:grpSp>
      <p:sp>
        <p:nvSpPr>
          <p:cNvPr id="197" name="TextBox 196">
            <a:extLst>
              <a:ext uri="{FF2B5EF4-FFF2-40B4-BE49-F238E27FC236}">
                <a16:creationId xmlns:a16="http://schemas.microsoft.com/office/drawing/2014/main" xmlns="" id="{4B8E77D2-C4BB-6BB7-02C0-1668F9DA4B53}"/>
              </a:ext>
            </a:extLst>
          </p:cNvPr>
          <p:cNvSpPr txBox="1"/>
          <p:nvPr/>
        </p:nvSpPr>
        <p:spPr>
          <a:xfrm>
            <a:off x="11038875" y="178746"/>
            <a:ext cx="712431" cy="289224"/>
          </a:xfrm>
          <a:prstGeom prst="rect">
            <a:avLst/>
          </a:prstGeom>
          <a:noFill/>
        </p:spPr>
        <p:txBody>
          <a:bodyPr wrap="none" rtlCol="0">
            <a:spAutoFit/>
          </a:bodyPr>
          <a:lstStyle/>
          <a:p>
            <a:pPr algn="l"/>
            <a:r>
              <a:rPr lang="en-US" sz="2100" spc="0" baseline="0">
                <a:ln/>
                <a:solidFill>
                  <a:srgbClr val="FFFFFF"/>
                </a:solidFill>
                <a:latin typeface="Arial"/>
                <a:cs typeface="Arial"/>
                <a:sym typeface="Arial"/>
                <a:rtl val="0"/>
              </a:rPr>
              <a:t>search</a:t>
            </a:r>
          </a:p>
        </p:txBody>
      </p:sp>
      <p:sp>
        <p:nvSpPr>
          <p:cNvPr id="198" name="TextBox 197">
            <a:extLst>
              <a:ext uri="{FF2B5EF4-FFF2-40B4-BE49-F238E27FC236}">
                <a16:creationId xmlns:a16="http://schemas.microsoft.com/office/drawing/2014/main" xmlns="" id="{071045A1-0E02-0949-51B9-CAE38CCF3E7E}"/>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199" name="Picture 198">
            <a:extLst>
              <a:ext uri="{FF2B5EF4-FFF2-40B4-BE49-F238E27FC236}">
                <a16:creationId xmlns:a16="http://schemas.microsoft.com/office/drawing/2014/main" xmlns="" id="{5247DDC2-25A0-E6E6-06C5-313D2D470345}"/>
              </a:ext>
            </a:extLst>
          </p:cNvPr>
          <p:cNvPicPr>
            <a:picLocks noChangeAspect="1"/>
          </p:cNvPicPr>
          <p:nvPr/>
        </p:nvPicPr>
        <p:blipFill>
          <a:blip r:embed="rId3"/>
          <a:stretch>
            <a:fillRect/>
          </a:stretch>
        </p:blipFill>
        <p:spPr>
          <a:xfrm>
            <a:off x="8128000" y="2882900"/>
            <a:ext cx="2692400" cy="3303270"/>
          </a:xfrm>
          <a:prstGeom prst="rect">
            <a:avLst/>
          </a:prstGeom>
        </p:spPr>
      </p:pic>
      <p:pic>
        <p:nvPicPr>
          <p:cNvPr id="201" name="Picture 200">
            <a:extLst>
              <a:ext uri="{FF2B5EF4-FFF2-40B4-BE49-F238E27FC236}">
                <a16:creationId xmlns:a16="http://schemas.microsoft.com/office/drawing/2014/main" xmlns="" id="{F1775476-C4F0-B36D-8B02-A3F955BF1CC0}"/>
              </a:ext>
            </a:extLst>
          </p:cNvPr>
          <p:cNvPicPr>
            <a:picLocks noChangeAspect="1"/>
          </p:cNvPicPr>
          <p:nvPr/>
        </p:nvPicPr>
        <p:blipFill>
          <a:blip r:embed="rId4"/>
          <a:stretch>
            <a:fillRect/>
          </a:stretch>
        </p:blipFill>
        <p:spPr>
          <a:xfrm>
            <a:off x="7160246" y="3175000"/>
            <a:ext cx="1905000" cy="3137536"/>
          </a:xfrm>
          <a:prstGeom prst="rect">
            <a:avLst/>
          </a:prstGeom>
        </p:spPr>
      </p:pic>
      <p:pic>
        <p:nvPicPr>
          <p:cNvPr id="202" name="Picture 201">
            <a:extLst>
              <a:ext uri="{FF2B5EF4-FFF2-40B4-BE49-F238E27FC236}">
                <a16:creationId xmlns:a16="http://schemas.microsoft.com/office/drawing/2014/main" xmlns="" id="{77BAFDC3-7ED8-6B2E-D139-CAB56FC83208}"/>
              </a:ext>
            </a:extLst>
          </p:cNvPr>
          <p:cNvPicPr>
            <a:picLocks noChangeAspect="1"/>
          </p:cNvPicPr>
          <p:nvPr/>
        </p:nvPicPr>
        <p:blipFill>
          <a:blip r:embed="rId5"/>
          <a:stretch>
            <a:fillRect/>
          </a:stretch>
        </p:blipFill>
        <p:spPr>
          <a:xfrm>
            <a:off x="9969500" y="3962400"/>
            <a:ext cx="1600200" cy="1610596"/>
          </a:xfrm>
          <a:prstGeom prst="rect">
            <a:avLst/>
          </a:prstGeom>
        </p:spPr>
      </p:pic>
      <p:pic>
        <p:nvPicPr>
          <p:cNvPr id="204" name="Picture 203">
            <a:extLst>
              <a:ext uri="{FF2B5EF4-FFF2-40B4-BE49-F238E27FC236}">
                <a16:creationId xmlns:a16="http://schemas.microsoft.com/office/drawing/2014/main" xmlns="" id="{23D17116-EE52-22E3-8DB5-C11958A8040C}"/>
              </a:ext>
            </a:extLst>
          </p:cNvPr>
          <p:cNvPicPr>
            <a:picLocks noChangeAspect="1"/>
          </p:cNvPicPr>
          <p:nvPr/>
        </p:nvPicPr>
        <p:blipFill>
          <a:blip r:embed="rId6"/>
          <a:stretch>
            <a:fillRect/>
          </a:stretch>
        </p:blipFill>
        <p:spPr>
          <a:xfrm>
            <a:off x="10375900" y="5105400"/>
            <a:ext cx="1511300" cy="1538503"/>
          </a:xfrm>
          <a:prstGeom prst="rect">
            <a:avLst/>
          </a:prstGeom>
        </p:spPr>
      </p:pic>
      <p:pic>
        <p:nvPicPr>
          <p:cNvPr id="205" name="Picture 204">
            <a:extLst>
              <a:ext uri="{FF2B5EF4-FFF2-40B4-BE49-F238E27FC236}">
                <a16:creationId xmlns:a16="http://schemas.microsoft.com/office/drawing/2014/main" xmlns="" id="{8DF101C5-94B2-ABFD-D967-87F04973D619}"/>
              </a:ext>
            </a:extLst>
          </p:cNvPr>
          <p:cNvPicPr>
            <a:picLocks noChangeAspect="1"/>
          </p:cNvPicPr>
          <p:nvPr/>
        </p:nvPicPr>
        <p:blipFill>
          <a:blip r:embed="rId7"/>
          <a:stretch>
            <a:fillRect/>
          </a:stretch>
        </p:blipFill>
        <p:spPr>
          <a:xfrm>
            <a:off x="9880600" y="2159000"/>
            <a:ext cx="990600" cy="2124271"/>
          </a:xfrm>
          <a:prstGeom prst="rect">
            <a:avLst/>
          </a:prstGeom>
        </p:spPr>
      </p:pic>
      <p:grpSp>
        <p:nvGrpSpPr>
          <p:cNvPr id="207" name="Graphic 287">
            <a:extLst>
              <a:ext uri="{FF2B5EF4-FFF2-40B4-BE49-F238E27FC236}">
                <a16:creationId xmlns:a16="http://schemas.microsoft.com/office/drawing/2014/main" xmlns="" id="{1FA21C42-1735-1075-78FA-861A52ED272A}"/>
              </a:ext>
            </a:extLst>
          </p:cNvPr>
          <p:cNvGrpSpPr/>
          <p:nvPr/>
        </p:nvGrpSpPr>
        <p:grpSpPr>
          <a:xfrm rot="19031192">
            <a:off x="8081549" y="1714825"/>
            <a:ext cx="2093336" cy="1579106"/>
            <a:chOff x="-5909677" y="-1081579"/>
            <a:chExt cx="1941507" cy="1464574"/>
          </a:xfrm>
        </p:grpSpPr>
        <p:sp>
          <p:nvSpPr>
            <p:cNvPr id="208" name="Freeform: Shape 207">
              <a:extLst>
                <a:ext uri="{FF2B5EF4-FFF2-40B4-BE49-F238E27FC236}">
                  <a16:creationId xmlns:a16="http://schemas.microsoft.com/office/drawing/2014/main" xmlns="" id="{B194FD0A-7B29-638D-5919-7DEE4D896BB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xmlns="" id="{E5BB6469-B468-9CD9-76A1-E40FAB78C76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xmlns="" id="{1B9DAA3B-22D8-083A-9745-702141900732}"/>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xmlns="" id="{A0426700-AF59-77E4-7225-FEFF8B6AA52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xmlns="" id="{361CECA8-9699-543E-32B4-A1A34698529D}"/>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xmlns="" id="{643F8353-62E4-300F-06A1-B99CF2A0D155}"/>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xmlns="" id="{C1867F3C-092C-5805-C7F3-0D79C61E0F5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xmlns="" id="{9167FB34-9EA4-94DD-35B9-8CBE8803F752}"/>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xmlns="" id="{674CE0DE-AA75-A297-5613-39FD99A68EAE}"/>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xmlns="" id="{B33827D6-CF82-BBAE-577E-E39BB98F0CD1}"/>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xmlns="" id="{C33A7CE2-1C67-6763-C94A-9F7F1C1B1DB4}"/>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xmlns="" id="{BC19C673-10A0-9EBA-244E-4E717C7A7C5E}"/>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xmlns="" id="{4CCE3AE5-0612-4418-7E01-21493078262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xmlns="" id="{254C975A-EB11-3DE2-EB91-00067A39581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xmlns="" id="{BEE89731-01E7-9F3A-52BA-61B41B93EE54}"/>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xmlns="" id="{8A24F246-49A1-CDB2-9CB3-50A4EFD19941}"/>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24" name="Graphic 287">
            <a:extLst>
              <a:ext uri="{FF2B5EF4-FFF2-40B4-BE49-F238E27FC236}">
                <a16:creationId xmlns:a16="http://schemas.microsoft.com/office/drawing/2014/main" xmlns="" id="{77EA08B6-9F51-44F3-43F8-169C4ADCC181}"/>
              </a:ext>
            </a:extLst>
          </p:cNvPr>
          <p:cNvGrpSpPr/>
          <p:nvPr/>
        </p:nvGrpSpPr>
        <p:grpSpPr>
          <a:xfrm rot="12380806">
            <a:off x="-808416" y="5526201"/>
            <a:ext cx="2161036" cy="1630175"/>
            <a:chOff x="-5909677" y="-1081579"/>
            <a:chExt cx="1941507" cy="1464574"/>
          </a:xfrm>
        </p:grpSpPr>
        <p:sp>
          <p:nvSpPr>
            <p:cNvPr id="225" name="Freeform: Shape 224">
              <a:extLst>
                <a:ext uri="{FF2B5EF4-FFF2-40B4-BE49-F238E27FC236}">
                  <a16:creationId xmlns:a16="http://schemas.microsoft.com/office/drawing/2014/main" xmlns="" id="{84DB4172-42FF-11AD-3E0B-0EE3F9955A76}"/>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xmlns="" id="{C4DE9B2D-DA1A-1B63-D4A9-EF687C1B192E}"/>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xmlns="" id="{A3D33B3C-D6D4-061D-F56E-8DB568B88B93}"/>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xmlns="" id="{CEBC996B-E3FF-F8DA-5985-966BD1F4DF39}"/>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xmlns="" id="{36ABB879-6BD2-4FBB-6DBA-4A76898DA5A2}"/>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xmlns="" id="{AAB064B2-E148-7094-514D-31CAF285292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xmlns="" id="{3B71C3B0-27B5-BB2E-DA45-790742735A4D}"/>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xmlns="" id="{9A20E537-879C-0130-560A-4225A65A75C0}"/>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xmlns="" id="{AE43F295-FE41-B67E-A642-681C98F5F201}"/>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xmlns="" id="{68262413-5FDF-EEB0-2B13-459A4E27676E}"/>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xmlns="" id="{62201B74-D7E4-2A2F-2DF4-EEABDCA210B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xmlns="" id="{A393CD39-EA9F-B049-90F5-B275D1D0919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xmlns="" id="{9E88B32A-75A0-187A-5B88-4C6B73F42E6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xmlns="" id="{1CA69412-349A-1471-685C-143DBCBC44A6}"/>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xmlns="" id="{D97FD77A-A2A7-4BCF-D80C-84D005C281BC}"/>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xmlns="" id="{684570B3-1A6A-94A3-9C8C-FD6693396E9D}"/>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41" name="Channel URL">
            <a:extLst>
              <a:ext uri="{FF2B5EF4-FFF2-40B4-BE49-F238E27FC236}">
                <a16:creationId xmlns:a16="http://schemas.microsoft.com/office/drawing/2014/main" xmlns="" id="{C724DDA3-0202-79E5-D0B5-7E59F43481AE}"/>
              </a:ext>
            </a:extLst>
          </p:cNvPr>
          <p:cNvSpPr txBox="1"/>
          <p:nvPr/>
        </p:nvSpPr>
        <p:spPr>
          <a:xfrm>
            <a:off x="1291928" y="1488028"/>
            <a:ext cx="3318172" cy="1098506"/>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US" sz="6000" b="1">
                <a:solidFill>
                  <a:srgbClr val="FF7C00"/>
                </a:solidFill>
                <a:latin typeface="Arial" panose="020B0604020202020204" pitchFamily="34" charset="0"/>
                <a:ea typeface="Tahoma" panose="020B0604030504040204" pitchFamily="34" charset="0"/>
                <a:cs typeface="Arial" panose="020B0604020202020204" pitchFamily="34" charset="0"/>
              </a:rPr>
              <a:t>PHẦN 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42" name="Rectangle: Rounded Corners 241">
            <a:extLst>
              <a:ext uri="{FF2B5EF4-FFF2-40B4-BE49-F238E27FC236}">
                <a16:creationId xmlns:a16="http://schemas.microsoft.com/office/drawing/2014/main" xmlns="" id="{5BFBDF60-9814-E8B1-354D-38F874BFB2EB}"/>
              </a:ext>
            </a:extLst>
          </p:cNvPr>
          <p:cNvSpPr/>
          <p:nvPr/>
        </p:nvSpPr>
        <p:spPr>
          <a:xfrm>
            <a:off x="800100" y="2581275"/>
            <a:ext cx="6200776" cy="2613120"/>
          </a:xfrm>
          <a:prstGeom prst="roundRect">
            <a:avLst>
              <a:gd name="adj" fmla="val 1430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5" name="Channel URL">
            <a:extLst>
              <a:ext uri="{FF2B5EF4-FFF2-40B4-BE49-F238E27FC236}">
                <a16:creationId xmlns:a16="http://schemas.microsoft.com/office/drawing/2014/main" xmlns="" id="{C9DC70BD-BDE6-1D6F-1A71-119FE7F1D362}"/>
              </a:ext>
            </a:extLst>
          </p:cNvPr>
          <p:cNvSpPr txBox="1"/>
          <p:nvPr/>
        </p:nvSpPr>
        <p:spPr>
          <a:xfrm>
            <a:off x="1095375" y="2767624"/>
            <a:ext cx="6219825" cy="2240422"/>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SỰ ĐIỆN LI,</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CHẤT </a:t>
            </a:r>
            <a:r>
              <a:rPr lang="en-US" sz="4000" b="1">
                <a:solidFill>
                  <a:srgbClr val="002060"/>
                </a:solidFill>
                <a:latin typeface="Arial" panose="020B0604020202020204" pitchFamily="34" charset="0"/>
                <a:ea typeface="Tahoma" panose="020B0604030504040204" pitchFamily="34" charset="0"/>
                <a:cs typeface="Arial" panose="020B0604020202020204" pitchFamily="34" charset="0"/>
              </a:rPr>
              <a:t>ĐIỆN LI,</a:t>
            </a:r>
          </a:p>
          <a:p>
            <a:pPr marL="0" marR="0" lvl="0" indent="0"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CHẤT KH</a:t>
            </a:r>
            <a:r>
              <a:rPr lang="en-US" sz="4000" b="1">
                <a:solidFill>
                  <a:srgbClr val="002060"/>
                </a:solidFill>
                <a:latin typeface="Arial" panose="020B0604020202020204" pitchFamily="34" charset="0"/>
                <a:ea typeface="Tahoma" panose="020B0604030504040204" pitchFamily="34" charset="0"/>
                <a:cs typeface="Arial" panose="020B0604020202020204" pitchFamily="34" charset="0"/>
              </a:rPr>
              <a:t>ÔNG ĐIỆN LI</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54678318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xmlns="" id="{3A136A7F-848D-0968-A442-CC99F38A51F9}"/>
              </a:ext>
            </a:extLst>
          </p:cNvPr>
          <p:cNvGrpSpPr/>
          <p:nvPr/>
        </p:nvGrpSpPr>
        <p:grpSpPr>
          <a:xfrm>
            <a:off x="2400300" y="424743"/>
            <a:ext cx="7391402" cy="1232608"/>
            <a:chOff x="2400300" y="424743"/>
            <a:chExt cx="7391402" cy="1232608"/>
          </a:xfrm>
        </p:grpSpPr>
        <p:sp>
          <p:nvSpPr>
            <p:cNvPr id="32" name="Rectangle: Rounded Corners 31">
              <a:extLst>
                <a:ext uri="{FF2B5EF4-FFF2-40B4-BE49-F238E27FC236}">
                  <a16:creationId xmlns:a16="http://schemas.microsoft.com/office/drawing/2014/main" xmlns="" id="{2DE1639A-8DE5-E2B5-16B6-455CEE285B80}"/>
                </a:ext>
              </a:extLst>
            </p:cNvPr>
            <p:cNvSpPr/>
            <p:nvPr/>
          </p:nvSpPr>
          <p:spPr>
            <a:xfrm>
              <a:off x="2400300" y="424743"/>
              <a:ext cx="7391402" cy="1232608"/>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B2D379D-ED5A-1C16-DAAB-4E109F5866B6}"/>
                </a:ext>
              </a:extLst>
            </p:cNvPr>
            <p:cNvSpPr txBox="1"/>
            <p:nvPr/>
          </p:nvSpPr>
          <p:spPr>
            <a:xfrm>
              <a:off x="2600326" y="571500"/>
              <a:ext cx="6991350" cy="937949"/>
            </a:xfrm>
            <a:prstGeom prst="rect">
              <a:avLst/>
            </a:prstGeom>
            <a:noFill/>
          </p:spPr>
          <p:txBody>
            <a:bodyPr wrap="square" rtlCol="0">
              <a:spAutoFit/>
            </a:bodyPr>
            <a:lstStyle/>
            <a:p>
              <a:pPr algn="ctr">
                <a:lnSpc>
                  <a:spcPct val="120000"/>
                </a:lnSpc>
              </a:pPr>
              <a:r>
                <a:rPr lang="en-US" sz="2400"/>
                <a:t>Trong đời sống thường ngày, </a:t>
              </a:r>
            </a:p>
            <a:p>
              <a:pPr algn="ctr">
                <a:lnSpc>
                  <a:spcPct val="120000"/>
                </a:lnSpc>
              </a:pPr>
              <a:r>
                <a:rPr lang="en-US" sz="2400"/>
                <a:t>có rất nhiều quá trình hòa tan các chất vào nước.</a:t>
              </a:r>
            </a:p>
          </p:txBody>
        </p:sp>
      </p:grpSp>
      <p:grpSp>
        <p:nvGrpSpPr>
          <p:cNvPr id="40" name="Group 39">
            <a:extLst>
              <a:ext uri="{FF2B5EF4-FFF2-40B4-BE49-F238E27FC236}">
                <a16:creationId xmlns:a16="http://schemas.microsoft.com/office/drawing/2014/main" xmlns="" id="{1A9A2A43-1544-6C77-B213-17D26179B2CB}"/>
              </a:ext>
            </a:extLst>
          </p:cNvPr>
          <p:cNvGrpSpPr/>
          <p:nvPr/>
        </p:nvGrpSpPr>
        <p:grpSpPr>
          <a:xfrm>
            <a:off x="1770626" y="4339242"/>
            <a:ext cx="3769081" cy="909247"/>
            <a:chOff x="1639709" y="4133850"/>
            <a:chExt cx="3769081" cy="909247"/>
          </a:xfrm>
        </p:grpSpPr>
        <p:sp>
          <p:nvSpPr>
            <p:cNvPr id="37" name="Rectangle: Rounded Corners 36">
              <a:extLst>
                <a:ext uri="{FF2B5EF4-FFF2-40B4-BE49-F238E27FC236}">
                  <a16:creationId xmlns:a16="http://schemas.microsoft.com/office/drawing/2014/main" xmlns="" id="{11EE6AD5-EE43-586F-06E9-8A3CA3A7F465}"/>
                </a:ext>
              </a:extLst>
            </p:cNvPr>
            <p:cNvSpPr/>
            <p:nvPr/>
          </p:nvSpPr>
          <p:spPr>
            <a:xfrm>
              <a:off x="1639709" y="4133850"/>
              <a:ext cx="3769081" cy="909247"/>
            </a:xfrm>
            <a:prstGeom prst="roundRect">
              <a:avLst>
                <a:gd name="adj" fmla="val 2485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31" name="TextBox 30">
              <a:extLst>
                <a:ext uri="{FF2B5EF4-FFF2-40B4-BE49-F238E27FC236}">
                  <a16:creationId xmlns:a16="http://schemas.microsoft.com/office/drawing/2014/main" xmlns="" id="{50445517-5930-497D-3F2E-1FEFD4260123}"/>
                </a:ext>
              </a:extLst>
            </p:cNvPr>
            <p:cNvSpPr txBox="1"/>
            <p:nvPr/>
          </p:nvSpPr>
          <p:spPr>
            <a:xfrm>
              <a:off x="1771649" y="4225169"/>
              <a:ext cx="3505202" cy="726609"/>
            </a:xfrm>
            <a:prstGeom prst="rect">
              <a:avLst/>
            </a:prstGeom>
            <a:noFill/>
          </p:spPr>
          <p:txBody>
            <a:bodyPr wrap="square" rtlCol="0">
              <a:spAutoFit/>
            </a:bodyPr>
            <a:lstStyle/>
            <a:p>
              <a:pPr algn="ctr">
                <a:lnSpc>
                  <a:spcPct val="120000"/>
                </a:lnSpc>
              </a:pPr>
              <a:r>
                <a:rPr lang="en-US" b="1">
                  <a:solidFill>
                    <a:schemeClr val="bg1"/>
                  </a:solidFill>
                </a:rPr>
                <a:t>Hòa tan muối ăn vào nước </a:t>
              </a:r>
            </a:p>
            <a:p>
              <a:pPr algn="ctr">
                <a:lnSpc>
                  <a:spcPct val="120000"/>
                </a:lnSpc>
              </a:pPr>
              <a:r>
                <a:rPr lang="en-US" b="1">
                  <a:solidFill>
                    <a:schemeClr val="bg1"/>
                  </a:solidFill>
                </a:rPr>
                <a:t>khi pha nước muối súc miệng</a:t>
              </a:r>
            </a:p>
          </p:txBody>
        </p:sp>
      </p:grpSp>
      <p:grpSp>
        <p:nvGrpSpPr>
          <p:cNvPr id="3" name="Group 2">
            <a:extLst>
              <a:ext uri="{FF2B5EF4-FFF2-40B4-BE49-F238E27FC236}">
                <a16:creationId xmlns:a16="http://schemas.microsoft.com/office/drawing/2014/main" xmlns="" id="{87A39CA6-4C6C-DF31-40FB-05902FCA5FD3}"/>
              </a:ext>
            </a:extLst>
          </p:cNvPr>
          <p:cNvGrpSpPr/>
          <p:nvPr/>
        </p:nvGrpSpPr>
        <p:grpSpPr>
          <a:xfrm>
            <a:off x="2800349" y="5419725"/>
            <a:ext cx="6591302" cy="1085850"/>
            <a:chOff x="2800349" y="5419725"/>
            <a:chExt cx="6591302" cy="1085850"/>
          </a:xfrm>
        </p:grpSpPr>
        <p:sp>
          <p:nvSpPr>
            <p:cNvPr id="35" name="Hexagon 34">
              <a:extLst>
                <a:ext uri="{FF2B5EF4-FFF2-40B4-BE49-F238E27FC236}">
                  <a16:creationId xmlns:a16="http://schemas.microsoft.com/office/drawing/2014/main" xmlns="" id="{1B5A24B2-E506-7E20-D4F7-538284FA08BA}"/>
                </a:ext>
              </a:extLst>
            </p:cNvPr>
            <p:cNvSpPr/>
            <p:nvPr/>
          </p:nvSpPr>
          <p:spPr>
            <a:xfrm>
              <a:off x="2800349" y="5419725"/>
              <a:ext cx="6591302" cy="1085850"/>
            </a:xfrm>
            <a:prstGeom prst="hexagon">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4A48864-7F53-C45C-9A5A-9DA1970B35C5}"/>
                </a:ext>
              </a:extLst>
            </p:cNvPr>
            <p:cNvSpPr txBox="1"/>
            <p:nvPr/>
          </p:nvSpPr>
          <p:spPr>
            <a:xfrm>
              <a:off x="3286127" y="5493676"/>
              <a:ext cx="5619748" cy="937949"/>
            </a:xfrm>
            <a:prstGeom prst="rect">
              <a:avLst/>
            </a:prstGeom>
            <a:noFill/>
          </p:spPr>
          <p:txBody>
            <a:bodyPr wrap="square" rtlCol="0">
              <a:spAutoFit/>
            </a:bodyPr>
            <a:lstStyle/>
            <a:p>
              <a:pPr algn="ctr">
                <a:lnSpc>
                  <a:spcPct val="120000"/>
                </a:lnSpc>
              </a:pPr>
              <a:r>
                <a:rPr lang="vi-VN" sz="2400">
                  <a:solidFill>
                    <a:srgbClr val="C00000"/>
                  </a:solidFill>
                </a:rPr>
                <a:t>Vậy có sự khác biệt cơ bản nào </a:t>
              </a:r>
              <a:endParaRPr lang="en-US" sz="2400">
                <a:solidFill>
                  <a:srgbClr val="C00000"/>
                </a:solidFill>
              </a:endParaRPr>
            </a:p>
            <a:p>
              <a:pPr algn="ctr">
                <a:lnSpc>
                  <a:spcPct val="120000"/>
                </a:lnSpc>
              </a:pPr>
              <a:r>
                <a:rPr lang="vi-VN" sz="2400">
                  <a:solidFill>
                    <a:srgbClr val="C00000"/>
                  </a:solidFill>
                </a:rPr>
                <a:t>khi muối ăn và đường tan trong nước?</a:t>
              </a:r>
              <a:endParaRPr lang="en-US" sz="2400">
                <a:solidFill>
                  <a:srgbClr val="C00000"/>
                </a:solidFill>
              </a:endParaRPr>
            </a:p>
          </p:txBody>
        </p:sp>
      </p:grpSp>
      <p:grpSp>
        <p:nvGrpSpPr>
          <p:cNvPr id="39" name="Group 38">
            <a:extLst>
              <a:ext uri="{FF2B5EF4-FFF2-40B4-BE49-F238E27FC236}">
                <a16:creationId xmlns:a16="http://schemas.microsoft.com/office/drawing/2014/main" xmlns="" id="{F69E7BBB-2B34-805F-5A6E-66A92190388D}"/>
              </a:ext>
            </a:extLst>
          </p:cNvPr>
          <p:cNvGrpSpPr/>
          <p:nvPr/>
        </p:nvGrpSpPr>
        <p:grpSpPr>
          <a:xfrm>
            <a:off x="6653598" y="4343400"/>
            <a:ext cx="3769081" cy="909247"/>
            <a:chOff x="6319659" y="4105275"/>
            <a:chExt cx="3769081" cy="909247"/>
          </a:xfrm>
        </p:grpSpPr>
        <p:sp>
          <p:nvSpPr>
            <p:cNvPr id="38" name="Rectangle: Rounded Corners 37">
              <a:extLst>
                <a:ext uri="{FF2B5EF4-FFF2-40B4-BE49-F238E27FC236}">
                  <a16:creationId xmlns:a16="http://schemas.microsoft.com/office/drawing/2014/main" xmlns="" id="{31DC90C9-1F8A-E818-D0FE-0405AEDC9EA7}"/>
                </a:ext>
              </a:extLst>
            </p:cNvPr>
            <p:cNvSpPr/>
            <p:nvPr/>
          </p:nvSpPr>
          <p:spPr>
            <a:xfrm>
              <a:off x="6319659" y="4105275"/>
              <a:ext cx="3769081" cy="909247"/>
            </a:xfrm>
            <a:prstGeom prst="roundRect">
              <a:avLst>
                <a:gd name="adj" fmla="val 2485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36" name="TextBox 35">
              <a:extLst>
                <a:ext uri="{FF2B5EF4-FFF2-40B4-BE49-F238E27FC236}">
                  <a16:creationId xmlns:a16="http://schemas.microsoft.com/office/drawing/2014/main" xmlns="" id="{BF2E6B6D-0C83-7C74-348D-4482E8E0FD0F}"/>
                </a:ext>
              </a:extLst>
            </p:cNvPr>
            <p:cNvSpPr txBox="1"/>
            <p:nvPr/>
          </p:nvSpPr>
          <p:spPr>
            <a:xfrm>
              <a:off x="6378574" y="4196594"/>
              <a:ext cx="3651252" cy="726609"/>
            </a:xfrm>
            <a:prstGeom prst="rect">
              <a:avLst/>
            </a:prstGeom>
            <a:noFill/>
          </p:spPr>
          <p:txBody>
            <a:bodyPr wrap="square" rtlCol="0">
              <a:spAutoFit/>
            </a:bodyPr>
            <a:lstStyle/>
            <a:p>
              <a:pPr algn="ctr">
                <a:lnSpc>
                  <a:spcPct val="120000"/>
                </a:lnSpc>
              </a:pPr>
              <a:r>
                <a:rPr lang="en-US" b="1">
                  <a:solidFill>
                    <a:schemeClr val="bg1"/>
                  </a:solidFill>
                </a:rPr>
                <a:t>Hòa tan đường kính (C</a:t>
              </a:r>
              <a:r>
                <a:rPr lang="en-US" b="1" baseline="-25000">
                  <a:solidFill>
                    <a:schemeClr val="bg1"/>
                  </a:solidFill>
                </a:rPr>
                <a:t>12</a:t>
              </a:r>
              <a:r>
                <a:rPr lang="en-US" b="1">
                  <a:solidFill>
                    <a:schemeClr val="bg1"/>
                  </a:solidFill>
                </a:rPr>
                <a:t>H</a:t>
              </a:r>
              <a:r>
                <a:rPr lang="en-US" b="1" baseline="-25000">
                  <a:solidFill>
                    <a:schemeClr val="bg1"/>
                  </a:solidFill>
                </a:rPr>
                <a:t>22</a:t>
              </a:r>
              <a:r>
                <a:rPr lang="en-US" b="1">
                  <a:solidFill>
                    <a:schemeClr val="bg1"/>
                  </a:solidFill>
                </a:rPr>
                <a:t>O</a:t>
              </a:r>
              <a:r>
                <a:rPr lang="en-US" b="1" baseline="-25000">
                  <a:solidFill>
                    <a:schemeClr val="bg1"/>
                  </a:solidFill>
                </a:rPr>
                <a:t>11</a:t>
              </a:r>
              <a:r>
                <a:rPr lang="en-US" b="1">
                  <a:solidFill>
                    <a:schemeClr val="bg1"/>
                  </a:solidFill>
                </a:rPr>
                <a:t>) </a:t>
              </a:r>
            </a:p>
            <a:p>
              <a:pPr algn="ctr">
                <a:lnSpc>
                  <a:spcPct val="120000"/>
                </a:lnSpc>
              </a:pPr>
              <a:r>
                <a:rPr lang="en-US" b="1">
                  <a:solidFill>
                    <a:schemeClr val="bg1"/>
                  </a:solidFill>
                </a:rPr>
                <a:t>vào nước để pha nước đường</a:t>
              </a:r>
            </a:p>
          </p:txBody>
        </p:sp>
      </p:grpSp>
      <p:pic>
        <p:nvPicPr>
          <p:cNvPr id="42" name="Picture 41">
            <a:extLst>
              <a:ext uri="{FF2B5EF4-FFF2-40B4-BE49-F238E27FC236}">
                <a16:creationId xmlns:a16="http://schemas.microsoft.com/office/drawing/2014/main" xmlns="" id="{5212E7BD-9CBB-1BCD-CD76-DE80DE384110}"/>
              </a:ext>
            </a:extLst>
          </p:cNvPr>
          <p:cNvPicPr>
            <a:picLocks noChangeAspect="1"/>
          </p:cNvPicPr>
          <p:nvPr/>
        </p:nvPicPr>
        <p:blipFill rotWithShape="1">
          <a:blip r:embed="rId8"/>
          <a:srcRect t="2039" b="2039"/>
          <a:stretch/>
        </p:blipFill>
        <p:spPr>
          <a:xfrm>
            <a:off x="1519133" y="1905001"/>
            <a:ext cx="4272067" cy="2305050"/>
          </a:xfrm>
          <a:prstGeom prst="rect">
            <a:avLst/>
          </a:prstGeom>
        </p:spPr>
      </p:pic>
      <p:pic>
        <p:nvPicPr>
          <p:cNvPr id="44" name="Picture 43">
            <a:extLst>
              <a:ext uri="{FF2B5EF4-FFF2-40B4-BE49-F238E27FC236}">
                <a16:creationId xmlns:a16="http://schemas.microsoft.com/office/drawing/2014/main" xmlns="" id="{1A974305-21CF-2029-785B-0020C685AB8E}"/>
              </a:ext>
            </a:extLst>
          </p:cNvPr>
          <p:cNvPicPr>
            <a:picLocks noChangeAspect="1"/>
          </p:cNvPicPr>
          <p:nvPr/>
        </p:nvPicPr>
        <p:blipFill rotWithShape="1">
          <a:blip r:embed="rId9"/>
          <a:srcRect t="9521" b="9521"/>
          <a:stretch/>
        </p:blipFill>
        <p:spPr>
          <a:xfrm>
            <a:off x="6403410" y="1905000"/>
            <a:ext cx="4269457" cy="2305049"/>
          </a:xfrm>
          <a:prstGeom prst="rect">
            <a:avLst/>
          </a:prstGeom>
        </p:spPr>
      </p:pic>
    </p:spTree>
    <p:extLst>
      <p:ext uri="{BB962C8B-B14F-4D97-AF65-F5344CB8AC3E}">
        <p14:creationId xmlns:p14="http://schemas.microsoft.com/office/powerpoint/2010/main" val="3099719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par>
                                <p:cTn id="21" presetID="14" presetClass="entr" presetSubtype="1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randombar(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xmlns="" id="{DB6F7AF5-8759-3D5F-FECB-BA3234BB4BF7}"/>
              </a:ext>
            </a:extLst>
          </p:cNvPr>
          <p:cNvGrpSpPr/>
          <p:nvPr/>
        </p:nvGrpSpPr>
        <p:grpSpPr>
          <a:xfrm>
            <a:off x="802743" y="404976"/>
            <a:ext cx="10586516" cy="826314"/>
            <a:chOff x="802743" y="404976"/>
            <a:chExt cx="10586516" cy="826314"/>
          </a:xfrm>
        </p:grpSpPr>
        <p:sp>
          <p:nvSpPr>
            <p:cNvPr id="32" name="Rectangle: Rounded Corners 31">
              <a:extLst>
                <a:ext uri="{FF2B5EF4-FFF2-40B4-BE49-F238E27FC236}">
                  <a16:creationId xmlns:a16="http://schemas.microsoft.com/office/drawing/2014/main" xmlns="" id="{2DE1639A-8DE5-E2B5-16B6-455CEE285B80}"/>
                </a:ext>
              </a:extLst>
            </p:cNvPr>
            <p:cNvSpPr/>
            <p:nvPr/>
          </p:nvSpPr>
          <p:spPr>
            <a:xfrm>
              <a:off x="802743" y="404976"/>
              <a:ext cx="10586516" cy="826314"/>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B2D379D-ED5A-1C16-DAAB-4E109F5866B6}"/>
                </a:ext>
              </a:extLst>
            </p:cNvPr>
            <p:cNvSpPr txBox="1"/>
            <p:nvPr/>
          </p:nvSpPr>
          <p:spPr>
            <a:xfrm>
              <a:off x="1024553" y="570549"/>
              <a:ext cx="10142897" cy="498598"/>
            </a:xfrm>
            <a:prstGeom prst="rect">
              <a:avLst/>
            </a:prstGeom>
            <a:noFill/>
          </p:spPr>
          <p:txBody>
            <a:bodyPr wrap="square" rtlCol="0">
              <a:spAutoFit/>
            </a:bodyPr>
            <a:lstStyle/>
            <a:p>
              <a:pPr algn="just">
                <a:lnSpc>
                  <a:spcPct val="120000"/>
                </a:lnSpc>
              </a:pPr>
              <a:r>
                <a:rPr lang="en-US" sz="2200"/>
                <a:t>C</a:t>
              </a:r>
              <a:r>
                <a:rPr lang="vi-VN" sz="2200"/>
                <a:t>ùng tìm hiểu vấn đề này thông qua việc quan sát thí </a:t>
              </a:r>
              <a:r>
                <a:rPr lang="vi-VN" sz="2200" smtClean="0"/>
                <a:t>nghiệm</a:t>
              </a:r>
              <a:r>
                <a:rPr lang="en-US" sz="2200" smtClean="0"/>
                <a:t> như ảnh</a:t>
              </a:r>
              <a:endParaRPr lang="en-US" sz="2200"/>
            </a:p>
          </p:txBody>
        </p:sp>
      </p:grpSp>
      <p:sp>
        <p:nvSpPr>
          <p:cNvPr id="29" name="Rectangle: Rounded Corners 28">
            <a:extLst>
              <a:ext uri="{FF2B5EF4-FFF2-40B4-BE49-F238E27FC236}">
                <a16:creationId xmlns:a16="http://schemas.microsoft.com/office/drawing/2014/main" xmlns="" id="{7350C47F-763F-C656-95B7-9D071AB0ADC0}"/>
              </a:ext>
            </a:extLst>
          </p:cNvPr>
          <p:cNvSpPr/>
          <p:nvPr/>
        </p:nvSpPr>
        <p:spPr>
          <a:xfrm>
            <a:off x="1638677" y="5839165"/>
            <a:ext cx="8914646"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t>Thí </a:t>
            </a:r>
            <a:r>
              <a:rPr lang="en-US" sz="2200" b="1"/>
              <a:t>nghiệm </a:t>
            </a:r>
            <a:r>
              <a:rPr lang="en-US" sz="2200" b="1" smtClean="0"/>
              <a:t>tính dẫn điện của các dung dịch</a:t>
            </a:r>
            <a:endParaRPr lang="en-US" sz="2200" b="1"/>
          </a:p>
        </p:txBody>
      </p:sp>
      <p:grpSp>
        <p:nvGrpSpPr>
          <p:cNvPr id="6" name="Group 5"/>
          <p:cNvGrpSpPr/>
          <p:nvPr/>
        </p:nvGrpSpPr>
        <p:grpSpPr>
          <a:xfrm>
            <a:off x="2057400" y="1450515"/>
            <a:ext cx="7167928" cy="4319386"/>
            <a:chOff x="2057400" y="1450515"/>
            <a:chExt cx="7167928" cy="4319386"/>
          </a:xfrm>
        </p:grpSpPr>
        <p:pic>
          <p:nvPicPr>
            <p:cNvPr id="5" name="Picture 4"/>
            <p:cNvPicPr>
              <a:picLocks noChangeAspect="1"/>
            </p:cNvPicPr>
            <p:nvPr/>
          </p:nvPicPr>
          <p:blipFill>
            <a:blip r:embed="rId8"/>
            <a:stretch>
              <a:fillRect/>
            </a:stretch>
          </p:blipFill>
          <p:spPr>
            <a:xfrm>
              <a:off x="2379647" y="1450515"/>
              <a:ext cx="6845681" cy="4319386"/>
            </a:xfrm>
            <a:prstGeom prst="rect">
              <a:avLst/>
            </a:prstGeom>
          </p:spPr>
        </p:pic>
        <p:grpSp>
          <p:nvGrpSpPr>
            <p:cNvPr id="75" name="Group 74"/>
            <p:cNvGrpSpPr/>
            <p:nvPr/>
          </p:nvGrpSpPr>
          <p:grpSpPr>
            <a:xfrm>
              <a:off x="2057400" y="4031330"/>
              <a:ext cx="914400" cy="719875"/>
              <a:chOff x="637367" y="2535927"/>
              <a:chExt cx="1084847" cy="914400"/>
            </a:xfrm>
          </p:grpSpPr>
          <p:sp>
            <p:nvSpPr>
              <p:cNvPr id="76" name="Rectangle: Rounded Corners 25">
                <a:extLst>
                  <a:ext uri="{FF2B5EF4-FFF2-40B4-BE49-F238E27FC236}">
                    <a16:creationId xmlns:a16="http://schemas.microsoft.com/office/drawing/2014/main" xmlns=""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7" name="TextBox 76">
                <a:extLst>
                  <a:ext uri="{FF2B5EF4-FFF2-40B4-BE49-F238E27FC236}">
                    <a16:creationId xmlns:a16="http://schemas.microsoft.com/office/drawing/2014/main" xmlns="" id="{510C0DD0-0169-D2D2-8994-A30B5E95FE62}"/>
                  </a:ext>
                </a:extLst>
              </p:cNvPr>
              <p:cNvSpPr txBox="1"/>
              <p:nvPr/>
            </p:nvSpPr>
            <p:spPr>
              <a:xfrm>
                <a:off x="693234" y="2625789"/>
                <a:ext cx="960793" cy="820983"/>
              </a:xfrm>
              <a:prstGeom prst="rect">
                <a:avLst/>
              </a:prstGeom>
              <a:noFill/>
            </p:spPr>
            <p:txBody>
              <a:bodyPr wrap="none" rtlCol="0">
                <a:spAutoFit/>
              </a:bodyPr>
              <a:lstStyle/>
              <a:p>
                <a:pPr algn="ctr"/>
                <a:r>
                  <a:rPr lang="en-US" b="1">
                    <a:solidFill>
                      <a:schemeClr val="bg1"/>
                    </a:solidFill>
                  </a:rPr>
                  <a:t>Nước</a:t>
                </a:r>
              </a:p>
              <a:p>
                <a:pPr algn="ctr"/>
                <a:r>
                  <a:rPr lang="en-US" b="1">
                    <a:solidFill>
                      <a:schemeClr val="bg1"/>
                    </a:solidFill>
                  </a:rPr>
                  <a:t>c</a:t>
                </a:r>
                <a:r>
                  <a:rPr lang="en-US" b="1" smtClean="0">
                    <a:solidFill>
                      <a:schemeClr val="bg1"/>
                    </a:solidFill>
                  </a:rPr>
                  <a:t>ất</a:t>
                </a:r>
                <a:endParaRPr lang="en-US" b="1">
                  <a:solidFill>
                    <a:schemeClr val="bg1"/>
                  </a:solidFill>
                </a:endParaRPr>
              </a:p>
            </p:txBody>
          </p:sp>
        </p:grpSp>
        <p:grpSp>
          <p:nvGrpSpPr>
            <p:cNvPr id="78" name="Group 77"/>
            <p:cNvGrpSpPr/>
            <p:nvPr/>
          </p:nvGrpSpPr>
          <p:grpSpPr>
            <a:xfrm>
              <a:off x="6705600" y="4031330"/>
              <a:ext cx="838380" cy="719875"/>
              <a:chOff x="637367" y="2535927"/>
              <a:chExt cx="1084847" cy="914400"/>
            </a:xfrm>
          </p:grpSpPr>
          <p:sp>
            <p:nvSpPr>
              <p:cNvPr id="79" name="Rectangle: Rounded Corners 25">
                <a:extLst>
                  <a:ext uri="{FF2B5EF4-FFF2-40B4-BE49-F238E27FC236}">
                    <a16:creationId xmlns:a16="http://schemas.microsoft.com/office/drawing/2014/main" xmlns=""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0" name="TextBox 79">
                <a:extLst>
                  <a:ext uri="{FF2B5EF4-FFF2-40B4-BE49-F238E27FC236}">
                    <a16:creationId xmlns:a16="http://schemas.microsoft.com/office/drawing/2014/main" xmlns="" id="{510C0DD0-0169-D2D2-8994-A30B5E95FE62}"/>
                  </a:ext>
                </a:extLst>
              </p:cNvPr>
              <p:cNvSpPr txBox="1"/>
              <p:nvPr/>
            </p:nvSpPr>
            <p:spPr>
              <a:xfrm>
                <a:off x="713978" y="2625789"/>
                <a:ext cx="919309" cy="820983"/>
              </a:xfrm>
              <a:prstGeom prst="rect">
                <a:avLst/>
              </a:prstGeom>
              <a:noFill/>
            </p:spPr>
            <p:txBody>
              <a:bodyPr wrap="none" rtlCol="0">
                <a:spAutoFit/>
              </a:bodyPr>
              <a:lstStyle/>
              <a:p>
                <a:pPr algn="ctr"/>
                <a:r>
                  <a:rPr lang="en-US" b="1" smtClean="0">
                    <a:solidFill>
                      <a:schemeClr val="bg1"/>
                    </a:solidFill>
                  </a:rPr>
                  <a:t>dd</a:t>
                </a:r>
              </a:p>
              <a:p>
                <a:pPr algn="ctr"/>
                <a:r>
                  <a:rPr lang="en-US" b="1" smtClean="0">
                    <a:solidFill>
                      <a:schemeClr val="bg1"/>
                    </a:solidFill>
                  </a:rPr>
                  <a:t>NaCl</a:t>
                </a:r>
                <a:endParaRPr lang="en-US" b="1">
                  <a:solidFill>
                    <a:schemeClr val="bg1"/>
                  </a:solidFill>
                </a:endParaRPr>
              </a:p>
            </p:txBody>
          </p:sp>
        </p:grpSp>
        <p:grpSp>
          <p:nvGrpSpPr>
            <p:cNvPr id="81" name="Group 80"/>
            <p:cNvGrpSpPr/>
            <p:nvPr/>
          </p:nvGrpSpPr>
          <p:grpSpPr>
            <a:xfrm>
              <a:off x="4284345" y="4028531"/>
              <a:ext cx="1059906" cy="719875"/>
              <a:chOff x="570114" y="2535927"/>
              <a:chExt cx="1207040" cy="914400"/>
            </a:xfrm>
          </p:grpSpPr>
          <p:sp>
            <p:nvSpPr>
              <p:cNvPr id="82" name="Rectangle: Rounded Corners 25">
                <a:extLst>
                  <a:ext uri="{FF2B5EF4-FFF2-40B4-BE49-F238E27FC236}">
                    <a16:creationId xmlns:a16="http://schemas.microsoft.com/office/drawing/2014/main" xmlns=""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3" name="TextBox 82">
                <a:extLst>
                  <a:ext uri="{FF2B5EF4-FFF2-40B4-BE49-F238E27FC236}">
                    <a16:creationId xmlns:a16="http://schemas.microsoft.com/office/drawing/2014/main" xmlns="" id="{510C0DD0-0169-D2D2-8994-A30B5E95FE62}"/>
                  </a:ext>
                </a:extLst>
              </p:cNvPr>
              <p:cNvSpPr txBox="1"/>
              <p:nvPr/>
            </p:nvSpPr>
            <p:spPr>
              <a:xfrm>
                <a:off x="570114" y="2625789"/>
                <a:ext cx="1207040" cy="664605"/>
              </a:xfrm>
              <a:prstGeom prst="rect">
                <a:avLst/>
              </a:prstGeom>
              <a:noFill/>
            </p:spPr>
            <p:txBody>
              <a:bodyPr wrap="none" rtlCol="0">
                <a:spAutoFit/>
              </a:bodyPr>
              <a:lstStyle/>
              <a:p>
                <a:pPr algn="ctr"/>
                <a:r>
                  <a:rPr lang="en-US" sz="1400" b="1" smtClean="0">
                    <a:solidFill>
                      <a:schemeClr val="bg1"/>
                    </a:solidFill>
                  </a:rPr>
                  <a:t>dd</a:t>
                </a:r>
              </a:p>
              <a:p>
                <a:pPr algn="ctr"/>
                <a:r>
                  <a:rPr lang="en-US" sz="1400" b="1" smtClean="0">
                    <a:solidFill>
                      <a:schemeClr val="bg1"/>
                    </a:solidFill>
                  </a:rPr>
                  <a:t>saccarose</a:t>
                </a:r>
                <a:endParaRPr lang="en-US" sz="1400" b="1">
                  <a:solidFill>
                    <a:schemeClr val="bg1"/>
                  </a:solidFill>
                </a:endParaRPr>
              </a:p>
            </p:txBody>
          </p:sp>
        </p:grpSp>
      </p:grpSp>
    </p:spTree>
    <p:extLst>
      <p:ext uri="{BB962C8B-B14F-4D97-AF65-F5344CB8AC3E}">
        <p14:creationId xmlns:p14="http://schemas.microsoft.com/office/powerpoint/2010/main" val="823499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xmlns="" id="{07FBF299-A98E-4F49-EEFF-7342BA481ACC}"/>
              </a:ext>
            </a:extLst>
          </p:cNvPr>
          <p:cNvGrpSpPr/>
          <p:nvPr/>
        </p:nvGrpSpPr>
        <p:grpSpPr>
          <a:xfrm>
            <a:off x="1360223" y="345875"/>
            <a:ext cx="10062109" cy="1139207"/>
            <a:chOff x="1892174" y="1046642"/>
            <a:chExt cx="8407654" cy="1139207"/>
          </a:xfrm>
        </p:grpSpPr>
        <p:sp>
          <p:nvSpPr>
            <p:cNvPr id="32" name="Rectangle: Rounded Corners 31">
              <a:extLst>
                <a:ext uri="{FF2B5EF4-FFF2-40B4-BE49-F238E27FC236}">
                  <a16:creationId xmlns:a16="http://schemas.microsoft.com/office/drawing/2014/main" xmlns="" id="{2DE1639A-8DE5-E2B5-16B6-455CEE285B80}"/>
                </a:ext>
              </a:extLst>
            </p:cNvPr>
            <p:cNvSpPr/>
            <p:nvPr/>
          </p:nvSpPr>
          <p:spPr>
            <a:xfrm>
              <a:off x="1892174" y="1046642"/>
              <a:ext cx="8407654" cy="1139207"/>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B2D379D-ED5A-1C16-DAAB-4E109F5866B6}"/>
                </a:ext>
              </a:extLst>
            </p:cNvPr>
            <p:cNvSpPr txBox="1"/>
            <p:nvPr/>
          </p:nvSpPr>
          <p:spPr>
            <a:xfrm>
              <a:off x="1988746" y="1157893"/>
              <a:ext cx="8214510" cy="937949"/>
            </a:xfrm>
            <a:prstGeom prst="rect">
              <a:avLst/>
            </a:prstGeom>
            <a:noFill/>
          </p:spPr>
          <p:txBody>
            <a:bodyPr wrap="square" rtlCol="0">
              <a:spAutoFit/>
            </a:bodyPr>
            <a:lstStyle/>
            <a:p>
              <a:pPr algn="ctr">
                <a:lnSpc>
                  <a:spcPct val="120000"/>
                </a:lnSpc>
              </a:pPr>
              <a:r>
                <a:rPr lang="en-US" sz="2400" dirty="0" err="1"/>
                <a:t>Em</a:t>
              </a:r>
              <a:r>
                <a:rPr lang="en-US" sz="2400" dirty="0"/>
                <a:t> </a:t>
              </a:r>
              <a:r>
                <a:rPr lang="en-US" sz="2400" dirty="0" err="1"/>
                <a:t>hãy</a:t>
              </a:r>
              <a:r>
                <a:rPr lang="en-US" sz="2400" dirty="0"/>
                <a:t> </a:t>
              </a:r>
              <a:r>
                <a:rPr lang="vi-VN" sz="2400" dirty="0"/>
                <a:t>nhận xét hiện tượng xảy ra khi thực hiện thí nghiệm</a:t>
              </a:r>
              <a:r>
                <a:rPr lang="vi-VN" sz="2400" dirty="0" smtClean="0"/>
                <a:t>.</a:t>
              </a:r>
              <a:r>
                <a:rPr lang="vi-VN" sz="2400" dirty="0"/>
                <a:t> </a:t>
              </a:r>
              <a:endParaRPr lang="en-US" sz="2400" dirty="0" smtClean="0"/>
            </a:p>
            <a:p>
              <a:pPr algn="ctr">
                <a:lnSpc>
                  <a:spcPct val="120000"/>
                </a:lnSpc>
              </a:pPr>
              <a:r>
                <a:rPr lang="vi-VN" sz="2400" dirty="0" smtClean="0"/>
                <a:t>So </a:t>
              </a:r>
              <a:r>
                <a:rPr lang="vi-VN" sz="2400" dirty="0"/>
                <a:t>sánh tính dẫn điện của nước cất và các dung dịch. </a:t>
              </a:r>
              <a:endParaRPr lang="en-US" sz="2400" dirty="0"/>
            </a:p>
          </p:txBody>
        </p:sp>
      </p:grpSp>
      <p:sp>
        <p:nvSpPr>
          <p:cNvPr id="86" name="Rectangle: Rounded Corners 28">
            <a:extLst>
              <a:ext uri="{FF2B5EF4-FFF2-40B4-BE49-F238E27FC236}">
                <a16:creationId xmlns:a16="http://schemas.microsoft.com/office/drawing/2014/main" xmlns="" id="{7350C47F-763F-C656-95B7-9D071AB0ADC0}"/>
              </a:ext>
            </a:extLst>
          </p:cNvPr>
          <p:cNvSpPr/>
          <p:nvPr/>
        </p:nvSpPr>
        <p:spPr>
          <a:xfrm>
            <a:off x="1638677" y="6019800"/>
            <a:ext cx="8914646"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smtClean="0"/>
              <a:t>Thí </a:t>
            </a:r>
            <a:r>
              <a:rPr lang="en-US" sz="2200" b="1"/>
              <a:t>nghiệm </a:t>
            </a:r>
            <a:r>
              <a:rPr lang="en-US" sz="2200" b="1" smtClean="0"/>
              <a:t>tính dẫn điện của các dung dịch</a:t>
            </a:r>
            <a:endParaRPr lang="en-US" sz="2200" b="1"/>
          </a:p>
        </p:txBody>
      </p:sp>
      <p:grpSp>
        <p:nvGrpSpPr>
          <p:cNvPr id="87" name="Group 86"/>
          <p:cNvGrpSpPr/>
          <p:nvPr/>
        </p:nvGrpSpPr>
        <p:grpSpPr>
          <a:xfrm>
            <a:off x="2057400" y="1676400"/>
            <a:ext cx="7167928" cy="4319386"/>
            <a:chOff x="2057400" y="1450515"/>
            <a:chExt cx="7167928" cy="4319386"/>
          </a:xfrm>
        </p:grpSpPr>
        <p:pic>
          <p:nvPicPr>
            <p:cNvPr id="88" name="Picture 87"/>
            <p:cNvPicPr>
              <a:picLocks noChangeAspect="1"/>
            </p:cNvPicPr>
            <p:nvPr/>
          </p:nvPicPr>
          <p:blipFill>
            <a:blip r:embed="rId8"/>
            <a:stretch>
              <a:fillRect/>
            </a:stretch>
          </p:blipFill>
          <p:spPr>
            <a:xfrm>
              <a:off x="2379647" y="1450515"/>
              <a:ext cx="6845681" cy="4319386"/>
            </a:xfrm>
            <a:prstGeom prst="rect">
              <a:avLst/>
            </a:prstGeom>
          </p:spPr>
        </p:pic>
        <p:grpSp>
          <p:nvGrpSpPr>
            <p:cNvPr id="89" name="Group 88"/>
            <p:cNvGrpSpPr/>
            <p:nvPr/>
          </p:nvGrpSpPr>
          <p:grpSpPr>
            <a:xfrm>
              <a:off x="2057400" y="4031330"/>
              <a:ext cx="914400" cy="719875"/>
              <a:chOff x="637367" y="2535927"/>
              <a:chExt cx="1084847" cy="914400"/>
            </a:xfrm>
          </p:grpSpPr>
          <p:sp>
            <p:nvSpPr>
              <p:cNvPr id="96" name="Rectangle: Rounded Corners 25">
                <a:extLst>
                  <a:ext uri="{FF2B5EF4-FFF2-40B4-BE49-F238E27FC236}">
                    <a16:creationId xmlns:a16="http://schemas.microsoft.com/office/drawing/2014/main" xmlns=""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7" name="TextBox 96">
                <a:extLst>
                  <a:ext uri="{FF2B5EF4-FFF2-40B4-BE49-F238E27FC236}">
                    <a16:creationId xmlns:a16="http://schemas.microsoft.com/office/drawing/2014/main" xmlns="" id="{510C0DD0-0169-D2D2-8994-A30B5E95FE62}"/>
                  </a:ext>
                </a:extLst>
              </p:cNvPr>
              <p:cNvSpPr txBox="1"/>
              <p:nvPr/>
            </p:nvSpPr>
            <p:spPr>
              <a:xfrm>
                <a:off x="693234" y="2625789"/>
                <a:ext cx="960793" cy="820983"/>
              </a:xfrm>
              <a:prstGeom prst="rect">
                <a:avLst/>
              </a:prstGeom>
              <a:noFill/>
            </p:spPr>
            <p:txBody>
              <a:bodyPr wrap="none" rtlCol="0">
                <a:spAutoFit/>
              </a:bodyPr>
              <a:lstStyle/>
              <a:p>
                <a:pPr algn="ctr"/>
                <a:r>
                  <a:rPr lang="en-US" b="1" dirty="0" err="1">
                    <a:solidFill>
                      <a:schemeClr val="bg1"/>
                    </a:solidFill>
                  </a:rPr>
                  <a:t>Nước</a:t>
                </a:r>
                <a:endParaRPr lang="en-US" b="1" dirty="0">
                  <a:solidFill>
                    <a:schemeClr val="bg1"/>
                  </a:solidFill>
                </a:endParaRPr>
              </a:p>
              <a:p>
                <a:pPr algn="ctr"/>
                <a:r>
                  <a:rPr lang="en-US" b="1" dirty="0" err="1">
                    <a:solidFill>
                      <a:schemeClr val="bg1"/>
                    </a:solidFill>
                  </a:rPr>
                  <a:t>c</a:t>
                </a:r>
                <a:r>
                  <a:rPr lang="en-US" b="1" dirty="0" err="1" smtClean="0">
                    <a:solidFill>
                      <a:schemeClr val="bg1"/>
                    </a:solidFill>
                  </a:rPr>
                  <a:t>ất</a:t>
                </a:r>
                <a:endParaRPr lang="en-US" b="1" dirty="0">
                  <a:solidFill>
                    <a:schemeClr val="bg1"/>
                  </a:solidFill>
                </a:endParaRPr>
              </a:p>
            </p:txBody>
          </p:sp>
        </p:grpSp>
        <p:grpSp>
          <p:nvGrpSpPr>
            <p:cNvPr id="90" name="Group 89"/>
            <p:cNvGrpSpPr/>
            <p:nvPr/>
          </p:nvGrpSpPr>
          <p:grpSpPr>
            <a:xfrm>
              <a:off x="6705600" y="4031330"/>
              <a:ext cx="838380" cy="719875"/>
              <a:chOff x="637367" y="2535927"/>
              <a:chExt cx="1084847" cy="914400"/>
            </a:xfrm>
          </p:grpSpPr>
          <p:sp>
            <p:nvSpPr>
              <p:cNvPr id="94" name="Rectangle: Rounded Corners 25">
                <a:extLst>
                  <a:ext uri="{FF2B5EF4-FFF2-40B4-BE49-F238E27FC236}">
                    <a16:creationId xmlns:a16="http://schemas.microsoft.com/office/drawing/2014/main" xmlns=""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5" name="TextBox 94">
                <a:extLst>
                  <a:ext uri="{FF2B5EF4-FFF2-40B4-BE49-F238E27FC236}">
                    <a16:creationId xmlns:a16="http://schemas.microsoft.com/office/drawing/2014/main" xmlns="" id="{510C0DD0-0169-D2D2-8994-A30B5E95FE62}"/>
                  </a:ext>
                </a:extLst>
              </p:cNvPr>
              <p:cNvSpPr txBox="1"/>
              <p:nvPr/>
            </p:nvSpPr>
            <p:spPr>
              <a:xfrm>
                <a:off x="713978" y="2625789"/>
                <a:ext cx="919309" cy="820983"/>
              </a:xfrm>
              <a:prstGeom prst="rect">
                <a:avLst/>
              </a:prstGeom>
              <a:noFill/>
            </p:spPr>
            <p:txBody>
              <a:bodyPr wrap="none" rtlCol="0">
                <a:spAutoFit/>
              </a:bodyPr>
              <a:lstStyle/>
              <a:p>
                <a:pPr algn="ctr"/>
                <a:r>
                  <a:rPr lang="en-US" b="1" smtClean="0">
                    <a:solidFill>
                      <a:schemeClr val="bg1"/>
                    </a:solidFill>
                  </a:rPr>
                  <a:t>dd</a:t>
                </a:r>
              </a:p>
              <a:p>
                <a:pPr algn="ctr"/>
                <a:r>
                  <a:rPr lang="en-US" b="1" smtClean="0">
                    <a:solidFill>
                      <a:schemeClr val="bg1"/>
                    </a:solidFill>
                  </a:rPr>
                  <a:t>NaCl</a:t>
                </a:r>
                <a:endParaRPr lang="en-US" b="1">
                  <a:solidFill>
                    <a:schemeClr val="bg1"/>
                  </a:solidFill>
                </a:endParaRPr>
              </a:p>
            </p:txBody>
          </p:sp>
        </p:grpSp>
        <p:grpSp>
          <p:nvGrpSpPr>
            <p:cNvPr id="91" name="Group 90"/>
            <p:cNvGrpSpPr/>
            <p:nvPr/>
          </p:nvGrpSpPr>
          <p:grpSpPr>
            <a:xfrm>
              <a:off x="4229843" y="4028531"/>
              <a:ext cx="1168911" cy="719875"/>
              <a:chOff x="508046" y="2535927"/>
              <a:chExt cx="1331177" cy="914400"/>
            </a:xfrm>
          </p:grpSpPr>
          <p:sp>
            <p:nvSpPr>
              <p:cNvPr id="92" name="Rectangle: Rounded Corners 25">
                <a:extLst>
                  <a:ext uri="{FF2B5EF4-FFF2-40B4-BE49-F238E27FC236}">
                    <a16:creationId xmlns:a16="http://schemas.microsoft.com/office/drawing/2014/main" xmlns="" id="{A3274E91-20C2-2AB8-1D93-F9239FA84B66}"/>
                  </a:ext>
                </a:extLst>
              </p:cNvPr>
              <p:cNvSpPr/>
              <p:nvPr/>
            </p:nvSpPr>
            <p:spPr>
              <a:xfrm>
                <a:off x="637367" y="2535927"/>
                <a:ext cx="1084847"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TextBox 92">
                <a:extLst>
                  <a:ext uri="{FF2B5EF4-FFF2-40B4-BE49-F238E27FC236}">
                    <a16:creationId xmlns:a16="http://schemas.microsoft.com/office/drawing/2014/main" xmlns="" id="{510C0DD0-0169-D2D2-8994-A30B5E95FE62}"/>
                  </a:ext>
                </a:extLst>
              </p:cNvPr>
              <p:cNvSpPr txBox="1"/>
              <p:nvPr/>
            </p:nvSpPr>
            <p:spPr>
              <a:xfrm>
                <a:off x="508046" y="2625789"/>
                <a:ext cx="1331177" cy="664605"/>
              </a:xfrm>
              <a:prstGeom prst="rect">
                <a:avLst/>
              </a:prstGeom>
              <a:noFill/>
            </p:spPr>
            <p:txBody>
              <a:bodyPr wrap="none" rtlCol="0">
                <a:spAutoFit/>
              </a:bodyPr>
              <a:lstStyle/>
              <a:p>
                <a:pPr algn="ctr"/>
                <a:r>
                  <a:rPr lang="en-US" sz="1400" b="1" smtClean="0">
                    <a:solidFill>
                      <a:schemeClr val="bg1"/>
                    </a:solidFill>
                  </a:rPr>
                  <a:t>dd</a:t>
                </a:r>
              </a:p>
              <a:p>
                <a:pPr algn="ctr"/>
                <a:r>
                  <a:rPr lang="en-US" sz="1400" b="1" smtClean="0">
                    <a:solidFill>
                      <a:schemeClr val="bg1"/>
                    </a:solidFill>
                  </a:rPr>
                  <a:t>saccharose</a:t>
                </a:r>
                <a:endParaRPr lang="en-US" sz="1400" b="1">
                  <a:solidFill>
                    <a:schemeClr val="bg1"/>
                  </a:solidFill>
                </a:endParaRPr>
              </a:p>
            </p:txBody>
          </p:sp>
        </p:grpSp>
      </p:grpSp>
    </p:spTree>
    <p:extLst>
      <p:ext uri="{BB962C8B-B14F-4D97-AF65-F5344CB8AC3E}">
        <p14:creationId xmlns:p14="http://schemas.microsoft.com/office/powerpoint/2010/main" val="2261211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xmlns=""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xmlns=""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xmlns="" id="{A3274E91-20C2-2AB8-1D93-F9239FA84B66}"/>
              </a:ext>
            </a:extLst>
          </p:cNvPr>
          <p:cNvSpPr/>
          <p:nvPr/>
        </p:nvSpPr>
        <p:spPr>
          <a:xfrm>
            <a:off x="417917" y="6000874"/>
            <a:ext cx="1378835" cy="6377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E9F25A97-B0B9-E704-310A-865EE9AA04A5}"/>
              </a:ext>
            </a:extLst>
          </p:cNvPr>
          <p:cNvSpPr/>
          <p:nvPr/>
        </p:nvSpPr>
        <p:spPr>
          <a:xfrm>
            <a:off x="6316137" y="5871490"/>
            <a:ext cx="2184206" cy="73619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10C0DD0-0169-D2D2-8994-A30B5E95FE62}"/>
              </a:ext>
            </a:extLst>
          </p:cNvPr>
          <p:cNvSpPr txBox="1"/>
          <p:nvPr/>
        </p:nvSpPr>
        <p:spPr>
          <a:xfrm>
            <a:off x="439159" y="6070301"/>
            <a:ext cx="1282722" cy="430887"/>
          </a:xfrm>
          <a:prstGeom prst="rect">
            <a:avLst/>
          </a:prstGeom>
          <a:noFill/>
        </p:spPr>
        <p:txBody>
          <a:bodyPr wrap="none" rtlCol="0">
            <a:spAutoFit/>
          </a:bodyPr>
          <a:lstStyle/>
          <a:p>
            <a:pPr algn="ctr"/>
            <a:r>
              <a:rPr lang="en-US" sz="2200" b="1" smtClean="0">
                <a:solidFill>
                  <a:schemeClr val="bg1"/>
                </a:solidFill>
              </a:rPr>
              <a:t>Dd NaCl</a:t>
            </a:r>
            <a:endParaRPr lang="en-US" sz="2200" b="1">
              <a:solidFill>
                <a:schemeClr val="bg1"/>
              </a:solidFill>
            </a:endParaRPr>
          </a:p>
        </p:txBody>
      </p:sp>
      <p:sp>
        <p:nvSpPr>
          <p:cNvPr id="25" name="TextBox 24">
            <a:extLst>
              <a:ext uri="{FF2B5EF4-FFF2-40B4-BE49-F238E27FC236}">
                <a16:creationId xmlns:a16="http://schemas.microsoft.com/office/drawing/2014/main" xmlns="" id="{D9A7C6EE-A22B-A3C5-7CA1-968CB58BB42F}"/>
              </a:ext>
            </a:extLst>
          </p:cNvPr>
          <p:cNvSpPr txBox="1"/>
          <p:nvPr/>
        </p:nvSpPr>
        <p:spPr>
          <a:xfrm>
            <a:off x="6271205" y="5838241"/>
            <a:ext cx="2184206" cy="769441"/>
          </a:xfrm>
          <a:prstGeom prst="rect">
            <a:avLst/>
          </a:prstGeom>
          <a:noFill/>
        </p:spPr>
        <p:txBody>
          <a:bodyPr wrap="square" rtlCol="0">
            <a:spAutoFit/>
          </a:bodyPr>
          <a:lstStyle/>
          <a:p>
            <a:pPr algn="ctr"/>
            <a:r>
              <a:rPr lang="en-US" sz="2200" b="1" smtClean="0">
                <a:solidFill>
                  <a:schemeClr val="bg1"/>
                </a:solidFill>
              </a:rPr>
              <a:t>Nước cất và dd saccharose</a:t>
            </a:r>
            <a:endParaRPr lang="en-US" sz="2200" b="1">
              <a:solidFill>
                <a:schemeClr val="bg1"/>
              </a:solidFill>
            </a:endParaRPr>
          </a:p>
        </p:txBody>
      </p:sp>
      <p:sp>
        <p:nvSpPr>
          <p:cNvPr id="257" name="Rectangle 256">
            <a:extLst>
              <a:ext uri="{FF2B5EF4-FFF2-40B4-BE49-F238E27FC236}">
                <a16:creationId xmlns:a16="http://schemas.microsoft.com/office/drawing/2014/main" xmlns="" id="{B5F78E6D-7524-2FFA-222C-5E0197F75A2B}"/>
              </a:ext>
            </a:extLst>
          </p:cNvPr>
          <p:cNvSpPr/>
          <p:nvPr/>
        </p:nvSpPr>
        <p:spPr>
          <a:xfrm>
            <a:off x="4638675" y="259126"/>
            <a:ext cx="2914652" cy="6881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Kết quả quan sát</a:t>
            </a:r>
          </a:p>
        </p:txBody>
      </p:sp>
      <p:grpSp>
        <p:nvGrpSpPr>
          <p:cNvPr id="4" name="Group 3">
            <a:extLst>
              <a:ext uri="{FF2B5EF4-FFF2-40B4-BE49-F238E27FC236}">
                <a16:creationId xmlns:a16="http://schemas.microsoft.com/office/drawing/2014/main" xmlns="" id="{60FD90F6-80BA-6996-2AD8-128B5691FE9E}"/>
              </a:ext>
            </a:extLst>
          </p:cNvPr>
          <p:cNvGrpSpPr/>
          <p:nvPr/>
        </p:nvGrpSpPr>
        <p:grpSpPr>
          <a:xfrm>
            <a:off x="1409700" y="1326812"/>
            <a:ext cx="10753725" cy="480738"/>
            <a:chOff x="1409700" y="1326812"/>
            <a:chExt cx="10753725" cy="480738"/>
          </a:xfrm>
        </p:grpSpPr>
        <p:sp>
          <p:nvSpPr>
            <p:cNvPr id="258" name="Hexagon 257">
              <a:extLst>
                <a:ext uri="{FF2B5EF4-FFF2-40B4-BE49-F238E27FC236}">
                  <a16:creationId xmlns:a16="http://schemas.microsoft.com/office/drawing/2014/main" xmlns="" id="{7ED69A2A-7E8D-5F0A-B905-26C15C7AB4E2}"/>
                </a:ext>
              </a:extLst>
            </p:cNvPr>
            <p:cNvSpPr/>
            <p:nvPr/>
          </p:nvSpPr>
          <p:spPr>
            <a:xfrm>
              <a:off x="1409700" y="139797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xmlns="" id="{A523B99C-6BCB-7C29-CEBC-A1E6A0E02FAC}"/>
                </a:ext>
              </a:extLst>
            </p:cNvPr>
            <p:cNvSpPr txBox="1"/>
            <p:nvPr/>
          </p:nvSpPr>
          <p:spPr>
            <a:xfrm>
              <a:off x="1960256" y="1326812"/>
              <a:ext cx="10203169" cy="461217"/>
            </a:xfrm>
            <a:prstGeom prst="rect">
              <a:avLst/>
            </a:prstGeom>
            <a:noFill/>
          </p:spPr>
          <p:txBody>
            <a:bodyPr wrap="square" rtlCol="0">
              <a:spAutoFit/>
            </a:bodyPr>
            <a:lstStyle/>
            <a:p>
              <a:pPr>
                <a:lnSpc>
                  <a:spcPct val="120000"/>
                </a:lnSpc>
              </a:pPr>
              <a:r>
                <a:rPr lang="en-US" sz="2200" smtClean="0"/>
                <a:t>Cốc đựng dung dịch NaCl làm đèn sáng.</a:t>
              </a:r>
              <a:endParaRPr lang="en-US" sz="2200"/>
            </a:p>
          </p:txBody>
        </p:sp>
      </p:grpSp>
      <p:grpSp>
        <p:nvGrpSpPr>
          <p:cNvPr id="5" name="Group 4">
            <a:extLst>
              <a:ext uri="{FF2B5EF4-FFF2-40B4-BE49-F238E27FC236}">
                <a16:creationId xmlns:a16="http://schemas.microsoft.com/office/drawing/2014/main" xmlns="" id="{0F9FEEE3-DB2C-5E22-0CD5-CA9AF5E49D0D}"/>
              </a:ext>
            </a:extLst>
          </p:cNvPr>
          <p:cNvGrpSpPr/>
          <p:nvPr/>
        </p:nvGrpSpPr>
        <p:grpSpPr>
          <a:xfrm>
            <a:off x="1409700" y="2156601"/>
            <a:ext cx="10753725" cy="461217"/>
            <a:chOff x="1409700" y="2156601"/>
            <a:chExt cx="10753725" cy="461217"/>
          </a:xfrm>
        </p:grpSpPr>
        <p:sp>
          <p:nvSpPr>
            <p:cNvPr id="259" name="Hexagon 258">
              <a:extLst>
                <a:ext uri="{FF2B5EF4-FFF2-40B4-BE49-F238E27FC236}">
                  <a16:creationId xmlns:a16="http://schemas.microsoft.com/office/drawing/2014/main" xmlns="" id="{E8C910E9-B612-1286-2589-2867E3B7EF2F}"/>
                </a:ext>
              </a:extLst>
            </p:cNvPr>
            <p:cNvSpPr/>
            <p:nvPr/>
          </p:nvSpPr>
          <p:spPr>
            <a:xfrm>
              <a:off x="1409700" y="2199189"/>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TextBox 260">
              <a:extLst>
                <a:ext uri="{FF2B5EF4-FFF2-40B4-BE49-F238E27FC236}">
                  <a16:creationId xmlns:a16="http://schemas.microsoft.com/office/drawing/2014/main" xmlns="" id="{2359406E-78DF-C694-C7FC-0FE20F2A185F}"/>
                </a:ext>
              </a:extLst>
            </p:cNvPr>
            <p:cNvSpPr txBox="1"/>
            <p:nvPr/>
          </p:nvSpPr>
          <p:spPr>
            <a:xfrm>
              <a:off x="1960256" y="2156601"/>
              <a:ext cx="10203169" cy="461217"/>
            </a:xfrm>
            <a:prstGeom prst="rect">
              <a:avLst/>
            </a:prstGeom>
            <a:noFill/>
          </p:spPr>
          <p:txBody>
            <a:bodyPr wrap="square" rtlCol="0">
              <a:spAutoFit/>
            </a:bodyPr>
            <a:lstStyle/>
            <a:p>
              <a:pPr>
                <a:lnSpc>
                  <a:spcPct val="120000"/>
                </a:lnSpc>
              </a:pPr>
              <a:r>
                <a:rPr lang="en-US" sz="2200" smtClean="0"/>
                <a:t>Cốc nước cất và cốc đựng dung dịch saccharose không làm đèn sáng.</a:t>
              </a:r>
              <a:endParaRPr lang="en-US" sz="2200"/>
            </a:p>
          </p:txBody>
        </p:sp>
      </p:grpSp>
    </p:spTree>
    <p:extLst>
      <p:ext uri="{BB962C8B-B14F-4D97-AF65-F5344CB8AC3E}">
        <p14:creationId xmlns:p14="http://schemas.microsoft.com/office/powerpoint/2010/main" val="640323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xmlns="" id="{844493DC-40B5-C28A-67A7-DB24698E62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776" y="3196566"/>
            <a:ext cx="5479836" cy="3424898"/>
          </a:xfrm>
          <a:prstGeom prst="rect">
            <a:avLst/>
          </a:prstGeom>
        </p:spPr>
      </p:pic>
      <p:pic>
        <p:nvPicPr>
          <p:cNvPr id="2" name="Picture 1">
            <a:extLst>
              <a:ext uri="{FF2B5EF4-FFF2-40B4-BE49-F238E27FC236}">
                <a16:creationId xmlns:a16="http://schemas.microsoft.com/office/drawing/2014/main" xmlns="" id="{2752B1AC-6AF7-AD74-9E21-DCE276D155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01388" y="3196566"/>
            <a:ext cx="5479836" cy="3424898"/>
          </a:xfrm>
          <a:prstGeom prst="rect">
            <a:avLst/>
          </a:prstGeom>
        </p:spPr>
      </p:pic>
      <p:sp>
        <p:nvSpPr>
          <p:cNvPr id="26" name="Rectangle: Rounded Corners 25">
            <a:extLst>
              <a:ext uri="{FF2B5EF4-FFF2-40B4-BE49-F238E27FC236}">
                <a16:creationId xmlns:a16="http://schemas.microsoft.com/office/drawing/2014/main" xmlns="" id="{A3274E91-20C2-2AB8-1D93-F9239FA84B66}"/>
              </a:ext>
            </a:extLst>
          </p:cNvPr>
          <p:cNvSpPr/>
          <p:nvPr/>
        </p:nvSpPr>
        <p:spPr>
          <a:xfrm>
            <a:off x="417917" y="6000874"/>
            <a:ext cx="1378835" cy="6377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E9F25A97-B0B9-E704-310A-865EE9AA04A5}"/>
              </a:ext>
            </a:extLst>
          </p:cNvPr>
          <p:cNvSpPr/>
          <p:nvPr/>
        </p:nvSpPr>
        <p:spPr>
          <a:xfrm>
            <a:off x="6316137" y="5871490"/>
            <a:ext cx="2184206" cy="73619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10C0DD0-0169-D2D2-8994-A30B5E95FE62}"/>
              </a:ext>
            </a:extLst>
          </p:cNvPr>
          <p:cNvSpPr txBox="1"/>
          <p:nvPr/>
        </p:nvSpPr>
        <p:spPr>
          <a:xfrm>
            <a:off x="439159" y="6070301"/>
            <a:ext cx="1282722" cy="430887"/>
          </a:xfrm>
          <a:prstGeom prst="rect">
            <a:avLst/>
          </a:prstGeom>
          <a:noFill/>
        </p:spPr>
        <p:txBody>
          <a:bodyPr wrap="none" rtlCol="0">
            <a:spAutoFit/>
          </a:bodyPr>
          <a:lstStyle/>
          <a:p>
            <a:pPr algn="ctr"/>
            <a:r>
              <a:rPr lang="en-US" sz="2200" b="1" smtClean="0">
                <a:solidFill>
                  <a:schemeClr val="bg1"/>
                </a:solidFill>
              </a:rPr>
              <a:t>Dd NaCl</a:t>
            </a:r>
            <a:endParaRPr lang="en-US" sz="2200" b="1">
              <a:solidFill>
                <a:schemeClr val="bg1"/>
              </a:solidFill>
            </a:endParaRPr>
          </a:p>
        </p:txBody>
      </p:sp>
      <p:sp>
        <p:nvSpPr>
          <p:cNvPr id="25" name="TextBox 24">
            <a:extLst>
              <a:ext uri="{FF2B5EF4-FFF2-40B4-BE49-F238E27FC236}">
                <a16:creationId xmlns:a16="http://schemas.microsoft.com/office/drawing/2014/main" xmlns="" id="{D9A7C6EE-A22B-A3C5-7CA1-968CB58BB42F}"/>
              </a:ext>
            </a:extLst>
          </p:cNvPr>
          <p:cNvSpPr txBox="1"/>
          <p:nvPr/>
        </p:nvSpPr>
        <p:spPr>
          <a:xfrm>
            <a:off x="6271205" y="5838241"/>
            <a:ext cx="2184206" cy="769441"/>
          </a:xfrm>
          <a:prstGeom prst="rect">
            <a:avLst/>
          </a:prstGeom>
          <a:noFill/>
        </p:spPr>
        <p:txBody>
          <a:bodyPr wrap="square" rtlCol="0">
            <a:spAutoFit/>
          </a:bodyPr>
          <a:lstStyle/>
          <a:p>
            <a:pPr algn="ctr"/>
            <a:r>
              <a:rPr lang="en-US" sz="2200" b="1" smtClean="0">
                <a:solidFill>
                  <a:schemeClr val="bg1"/>
                </a:solidFill>
              </a:rPr>
              <a:t>Nước cất và dd saccharose</a:t>
            </a:r>
            <a:endParaRPr lang="en-US" sz="2200" b="1">
              <a:solidFill>
                <a:schemeClr val="bg1"/>
              </a:solidFill>
            </a:endParaRPr>
          </a:p>
        </p:txBody>
      </p:sp>
      <p:sp>
        <p:nvSpPr>
          <p:cNvPr id="257" name="Rectangle 256">
            <a:extLst>
              <a:ext uri="{FF2B5EF4-FFF2-40B4-BE49-F238E27FC236}">
                <a16:creationId xmlns:a16="http://schemas.microsoft.com/office/drawing/2014/main" xmlns="" id="{B5F78E6D-7524-2FFA-222C-5E0197F75A2B}"/>
              </a:ext>
            </a:extLst>
          </p:cNvPr>
          <p:cNvSpPr/>
          <p:nvPr/>
        </p:nvSpPr>
        <p:spPr>
          <a:xfrm>
            <a:off x="4638675" y="259126"/>
            <a:ext cx="2914652" cy="6881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Kết quả quan sát</a:t>
            </a:r>
          </a:p>
        </p:txBody>
      </p:sp>
      <p:grpSp>
        <p:nvGrpSpPr>
          <p:cNvPr id="73" name="Group 72">
            <a:extLst>
              <a:ext uri="{FF2B5EF4-FFF2-40B4-BE49-F238E27FC236}">
                <a16:creationId xmlns:a16="http://schemas.microsoft.com/office/drawing/2014/main" xmlns="" id="{C6DBB8AB-D038-3B96-1A8C-833B918BFDCA}"/>
              </a:ext>
            </a:extLst>
          </p:cNvPr>
          <p:cNvGrpSpPr/>
          <p:nvPr/>
        </p:nvGrpSpPr>
        <p:grpSpPr>
          <a:xfrm>
            <a:off x="241299" y="1299696"/>
            <a:ext cx="11387443" cy="1443504"/>
            <a:chOff x="241300" y="1099658"/>
            <a:chExt cx="4800600" cy="1643542"/>
          </a:xfrm>
        </p:grpSpPr>
        <p:sp>
          <p:nvSpPr>
            <p:cNvPr id="74" name="Rectangle: Rounded Corners 3">
              <a:extLst>
                <a:ext uri="{FF2B5EF4-FFF2-40B4-BE49-F238E27FC236}">
                  <a16:creationId xmlns:a16="http://schemas.microsoft.com/office/drawing/2014/main" xmlns="" id="{1D7EE54D-C0C8-BF15-651B-072808D17D43}"/>
                </a:ext>
              </a:extLst>
            </p:cNvPr>
            <p:cNvSpPr/>
            <p:nvPr/>
          </p:nvSpPr>
          <p:spPr>
            <a:xfrm>
              <a:off x="241300" y="1099658"/>
              <a:ext cx="4800600" cy="1643542"/>
            </a:xfrm>
            <a:prstGeom prst="roundRect">
              <a:avLst>
                <a:gd name="adj" fmla="val 28779"/>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5" name="TextBox 74">
              <a:extLst>
                <a:ext uri="{FF2B5EF4-FFF2-40B4-BE49-F238E27FC236}">
                  <a16:creationId xmlns:a16="http://schemas.microsoft.com/office/drawing/2014/main" xmlns="" id="{2DD20DB0-C200-624E-0D74-5143046D3B69}"/>
                </a:ext>
              </a:extLst>
            </p:cNvPr>
            <p:cNvSpPr txBox="1"/>
            <p:nvPr/>
          </p:nvSpPr>
          <p:spPr>
            <a:xfrm>
              <a:off x="377182" y="1227673"/>
              <a:ext cx="4491394" cy="1366668"/>
            </a:xfrm>
            <a:prstGeom prst="rect">
              <a:avLst/>
            </a:prstGeom>
            <a:noFill/>
          </p:spPr>
          <p:txBody>
            <a:bodyPr wrap="square" rtlCol="0">
              <a:spAutoFit/>
            </a:bodyPr>
            <a:lstStyle/>
            <a:p>
              <a:pPr algn="just">
                <a:lnSpc>
                  <a:spcPct val="150000"/>
                </a:lnSpc>
              </a:pPr>
              <a:r>
                <a:rPr lang="vi-VN" sz="2400"/>
                <a:t>Vậy dung dịch </a:t>
              </a:r>
              <a:r>
                <a:rPr lang="en-US" sz="2400" smtClean="0"/>
                <a:t>s</a:t>
              </a:r>
              <a:r>
                <a:rPr lang="vi-VN" sz="2400" smtClean="0"/>
                <a:t>odium </a:t>
              </a:r>
              <a:r>
                <a:rPr lang="en-US" sz="2400" smtClean="0"/>
                <a:t>c</a:t>
              </a:r>
              <a:r>
                <a:rPr lang="vi-VN" sz="2400" smtClean="0"/>
                <a:t>hloride </a:t>
              </a:r>
              <a:r>
                <a:rPr lang="vi-VN" sz="2400"/>
                <a:t>dẫn điện, còn nước cất và dung dịch </a:t>
              </a:r>
              <a:r>
                <a:rPr lang="vi-VN" sz="2400" smtClean="0"/>
                <a:t>sacc</a:t>
              </a:r>
              <a:r>
                <a:rPr lang="en-US" sz="2400" smtClean="0"/>
                <a:t>h</a:t>
              </a:r>
              <a:r>
                <a:rPr lang="vi-VN" sz="2400" smtClean="0"/>
                <a:t>arose </a:t>
              </a:r>
              <a:r>
                <a:rPr lang="vi-VN" sz="2400"/>
                <a:t>không dẫn điện.</a:t>
              </a:r>
            </a:p>
          </p:txBody>
        </p:sp>
      </p:grpSp>
    </p:spTree>
    <p:extLst>
      <p:ext uri="{BB962C8B-B14F-4D97-AF65-F5344CB8AC3E}">
        <p14:creationId xmlns:p14="http://schemas.microsoft.com/office/powerpoint/2010/main" val="3272626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xmlns=""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xmlns=""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xmlns=""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xmlns=""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xmlns=""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xmlns=""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xmlns=""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xmlns=""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xmlns="" id="{7A859D00-8DF3-8741-58CA-23B90F02641C}"/>
              </a:ext>
            </a:extLst>
          </p:cNvPr>
          <p:cNvSpPr txBox="1"/>
          <p:nvPr/>
        </p:nvSpPr>
        <p:spPr>
          <a:xfrm>
            <a:off x="1263353" y="1744454"/>
            <a:ext cx="9665294"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BÀI 2</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36D76DE1-9BD2-9437-BAE3-DCD4D87120D2}"/>
              </a:ext>
            </a:extLst>
          </p:cNvPr>
          <p:cNvSpPr/>
          <p:nvPr/>
        </p:nvSpPr>
        <p:spPr>
          <a:xfrm>
            <a:off x="638176" y="2925263"/>
            <a:ext cx="10915650" cy="1856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xmlns="" id="{93711324-B053-1F65-D238-20E9B1C4C5D5}"/>
              </a:ext>
            </a:extLst>
          </p:cNvPr>
          <p:cNvSpPr txBox="1"/>
          <p:nvPr/>
        </p:nvSpPr>
        <p:spPr>
          <a:xfrm>
            <a:off x="846138" y="3245848"/>
            <a:ext cx="10534650" cy="1261884"/>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CÂN</a:t>
            </a:r>
            <a:r>
              <a:rPr kumimoji="0" lang="en-US" sz="4000" b="1" i="0" u="none" strike="noStrike" kern="1200" cap="none" spc="0" normalizeH="0" noProof="0" dirty="0" smtClean="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 BẰNG TRONG DUNG DỊCH NƯỚC (P1)</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83558156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70" name="Rectangle: Rounded Corners 269">
            <a:extLst>
              <a:ext uri="{FF2B5EF4-FFF2-40B4-BE49-F238E27FC236}">
                <a16:creationId xmlns:a16="http://schemas.microsoft.com/office/drawing/2014/main" xmlns="" id="{01B74D7F-68D6-11F2-DF31-1810F27C48AD}"/>
              </a:ext>
            </a:extLst>
          </p:cNvPr>
          <p:cNvSpPr/>
          <p:nvPr/>
        </p:nvSpPr>
        <p:spPr>
          <a:xfrm>
            <a:off x="5410200" y="287190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258" name="Rectangle: Rounded Corners 257">
            <a:extLst>
              <a:ext uri="{FF2B5EF4-FFF2-40B4-BE49-F238E27FC236}">
                <a16:creationId xmlns:a16="http://schemas.microsoft.com/office/drawing/2014/main" xmlns="" id="{18745720-B436-D1B6-7A3D-F5F4FB56C3F3}"/>
              </a:ext>
            </a:extLst>
          </p:cNvPr>
          <p:cNvSpPr/>
          <p:nvPr/>
        </p:nvSpPr>
        <p:spPr>
          <a:xfrm>
            <a:off x="1715811" y="961412"/>
            <a:ext cx="8931215" cy="1182367"/>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xmlns="" id="{F53A61F5-E6CA-3CBA-A318-8E1D3F19FC5C}"/>
              </a:ext>
            </a:extLst>
          </p:cNvPr>
          <p:cNvSpPr/>
          <p:nvPr/>
        </p:nvSpPr>
        <p:spPr>
          <a:xfrm>
            <a:off x="1353007" y="650725"/>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a:extLst>
              <a:ext uri="{FF2B5EF4-FFF2-40B4-BE49-F238E27FC236}">
                <a16:creationId xmlns:a16="http://schemas.microsoft.com/office/drawing/2014/main" xmlns="" id="{0AEE11C2-E279-8F0E-0D92-D80828A4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56" y="710881"/>
            <a:ext cx="698841" cy="698841"/>
          </a:xfrm>
          <a:prstGeom prst="rect">
            <a:avLst/>
          </a:prstGeom>
        </p:spPr>
      </p:pic>
      <p:sp>
        <p:nvSpPr>
          <p:cNvPr id="273" name="TextBox 272">
            <a:extLst>
              <a:ext uri="{FF2B5EF4-FFF2-40B4-BE49-F238E27FC236}">
                <a16:creationId xmlns:a16="http://schemas.microsoft.com/office/drawing/2014/main" xmlns="" id="{D3CAD86C-9B67-CC40-C8EB-A40B590C2529}"/>
              </a:ext>
            </a:extLst>
          </p:cNvPr>
          <p:cNvSpPr txBox="1"/>
          <p:nvPr/>
        </p:nvSpPr>
        <p:spPr>
          <a:xfrm>
            <a:off x="2254257" y="1125326"/>
            <a:ext cx="8550276" cy="830997"/>
          </a:xfrm>
          <a:prstGeom prst="rect">
            <a:avLst/>
          </a:prstGeom>
          <a:noFill/>
        </p:spPr>
        <p:txBody>
          <a:bodyPr wrap="square" rtlCol="0">
            <a:spAutoFit/>
          </a:bodyPr>
          <a:lstStyle/>
          <a:p>
            <a:r>
              <a:rPr lang="en-US" sz="2400" b="1"/>
              <a:t>Hãy cho biết nguyên nhân vì sao dung dịch NaCl có tính dẫn điện </a:t>
            </a:r>
          </a:p>
        </p:txBody>
      </p:sp>
      <p:grpSp>
        <p:nvGrpSpPr>
          <p:cNvPr id="2" name="Group 1">
            <a:extLst>
              <a:ext uri="{FF2B5EF4-FFF2-40B4-BE49-F238E27FC236}">
                <a16:creationId xmlns:a16="http://schemas.microsoft.com/office/drawing/2014/main" xmlns="" id="{EBC2AAD7-A56C-7348-A98E-5BBFB8EAC130}"/>
              </a:ext>
            </a:extLst>
          </p:cNvPr>
          <p:cNvGrpSpPr/>
          <p:nvPr/>
        </p:nvGrpSpPr>
        <p:grpSpPr>
          <a:xfrm>
            <a:off x="1070609" y="4041759"/>
            <a:ext cx="10243283" cy="1421928"/>
            <a:chOff x="3246120" y="4041438"/>
            <a:chExt cx="10243283" cy="1421928"/>
          </a:xfrm>
        </p:grpSpPr>
        <p:sp>
          <p:nvSpPr>
            <p:cNvPr id="271" name="TextBox 270">
              <a:extLst>
                <a:ext uri="{FF2B5EF4-FFF2-40B4-BE49-F238E27FC236}">
                  <a16:creationId xmlns:a16="http://schemas.microsoft.com/office/drawing/2014/main" xmlns="" id="{03A310AE-A35E-D18F-2942-ACD1138B2B80}"/>
                </a:ext>
              </a:extLst>
            </p:cNvPr>
            <p:cNvSpPr txBox="1"/>
            <p:nvPr/>
          </p:nvSpPr>
          <p:spPr>
            <a:xfrm>
              <a:off x="3920410" y="4041438"/>
              <a:ext cx="9568993" cy="1421928"/>
            </a:xfrm>
            <a:prstGeom prst="rect">
              <a:avLst/>
            </a:prstGeom>
            <a:noFill/>
          </p:spPr>
          <p:txBody>
            <a:bodyPr wrap="square" rtlCol="0">
              <a:spAutoFit/>
            </a:bodyPr>
            <a:lstStyle/>
            <a:p>
              <a:pPr algn="just">
                <a:lnSpc>
                  <a:spcPct val="120000"/>
                </a:lnSpc>
              </a:pPr>
              <a:r>
                <a:rPr lang="vi-VN" sz="2400"/>
                <a:t>Một dung dịch dẫn được điện do trong dung dịch chứa các phần tử mang điện tích. Dung dịch NaCl dẫn điện được vì NaCl phân </a:t>
              </a:r>
              <a:r>
                <a:rPr lang="vi-VN" sz="2400" smtClean="0"/>
                <a:t>li </a:t>
              </a:r>
              <a:r>
                <a:rPr lang="vi-VN" sz="2400"/>
                <a:t>thành các ion Na+ và Cl- di chuyển tự do.</a:t>
              </a:r>
              <a:endParaRPr lang="en-US" sz="2200"/>
            </a:p>
          </p:txBody>
        </p:sp>
        <p:pic>
          <p:nvPicPr>
            <p:cNvPr id="4" name="Picture 3">
              <a:extLst>
                <a:ext uri="{FF2B5EF4-FFF2-40B4-BE49-F238E27FC236}">
                  <a16:creationId xmlns:a16="http://schemas.microsoft.com/office/drawing/2014/main" xmlns="" id="{F9E58A01-2F66-6667-2628-68CCB31A035C}"/>
                </a:ext>
              </a:extLst>
            </p:cNvPr>
            <p:cNvPicPr>
              <a:picLocks noChangeAspect="1"/>
            </p:cNvPicPr>
            <p:nvPr/>
          </p:nvPicPr>
          <p:blipFill>
            <a:blip r:embed="rId9"/>
            <a:stretch>
              <a:fillRect/>
            </a:stretch>
          </p:blipFill>
          <p:spPr>
            <a:xfrm>
              <a:off x="3246120" y="4133850"/>
              <a:ext cx="632460" cy="632460"/>
            </a:xfrm>
            <a:prstGeom prst="rect">
              <a:avLst/>
            </a:prstGeom>
          </p:spPr>
        </p:pic>
      </p:grpSp>
    </p:spTree>
    <p:extLst>
      <p:ext uri="{BB962C8B-B14F-4D97-AF65-F5344CB8AC3E}">
        <p14:creationId xmlns:p14="http://schemas.microsoft.com/office/powerpoint/2010/main" val="1731705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2E5ACFC-1555-323E-1336-97A2D6C55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1112757"/>
            <a:ext cx="11643360" cy="4106780"/>
          </a:xfrm>
          <a:prstGeom prst="rect">
            <a:avLst/>
          </a:prstGeom>
        </p:spPr>
      </p:pic>
      <p:grpSp>
        <p:nvGrpSpPr>
          <p:cNvPr id="9" name="Graphic 287">
            <a:extLst>
              <a:ext uri="{FF2B5EF4-FFF2-40B4-BE49-F238E27FC236}">
                <a16:creationId xmlns:a16="http://schemas.microsoft.com/office/drawing/2014/main" xmlns=""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xmlns=""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xmlns=""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xmlns=""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xmlns=""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xmlns=""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xmlns=""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xmlns=""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xmlns="" id="{F6B3F5D4-EF38-1715-72A9-F5BA7D2E8BC5}"/>
              </a:ext>
            </a:extLst>
          </p:cNvPr>
          <p:cNvPicPr>
            <a:picLocks noChangeAspect="1"/>
          </p:cNvPicPr>
          <p:nvPr/>
        </p:nvPicPr>
        <p:blipFill>
          <a:blip r:embed="rId3"/>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xmlns="" id="{67A32D4B-0CEF-A064-E111-C38F4E13813F}"/>
              </a:ext>
            </a:extLst>
          </p:cNvPr>
          <p:cNvPicPr>
            <a:picLocks noChangeAspect="1"/>
          </p:cNvPicPr>
          <p:nvPr/>
        </p:nvPicPr>
        <p:blipFill>
          <a:blip r:embed="rId4"/>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xmlns="" id="{2B1DB998-8472-44BB-AAA7-DB2567951690}"/>
              </a:ext>
            </a:extLst>
          </p:cNvPr>
          <p:cNvPicPr>
            <a:picLocks noChangeAspect="1"/>
          </p:cNvPicPr>
          <p:nvPr/>
        </p:nvPicPr>
        <p:blipFill>
          <a:blip r:embed="rId5"/>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xmlns="" id="{06FE5F34-E6A4-F3D7-CAA6-804A5E44FDB8}"/>
              </a:ext>
            </a:extLst>
          </p:cNvPr>
          <p:cNvPicPr>
            <a:picLocks noChangeAspect="1"/>
          </p:cNvPicPr>
          <p:nvPr/>
        </p:nvPicPr>
        <p:blipFill>
          <a:blip r:embed="rId6"/>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xmlns=""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xmlns=""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xmlns=""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xmlns=""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xmlns=""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xmlns=""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xmlns=""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xmlns=""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xmlns="" id="{31D6B44D-886A-49E5-98FD-FF26AFE2FFB4}"/>
              </a:ext>
            </a:extLst>
          </p:cNvPr>
          <p:cNvSpPr/>
          <p:nvPr/>
        </p:nvSpPr>
        <p:spPr>
          <a:xfrm>
            <a:off x="1816286" y="522334"/>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9CBF8C-BC3A-DD43-95B2-DF1B8606E6AF}"/>
              </a:ext>
            </a:extLst>
          </p:cNvPr>
          <p:cNvSpPr txBox="1"/>
          <p:nvPr/>
        </p:nvSpPr>
        <p:spPr>
          <a:xfrm>
            <a:off x="1839146" y="622177"/>
            <a:ext cx="8397242" cy="461217"/>
          </a:xfrm>
          <a:prstGeom prst="rect">
            <a:avLst/>
          </a:prstGeom>
          <a:noFill/>
        </p:spPr>
        <p:txBody>
          <a:bodyPr wrap="square" rtlCol="0">
            <a:spAutoFit/>
          </a:bodyPr>
          <a:lstStyle/>
          <a:p>
            <a:pPr algn="ctr">
              <a:lnSpc>
                <a:spcPct val="120000"/>
              </a:lnSpc>
            </a:pPr>
            <a:r>
              <a:rPr lang="vi-VN" sz="2200" b="1">
                <a:solidFill>
                  <a:srgbClr val="C00000"/>
                </a:solidFill>
              </a:rPr>
              <a:t>Nước đóng vai trò quan trọng trong sự điện li của một chất. </a:t>
            </a:r>
          </a:p>
        </p:txBody>
      </p:sp>
      <p:grpSp>
        <p:nvGrpSpPr>
          <p:cNvPr id="2" name="Group 1">
            <a:extLst>
              <a:ext uri="{FF2B5EF4-FFF2-40B4-BE49-F238E27FC236}">
                <a16:creationId xmlns:a16="http://schemas.microsoft.com/office/drawing/2014/main" xmlns="" id="{4AC047C2-8FD5-E574-5F23-6881029CA4F4}"/>
              </a:ext>
            </a:extLst>
          </p:cNvPr>
          <p:cNvGrpSpPr/>
          <p:nvPr/>
        </p:nvGrpSpPr>
        <p:grpSpPr>
          <a:xfrm>
            <a:off x="431800" y="5105400"/>
            <a:ext cx="11328400" cy="1404620"/>
            <a:chOff x="431800" y="5105400"/>
            <a:chExt cx="11328400" cy="1404620"/>
          </a:xfrm>
        </p:grpSpPr>
        <p:sp>
          <p:nvSpPr>
            <p:cNvPr id="56" name="Rectangle: Rounded Corners 55">
              <a:extLst>
                <a:ext uri="{FF2B5EF4-FFF2-40B4-BE49-F238E27FC236}">
                  <a16:creationId xmlns:a16="http://schemas.microsoft.com/office/drawing/2014/main" xmlns="" id="{7B166A85-CF1B-6DEA-77BF-522D884D59E1}"/>
                </a:ext>
              </a:extLst>
            </p:cNvPr>
            <p:cNvSpPr/>
            <p:nvPr/>
          </p:nvSpPr>
          <p:spPr>
            <a:xfrm>
              <a:off x="431800" y="5105400"/>
              <a:ext cx="11328400" cy="1404620"/>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0AB8732-1F2E-0174-2549-3BB17448272C}"/>
                </a:ext>
              </a:extLst>
            </p:cNvPr>
            <p:cNvSpPr txBox="1"/>
            <p:nvPr/>
          </p:nvSpPr>
          <p:spPr>
            <a:xfrm>
              <a:off x="561314" y="5207578"/>
              <a:ext cx="11043342" cy="1200265"/>
            </a:xfrm>
            <a:prstGeom prst="rect">
              <a:avLst/>
            </a:prstGeom>
            <a:noFill/>
          </p:spPr>
          <p:txBody>
            <a:bodyPr wrap="square" rtlCol="0">
              <a:spAutoFit/>
            </a:bodyPr>
            <a:lstStyle/>
            <a:p>
              <a:pPr>
                <a:lnSpc>
                  <a:spcPct val="124000"/>
                </a:lnSpc>
              </a:pPr>
              <a:r>
                <a:rPr lang="en-US" sz="2000"/>
                <a:t>Nước là phân tử phân cực (các nguyên tử H mang một phần điện tích dương và nguyên tử O mang một phần điện tích âm) nên khi hòa tan một chất điện li vào nước, xuất hiện tương tác của nước với các ion. Tương tác này sẽ bứt các ion khỏi tinh thể (hoặc phân tử) để tan vào nước.</a:t>
              </a:r>
            </a:p>
          </p:txBody>
        </p:sp>
      </p:grpSp>
    </p:spTree>
    <p:extLst>
      <p:ext uri="{BB962C8B-B14F-4D97-AF65-F5344CB8AC3E}">
        <p14:creationId xmlns:p14="http://schemas.microsoft.com/office/powerpoint/2010/main" val="2632081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287">
            <a:extLst>
              <a:ext uri="{FF2B5EF4-FFF2-40B4-BE49-F238E27FC236}">
                <a16:creationId xmlns:a16="http://schemas.microsoft.com/office/drawing/2014/main" xmlns=""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xmlns=""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xmlns=""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xmlns=""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xmlns=""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xmlns=""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xmlns=""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xmlns=""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xmlns="" id="{F6B3F5D4-EF38-1715-72A9-F5BA7D2E8BC5}"/>
              </a:ext>
            </a:extLst>
          </p:cNvPr>
          <p:cNvPicPr>
            <a:picLocks noChangeAspect="1"/>
          </p:cNvPicPr>
          <p:nvPr/>
        </p:nvPicPr>
        <p:blipFill>
          <a:blip r:embed="rId2"/>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xmlns="" id="{67A32D4B-0CEF-A064-E111-C38F4E13813F}"/>
              </a:ext>
            </a:extLst>
          </p:cNvPr>
          <p:cNvPicPr>
            <a:picLocks noChangeAspect="1"/>
          </p:cNvPicPr>
          <p:nvPr/>
        </p:nvPicPr>
        <p:blipFill>
          <a:blip r:embed="rId3"/>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xmlns="" id="{2B1DB998-8472-44BB-AAA7-DB2567951690}"/>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xmlns="" id="{06FE5F34-E6A4-F3D7-CAA6-804A5E44FDB8}"/>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xmlns=""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xmlns=""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xmlns=""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xmlns=""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xmlns=""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xmlns=""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xmlns=""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xmlns=""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xmlns="" id="{31D6B44D-886A-49E5-98FD-FF26AFE2FFB4}"/>
              </a:ext>
            </a:extLst>
          </p:cNvPr>
          <p:cNvSpPr/>
          <p:nvPr/>
        </p:nvSpPr>
        <p:spPr>
          <a:xfrm>
            <a:off x="1816286" y="522334"/>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9CBF8C-BC3A-DD43-95B2-DF1B8606E6AF}"/>
              </a:ext>
            </a:extLst>
          </p:cNvPr>
          <p:cNvSpPr txBox="1"/>
          <p:nvPr/>
        </p:nvSpPr>
        <p:spPr>
          <a:xfrm>
            <a:off x="1839146" y="622177"/>
            <a:ext cx="8397242" cy="461217"/>
          </a:xfrm>
          <a:prstGeom prst="rect">
            <a:avLst/>
          </a:prstGeom>
          <a:noFill/>
        </p:spPr>
        <p:txBody>
          <a:bodyPr wrap="square" rtlCol="0">
            <a:spAutoFit/>
          </a:bodyPr>
          <a:lstStyle/>
          <a:p>
            <a:pPr algn="ctr">
              <a:lnSpc>
                <a:spcPct val="120000"/>
              </a:lnSpc>
            </a:pPr>
            <a:r>
              <a:rPr lang="vi-VN" sz="2200" b="1">
                <a:solidFill>
                  <a:srgbClr val="C00000"/>
                </a:solidFill>
              </a:rPr>
              <a:t>Nước đóng vai trò quan trọng trong sự điện li của một chất. </a:t>
            </a:r>
          </a:p>
        </p:txBody>
      </p:sp>
      <p:grpSp>
        <p:nvGrpSpPr>
          <p:cNvPr id="2" name="Group 1">
            <a:extLst>
              <a:ext uri="{FF2B5EF4-FFF2-40B4-BE49-F238E27FC236}">
                <a16:creationId xmlns:a16="http://schemas.microsoft.com/office/drawing/2014/main" xmlns="" id="{4AC047C2-8FD5-E574-5F23-6881029CA4F4}"/>
              </a:ext>
            </a:extLst>
          </p:cNvPr>
          <p:cNvGrpSpPr/>
          <p:nvPr/>
        </p:nvGrpSpPr>
        <p:grpSpPr>
          <a:xfrm>
            <a:off x="431800" y="5105400"/>
            <a:ext cx="11328400" cy="1076169"/>
            <a:chOff x="431800" y="5105400"/>
            <a:chExt cx="11328400" cy="1076169"/>
          </a:xfrm>
        </p:grpSpPr>
        <p:sp>
          <p:nvSpPr>
            <p:cNvPr id="56" name="Rectangle: Rounded Corners 55">
              <a:extLst>
                <a:ext uri="{FF2B5EF4-FFF2-40B4-BE49-F238E27FC236}">
                  <a16:creationId xmlns:a16="http://schemas.microsoft.com/office/drawing/2014/main" xmlns="" id="{7B166A85-CF1B-6DEA-77BF-522D884D59E1}"/>
                </a:ext>
              </a:extLst>
            </p:cNvPr>
            <p:cNvSpPr/>
            <p:nvPr/>
          </p:nvSpPr>
          <p:spPr>
            <a:xfrm>
              <a:off x="431800" y="5105400"/>
              <a:ext cx="11328400" cy="1076169"/>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0AB8732-1F2E-0174-2549-3BB17448272C}"/>
                </a:ext>
              </a:extLst>
            </p:cNvPr>
            <p:cNvSpPr txBox="1"/>
            <p:nvPr/>
          </p:nvSpPr>
          <p:spPr>
            <a:xfrm>
              <a:off x="561314" y="5207578"/>
              <a:ext cx="11043342" cy="855619"/>
            </a:xfrm>
            <a:prstGeom prst="rect">
              <a:avLst/>
            </a:prstGeom>
            <a:noFill/>
          </p:spPr>
          <p:txBody>
            <a:bodyPr wrap="square" rtlCol="0">
              <a:spAutoFit/>
            </a:bodyPr>
            <a:lstStyle/>
            <a:p>
              <a:pPr>
                <a:lnSpc>
                  <a:spcPct val="124000"/>
                </a:lnSpc>
              </a:pPr>
              <a:r>
                <a:rPr lang="en-US" sz="2000" dirty="0" err="1" smtClean="0"/>
                <a:t>Qúa</a:t>
              </a:r>
              <a:r>
                <a:rPr lang="en-US" sz="2000" dirty="0" smtClean="0"/>
                <a:t> </a:t>
              </a:r>
              <a:r>
                <a:rPr lang="en-US" sz="2000" dirty="0" err="1" smtClean="0"/>
                <a:t>trình</a:t>
              </a:r>
              <a:r>
                <a:rPr lang="en-US" sz="2000" dirty="0" smtClean="0"/>
                <a:t> </a:t>
              </a:r>
              <a:r>
                <a:rPr lang="en-US" sz="2000" dirty="0" err="1" smtClean="0"/>
                <a:t>các</a:t>
              </a:r>
              <a:r>
                <a:rPr lang="en-US" sz="2000" dirty="0" smtClean="0"/>
                <a:t> ion Na</a:t>
              </a:r>
              <a:r>
                <a:rPr lang="en-US" sz="2000" baseline="30000" dirty="0" smtClean="0"/>
                <a:t>+</a:t>
              </a:r>
              <a:r>
                <a:rPr lang="en-US" sz="2000" dirty="0" smtClean="0"/>
                <a:t> </a:t>
              </a:r>
              <a:r>
                <a:rPr lang="en-US" sz="2000" dirty="0" err="1" smtClean="0"/>
                <a:t>và</a:t>
              </a:r>
              <a:r>
                <a:rPr lang="en-US" sz="2000" dirty="0" smtClean="0"/>
                <a:t> Cl</a:t>
              </a:r>
              <a:r>
                <a:rPr lang="en-US" sz="2000" baseline="30000" dirty="0" smtClean="0"/>
                <a:t>-</a:t>
              </a:r>
              <a:r>
                <a:rPr lang="en-US" sz="2000" dirty="0" smtClean="0"/>
                <a:t> </a:t>
              </a:r>
              <a:r>
                <a:rPr lang="en-US" sz="2000" dirty="0" err="1" smtClean="0"/>
                <a:t>tách</a:t>
              </a:r>
              <a:r>
                <a:rPr lang="en-US" sz="2000" dirty="0" smtClean="0"/>
                <a:t> </a:t>
              </a:r>
              <a:r>
                <a:rPr lang="en-US" sz="2000" dirty="0" err="1" smtClean="0"/>
                <a:t>ra</a:t>
              </a:r>
              <a:r>
                <a:rPr lang="en-US" sz="2000" dirty="0" smtClean="0"/>
                <a:t> </a:t>
              </a:r>
              <a:r>
                <a:rPr lang="en-US" sz="2000" dirty="0" err="1" smtClean="0"/>
                <a:t>khỏi</a:t>
              </a:r>
              <a:r>
                <a:rPr lang="en-US" sz="2000" dirty="0" smtClean="0"/>
                <a:t> </a:t>
              </a:r>
              <a:r>
                <a:rPr lang="en-US" sz="2000" dirty="0" err="1" smtClean="0"/>
                <a:t>tinh</a:t>
              </a:r>
              <a:r>
                <a:rPr lang="en-US" sz="2000" dirty="0" smtClean="0"/>
                <a:t> </a:t>
              </a:r>
              <a:r>
                <a:rPr lang="en-US" sz="2000" dirty="0" err="1" smtClean="0"/>
                <a:t>thể</a:t>
              </a:r>
              <a:r>
                <a:rPr lang="en-US" sz="2000" dirty="0" smtClean="0"/>
                <a:t> </a:t>
              </a:r>
              <a:r>
                <a:rPr lang="en-US" sz="2000" dirty="0" err="1" smtClean="0"/>
                <a:t>hòa</a:t>
              </a:r>
              <a:r>
                <a:rPr lang="en-US" sz="2000" dirty="0" smtClean="0"/>
                <a:t> tan </a:t>
              </a:r>
              <a:r>
                <a:rPr lang="en-US" sz="2000" dirty="0" err="1" smtClean="0"/>
                <a:t>vào</a:t>
              </a:r>
              <a:r>
                <a:rPr lang="en-US" sz="2000" dirty="0" smtClean="0"/>
                <a:t> </a:t>
              </a:r>
              <a:r>
                <a:rPr lang="en-US" sz="2000" dirty="0" err="1" smtClean="0"/>
                <a:t>nước</a:t>
              </a:r>
              <a:r>
                <a:rPr lang="en-US" sz="2000" dirty="0" smtClean="0"/>
                <a:t> </a:t>
              </a:r>
              <a:r>
                <a:rPr lang="en-US" sz="2000" dirty="0" err="1" smtClean="0"/>
                <a:t>gọi</a:t>
              </a:r>
              <a:r>
                <a:rPr lang="en-US" sz="2000" dirty="0" smtClean="0"/>
                <a:t> </a:t>
              </a:r>
              <a:r>
                <a:rPr lang="en-US" sz="2000" dirty="0" err="1" smtClean="0"/>
                <a:t>là</a:t>
              </a:r>
              <a:r>
                <a:rPr lang="en-US" sz="2000" dirty="0" smtClean="0"/>
                <a:t> </a:t>
              </a:r>
              <a:r>
                <a:rPr lang="en-US" sz="2000" b="1" dirty="0" err="1" smtClean="0"/>
                <a:t>quá</a:t>
              </a:r>
              <a:r>
                <a:rPr lang="en-US" sz="2000" b="1" dirty="0" smtClean="0"/>
                <a:t> </a:t>
              </a:r>
              <a:r>
                <a:rPr lang="en-US" sz="2000" b="1" dirty="0" err="1" smtClean="0"/>
                <a:t>trình</a:t>
              </a:r>
              <a:r>
                <a:rPr lang="en-US" sz="2000" b="1" dirty="0" smtClean="0"/>
                <a:t> </a:t>
              </a:r>
              <a:r>
                <a:rPr lang="en-US" sz="2000" b="1" dirty="0" err="1" smtClean="0"/>
                <a:t>điện</a:t>
              </a:r>
              <a:r>
                <a:rPr lang="en-US" sz="2000" b="1" dirty="0" smtClean="0"/>
                <a:t> li </a:t>
              </a:r>
              <a:r>
                <a:rPr lang="en-US" sz="2000" dirty="0" smtClean="0"/>
                <a:t>hay </a:t>
              </a:r>
              <a:r>
                <a:rPr lang="en-US" sz="2000" b="1" dirty="0" err="1" smtClean="0"/>
                <a:t>sự</a:t>
              </a:r>
              <a:r>
                <a:rPr lang="en-US" sz="2000" b="1" dirty="0" smtClean="0"/>
                <a:t> </a:t>
              </a:r>
              <a:r>
                <a:rPr lang="en-US" sz="2000" b="1" dirty="0" err="1" smtClean="0"/>
                <a:t>điện</a:t>
              </a:r>
              <a:r>
                <a:rPr lang="en-US" sz="2000" b="1" dirty="0" smtClean="0"/>
                <a:t> li</a:t>
              </a:r>
              <a:r>
                <a:rPr lang="en-US" sz="2000" dirty="0" smtClean="0"/>
                <a:t> </a:t>
              </a:r>
              <a:r>
                <a:rPr lang="en-US" sz="2000" dirty="0" err="1" smtClean="0"/>
                <a:t>của</a:t>
              </a:r>
              <a:r>
                <a:rPr lang="en-US" sz="2000" dirty="0" smtClean="0"/>
                <a:t> </a:t>
              </a:r>
              <a:r>
                <a:rPr lang="en-US" sz="2000" dirty="0" err="1" smtClean="0"/>
                <a:t>NaCl</a:t>
              </a:r>
              <a:r>
                <a:rPr lang="en-US" sz="2000" dirty="0" smtClean="0"/>
                <a:t>.</a:t>
              </a:r>
              <a:endParaRPr lang="en-US" sz="2000" dirty="0"/>
            </a:p>
          </p:txBody>
        </p:sp>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17079"/>
          <a:stretch/>
        </p:blipFill>
        <p:spPr>
          <a:xfrm>
            <a:off x="5760580" y="1874433"/>
            <a:ext cx="6581775" cy="2560286"/>
          </a:xfrm>
          <a:prstGeom prst="rect">
            <a:avLst/>
          </a:prstGeom>
        </p:spPr>
      </p:pic>
      <p:pic>
        <p:nvPicPr>
          <p:cNvPr id="4" name="Picture 3"/>
          <p:cNvPicPr>
            <a:picLocks noChangeAspect="1"/>
          </p:cNvPicPr>
          <p:nvPr/>
        </p:nvPicPr>
        <p:blipFill>
          <a:blip r:embed="rId7"/>
          <a:stretch>
            <a:fillRect/>
          </a:stretch>
        </p:blipFill>
        <p:spPr>
          <a:xfrm>
            <a:off x="1193488" y="1874433"/>
            <a:ext cx="4504762" cy="2857143"/>
          </a:xfrm>
          <a:prstGeom prst="rect">
            <a:avLst/>
          </a:prstGeom>
        </p:spPr>
      </p:pic>
    </p:spTree>
    <p:extLst>
      <p:ext uri="{BB962C8B-B14F-4D97-AF65-F5344CB8AC3E}">
        <p14:creationId xmlns:p14="http://schemas.microsoft.com/office/powerpoint/2010/main" val="709844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3CBAD994-B1D1-CB77-FA16-37B3D5C748F1}"/>
              </a:ext>
            </a:extLst>
          </p:cNvPr>
          <p:cNvGrpSpPr/>
          <p:nvPr/>
        </p:nvGrpSpPr>
        <p:grpSpPr>
          <a:xfrm>
            <a:off x="1317657" y="376012"/>
            <a:ext cx="9983829" cy="3040971"/>
            <a:chOff x="1533808" y="701937"/>
            <a:chExt cx="9983829" cy="3040971"/>
          </a:xfrm>
        </p:grpSpPr>
        <p:sp>
          <p:nvSpPr>
            <p:cNvPr id="23" name="Rectangle: Rounded Corners 22">
              <a:extLst>
                <a:ext uri="{FF2B5EF4-FFF2-40B4-BE49-F238E27FC236}">
                  <a16:creationId xmlns:a16="http://schemas.microsoft.com/office/drawing/2014/main" xmlns="" id="{E06F9E5B-93DB-BF17-46BD-9BAE85E3B5F3}"/>
                </a:ext>
              </a:extLst>
            </p:cNvPr>
            <p:cNvSpPr/>
            <p:nvPr/>
          </p:nvSpPr>
          <p:spPr>
            <a:xfrm rot="21480000">
              <a:off x="1822876" y="701937"/>
              <a:ext cx="2528258"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2B5E1A7B-E43A-0618-7F86-79355B5D350F}"/>
                </a:ext>
              </a:extLst>
            </p:cNvPr>
            <p:cNvGrpSpPr/>
            <p:nvPr/>
          </p:nvGrpSpPr>
          <p:grpSpPr>
            <a:xfrm>
              <a:off x="1533808" y="1232336"/>
              <a:ext cx="9983829" cy="2510572"/>
              <a:chOff x="1533808" y="833984"/>
              <a:chExt cx="9983829" cy="2510572"/>
            </a:xfrm>
          </p:grpSpPr>
          <p:sp>
            <p:nvSpPr>
              <p:cNvPr id="26" name="Rectangle: Rounded Corners 25">
                <a:extLst>
                  <a:ext uri="{FF2B5EF4-FFF2-40B4-BE49-F238E27FC236}">
                    <a16:creationId xmlns:a16="http://schemas.microsoft.com/office/drawing/2014/main" xmlns="" id="{02751698-75E2-45D1-D929-A51BA876F5E2}"/>
                  </a:ext>
                </a:extLst>
              </p:cNvPr>
              <p:cNvSpPr/>
              <p:nvPr/>
            </p:nvSpPr>
            <p:spPr>
              <a:xfrm rot="21480000">
                <a:off x="1611412" y="833984"/>
                <a:ext cx="9826581" cy="2510572"/>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8B158590-7C3B-ACAC-6EA2-5EBF41647440}"/>
                  </a:ext>
                </a:extLst>
              </p:cNvPr>
              <p:cNvSpPr/>
              <p:nvPr/>
            </p:nvSpPr>
            <p:spPr>
              <a:xfrm>
                <a:off x="1533808" y="1125769"/>
                <a:ext cx="9983829" cy="1900603"/>
              </a:xfrm>
              <a:prstGeom prst="roundRect">
                <a:avLst>
                  <a:gd name="adj" fmla="val 19125"/>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1620F0D2-779E-46ED-6ACD-AB7EB6A4CDC9}"/>
                  </a:ext>
                </a:extLst>
              </p:cNvPr>
              <p:cNvSpPr txBox="1"/>
              <p:nvPr/>
            </p:nvSpPr>
            <p:spPr>
              <a:xfrm>
                <a:off x="1723107" y="1242804"/>
                <a:ext cx="9643643" cy="1717393"/>
              </a:xfrm>
              <a:prstGeom prst="rect">
                <a:avLst/>
              </a:prstGeom>
              <a:noFill/>
            </p:spPr>
            <p:txBody>
              <a:bodyPr wrap="square" rtlCol="0">
                <a:spAutoFit/>
              </a:bodyPr>
              <a:lstStyle/>
              <a:p>
                <a:pPr algn="just">
                  <a:lnSpc>
                    <a:spcPct val="120000"/>
                  </a:lnSpc>
                </a:pPr>
                <a:r>
                  <a:rPr lang="en-US" sz="2200" smtClean="0"/>
                  <a:t>Phương trình ion rút gọn: phản ứng hóa học của chất điện li thực chất là phản ứng của các ion, do vậy người ta dùng phương trình ion rút gọn để biểu diễn phản ứng hóa học của các chất điện li.</a:t>
                </a:r>
              </a:p>
              <a:p>
                <a:pPr algn="just">
                  <a:lnSpc>
                    <a:spcPct val="120000"/>
                  </a:lnSpc>
                </a:pPr>
                <a:r>
                  <a:rPr lang="en-US" sz="2200" smtClean="0"/>
                  <a:t>Ví dụ: Ba</a:t>
                </a:r>
                <a:r>
                  <a:rPr lang="en-US" sz="2200" baseline="30000" smtClean="0"/>
                  <a:t>2+</a:t>
                </a:r>
                <a:r>
                  <a:rPr lang="en-US" sz="2200" smtClean="0"/>
                  <a:t> + SO</a:t>
                </a:r>
                <a:r>
                  <a:rPr lang="en-US" sz="2200" baseline="-25000" smtClean="0"/>
                  <a:t>4</a:t>
                </a:r>
                <a:r>
                  <a:rPr lang="en-US" sz="2200" baseline="30000" smtClean="0"/>
                  <a:t>2-</a:t>
                </a:r>
                <a:r>
                  <a:rPr lang="en-US" sz="2200" smtClean="0"/>
                  <a:t> </a:t>
                </a:r>
                <a:r>
                  <a:rPr lang="en-US" sz="2200" smtClean="0">
                    <a:latin typeface="Arial" panose="020B0604020202020204" pitchFamily="34" charset="0"/>
                    <a:cs typeface="Arial" panose="020B0604020202020204" pitchFamily="34" charset="0"/>
                  </a:rPr>
                  <a:t>→ BaSO</a:t>
                </a:r>
                <a:r>
                  <a:rPr lang="en-US" sz="2200" baseline="-25000" smtClean="0">
                    <a:latin typeface="Arial" panose="020B0604020202020204" pitchFamily="34" charset="0"/>
                    <a:cs typeface="Arial" panose="020B0604020202020204" pitchFamily="34" charset="0"/>
                  </a:rPr>
                  <a:t>4</a:t>
                </a:r>
                <a:endParaRPr lang="vi-VN" sz="2200" baseline="-25000"/>
              </a:p>
            </p:txBody>
          </p:sp>
        </p:grpSp>
        <p:sp>
          <p:nvSpPr>
            <p:cNvPr id="25" name="TextBox 24">
              <a:extLst>
                <a:ext uri="{FF2B5EF4-FFF2-40B4-BE49-F238E27FC236}">
                  <a16:creationId xmlns:a16="http://schemas.microsoft.com/office/drawing/2014/main" xmlns="" id="{B619B4A1-2D62-2804-730A-E2ABC3469053}"/>
                </a:ext>
              </a:extLst>
            </p:cNvPr>
            <p:cNvSpPr txBox="1"/>
            <p:nvPr/>
          </p:nvSpPr>
          <p:spPr>
            <a:xfrm rot="21480000">
              <a:off x="2248999" y="809588"/>
              <a:ext cx="1978427" cy="461665"/>
            </a:xfrm>
            <a:prstGeom prst="rect">
              <a:avLst/>
            </a:prstGeom>
            <a:noFill/>
          </p:spPr>
          <p:txBody>
            <a:bodyPr wrap="none" rtlCol="0">
              <a:spAutoFit/>
            </a:bodyPr>
            <a:lstStyle/>
            <a:p>
              <a:r>
                <a:rPr lang="en-US" sz="2400" b="1">
                  <a:solidFill>
                    <a:schemeClr val="bg1"/>
                  </a:solidFill>
                </a:rPr>
                <a:t>EM CÓ BIẾT</a:t>
              </a:r>
            </a:p>
          </p:txBody>
        </p:sp>
      </p:grpSp>
      <p:sp>
        <p:nvSpPr>
          <p:cNvPr id="29" name="Oval 28">
            <a:extLst>
              <a:ext uri="{FF2B5EF4-FFF2-40B4-BE49-F238E27FC236}">
                <a16:creationId xmlns:a16="http://schemas.microsoft.com/office/drawing/2014/main" xmlns="" id="{3DF3DCD0-BCB6-A25A-1398-E4D965133506}"/>
              </a:ext>
            </a:extLst>
          </p:cNvPr>
          <p:cNvSpPr/>
          <p:nvPr/>
        </p:nvSpPr>
        <p:spPr>
          <a:xfrm>
            <a:off x="897778" y="223935"/>
            <a:ext cx="1114422" cy="111442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xmlns="" id="{1EACD765-38E6-660E-507B-05E308AB7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536" y="364836"/>
            <a:ext cx="806739" cy="806739"/>
          </a:xfrm>
          <a:prstGeom prst="rect">
            <a:avLst/>
          </a:prstGeom>
        </p:spPr>
      </p:pic>
      <p:pic>
        <p:nvPicPr>
          <p:cNvPr id="32" name="Picture 31">
            <a:extLst>
              <a:ext uri="{FF2B5EF4-FFF2-40B4-BE49-F238E27FC236}">
                <a16:creationId xmlns:a16="http://schemas.microsoft.com/office/drawing/2014/main" xmlns="" id="{B7501E92-7A7B-10C4-C882-F66854D02E36}"/>
              </a:ext>
            </a:extLst>
          </p:cNvPr>
          <p:cNvPicPr>
            <a:picLocks noChangeAspect="1"/>
          </p:cNvPicPr>
          <p:nvPr/>
        </p:nvPicPr>
        <p:blipFill rotWithShape="1">
          <a:blip r:embed="rId3"/>
          <a:srcRect t="8270" b="8270"/>
          <a:stretch/>
        </p:blipFill>
        <p:spPr>
          <a:xfrm>
            <a:off x="6311900" y="3835400"/>
            <a:ext cx="5003800" cy="2781300"/>
          </a:xfrm>
          <a:prstGeom prst="rect">
            <a:avLst/>
          </a:prstGeom>
        </p:spPr>
      </p:pic>
      <p:pic>
        <p:nvPicPr>
          <p:cNvPr id="33" name="Picture 32">
            <a:extLst>
              <a:ext uri="{FF2B5EF4-FFF2-40B4-BE49-F238E27FC236}">
                <a16:creationId xmlns:a16="http://schemas.microsoft.com/office/drawing/2014/main" xmlns="" id="{A95E59CD-A05D-BBA9-3F44-B77EE02C48E6}"/>
              </a:ext>
            </a:extLst>
          </p:cNvPr>
          <p:cNvPicPr>
            <a:picLocks noChangeAspect="1"/>
          </p:cNvPicPr>
          <p:nvPr/>
        </p:nvPicPr>
        <p:blipFill rotWithShape="1">
          <a:blip r:embed="rId4">
            <a:extLst>
              <a:ext uri="{28A0092B-C50C-407E-A947-70E740481C1C}">
                <a14:useLocalDpi xmlns:a14="http://schemas.microsoft.com/office/drawing/2010/main" val="0"/>
              </a:ext>
            </a:extLst>
          </a:blip>
          <a:srcRect t="21005" b="7763"/>
          <a:stretch/>
        </p:blipFill>
        <p:spPr>
          <a:xfrm>
            <a:off x="1582084" y="3806175"/>
            <a:ext cx="3675716" cy="2810525"/>
          </a:xfrm>
          <a:prstGeom prst="rect">
            <a:avLst/>
          </a:prstGeom>
          <a:noFill/>
          <a:ln>
            <a:noFill/>
          </a:ln>
        </p:spPr>
      </p:pic>
    </p:spTree>
    <p:extLst>
      <p:ext uri="{BB962C8B-B14F-4D97-AF65-F5344CB8AC3E}">
        <p14:creationId xmlns:p14="http://schemas.microsoft.com/office/powerpoint/2010/main" val="2927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xmlns="" id="{126E0845-9BC6-D7F9-4F56-47653F9E997E}"/>
              </a:ext>
            </a:extLst>
          </p:cNvPr>
          <p:cNvGrpSpPr/>
          <p:nvPr/>
        </p:nvGrpSpPr>
        <p:grpSpPr>
          <a:xfrm>
            <a:off x="2892491" y="3066586"/>
            <a:ext cx="5688240" cy="747064"/>
            <a:chOff x="2481943" y="2137930"/>
            <a:chExt cx="5688240" cy="747064"/>
          </a:xfrm>
        </p:grpSpPr>
        <p:sp>
          <p:nvSpPr>
            <p:cNvPr id="26" name="Hexagon 25">
              <a:extLst>
                <a:ext uri="{FF2B5EF4-FFF2-40B4-BE49-F238E27FC236}">
                  <a16:creationId xmlns:a16="http://schemas.microsoft.com/office/drawing/2014/main" xmlns="" id="{D25B61AE-C808-B903-91C5-1753F5B807A6}"/>
                </a:ext>
              </a:extLst>
            </p:cNvPr>
            <p:cNvSpPr/>
            <p:nvPr/>
          </p:nvSpPr>
          <p:spPr>
            <a:xfrm>
              <a:off x="2481943" y="2137930"/>
              <a:ext cx="5688240" cy="7470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BDBC49D-B801-DFFC-0250-8E6CF10F25BD}"/>
                </a:ext>
              </a:extLst>
            </p:cNvPr>
            <p:cNvSpPr txBox="1"/>
            <p:nvPr/>
          </p:nvSpPr>
          <p:spPr>
            <a:xfrm>
              <a:off x="2727325" y="2219363"/>
              <a:ext cx="5277134" cy="584199"/>
            </a:xfrm>
            <a:prstGeom prst="rect">
              <a:avLst/>
            </a:prstGeom>
            <a:noFill/>
          </p:spPr>
          <p:txBody>
            <a:bodyPr wrap="square" rtlCol="0">
              <a:spAutoFit/>
            </a:bodyPr>
            <a:lstStyle/>
            <a:p>
              <a:pPr>
                <a:lnSpc>
                  <a:spcPct val="120000"/>
                </a:lnSpc>
              </a:pPr>
              <a:r>
                <a:rPr lang="en-US" sz="2800" b="1">
                  <a:solidFill>
                    <a:srgbClr val="FF0000"/>
                  </a:solidFill>
                  <a:latin typeface="+mj-lt"/>
                </a:rPr>
                <a:t>NaCl</a:t>
              </a:r>
              <a:r>
                <a:rPr lang="en-US" sz="2800" b="1">
                  <a:latin typeface="+mj-lt"/>
                </a:rPr>
                <a:t>(s)</a:t>
              </a:r>
              <a:r>
                <a:rPr lang="en-US" sz="2800" b="1">
                  <a:solidFill>
                    <a:srgbClr val="FF0000"/>
                  </a:solidFill>
                  <a:latin typeface="+mj-lt"/>
                </a:rPr>
                <a:t>  </a:t>
              </a:r>
              <a:r>
                <a:rPr lang="en-US" sz="28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Na</a:t>
              </a:r>
              <a:r>
                <a:rPr lang="en-US" sz="2800" b="1" baseline="30000">
                  <a:solidFill>
                    <a:srgbClr val="FF0000"/>
                  </a:solidFill>
                  <a:latin typeface="+mj-lt"/>
                  <a:cs typeface="Times New Roman" panose="02020603050405020304" pitchFamily="18" charset="0"/>
                </a:rPr>
                <a:t>+</a:t>
              </a:r>
              <a:r>
                <a:rPr lang="en-US" sz="2800" b="1">
                  <a:latin typeface="+mj-lt"/>
                  <a:cs typeface="Times New Roman" panose="02020603050405020304" pitchFamily="18" charset="0"/>
                </a:rPr>
                <a:t>(aq)</a:t>
              </a:r>
              <a:r>
                <a:rPr lang="en-US" sz="2800" b="1">
                  <a:solidFill>
                    <a:srgbClr val="FF0000"/>
                  </a:solidFill>
                  <a:latin typeface="+mj-lt"/>
                  <a:cs typeface="Times New Roman" panose="02020603050405020304" pitchFamily="18" charset="0"/>
                </a:rPr>
                <a:t>  +  Cl</a:t>
              </a:r>
              <a:r>
                <a:rPr lang="en-US" sz="4000" baseline="30000">
                  <a:solidFill>
                    <a:srgbClr val="FF0000"/>
                  </a:solidFill>
                  <a:latin typeface="+mj-lt"/>
                  <a:cs typeface="Times New Roman" panose="02020603050405020304" pitchFamily="18" charset="0"/>
                  <a:sym typeface="Symbol" panose="05050102010706020507" pitchFamily="18" charset="2"/>
                </a:rPr>
                <a:t>-</a:t>
              </a:r>
              <a:r>
                <a:rPr lang="en-US" sz="2800" b="1">
                  <a:latin typeface="+mj-lt"/>
                  <a:cs typeface="Times New Roman" panose="02020603050405020304" pitchFamily="18" charset="0"/>
                </a:rPr>
                <a:t>(aq)</a:t>
              </a:r>
              <a:endParaRPr lang="en-US" sz="2800" b="1">
                <a:latin typeface="+mj-lt"/>
              </a:endParaRPr>
            </a:p>
          </p:txBody>
        </p:sp>
      </p:grpSp>
      <p:sp>
        <p:nvSpPr>
          <p:cNvPr id="4" name="TextBox 3">
            <a:extLst>
              <a:ext uri="{FF2B5EF4-FFF2-40B4-BE49-F238E27FC236}">
                <a16:creationId xmlns:a16="http://schemas.microsoft.com/office/drawing/2014/main" xmlns="" id="{B3D8415C-881C-0897-FE2B-1D39E17EF4F3}"/>
              </a:ext>
            </a:extLst>
          </p:cNvPr>
          <p:cNvSpPr txBox="1"/>
          <p:nvPr/>
        </p:nvSpPr>
        <p:spPr>
          <a:xfrm>
            <a:off x="8694197" y="3093862"/>
            <a:ext cx="719161" cy="561885"/>
          </a:xfrm>
          <a:prstGeom prst="rect">
            <a:avLst/>
          </a:prstGeom>
          <a:noFill/>
        </p:spPr>
        <p:txBody>
          <a:bodyPr wrap="square" rtlCol="0">
            <a:spAutoFit/>
          </a:bodyPr>
          <a:lstStyle/>
          <a:p>
            <a:pPr>
              <a:lnSpc>
                <a:spcPct val="120000"/>
              </a:lnSpc>
            </a:pPr>
            <a:r>
              <a:rPr lang="en-US" sz="2800" b="1">
                <a:solidFill>
                  <a:srgbClr val="7030A0"/>
                </a:solidFill>
                <a:latin typeface="+mj-lt"/>
              </a:rPr>
              <a:t>(1)</a:t>
            </a:r>
          </a:p>
        </p:txBody>
      </p:sp>
      <p:grpSp>
        <p:nvGrpSpPr>
          <p:cNvPr id="3" name="Group 2">
            <a:extLst>
              <a:ext uri="{FF2B5EF4-FFF2-40B4-BE49-F238E27FC236}">
                <a16:creationId xmlns:a16="http://schemas.microsoft.com/office/drawing/2014/main" xmlns="" id="{49810E6D-22E1-17D2-1612-CBA18DB35C47}"/>
              </a:ext>
            </a:extLst>
          </p:cNvPr>
          <p:cNvGrpSpPr/>
          <p:nvPr/>
        </p:nvGrpSpPr>
        <p:grpSpPr>
          <a:xfrm>
            <a:off x="903966" y="690880"/>
            <a:ext cx="10384069" cy="2117895"/>
            <a:chOff x="903966" y="690880"/>
            <a:chExt cx="10384069" cy="2117895"/>
          </a:xfrm>
        </p:grpSpPr>
        <p:sp>
          <p:nvSpPr>
            <p:cNvPr id="41" name="Rectangle 40">
              <a:extLst>
                <a:ext uri="{FF2B5EF4-FFF2-40B4-BE49-F238E27FC236}">
                  <a16:creationId xmlns:a16="http://schemas.microsoft.com/office/drawing/2014/main" xmlns="" id="{C8A5F686-E712-3F27-1D5A-89C187F647CC}"/>
                </a:ext>
              </a:extLst>
            </p:cNvPr>
            <p:cNvSpPr/>
            <p:nvPr/>
          </p:nvSpPr>
          <p:spPr>
            <a:xfrm>
              <a:off x="1221953" y="690880"/>
              <a:ext cx="1909867"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9F097576-7315-FD43-DF1E-94B17006806D}"/>
                </a:ext>
              </a:extLst>
            </p:cNvPr>
            <p:cNvSpPr/>
            <p:nvPr/>
          </p:nvSpPr>
          <p:spPr>
            <a:xfrm>
              <a:off x="903966" y="1315877"/>
              <a:ext cx="10384069" cy="1492898"/>
            </a:xfrm>
            <a:prstGeom prst="roundRect">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89DACEF1-7D63-4A71-B34A-372E897AB5AA}"/>
                </a:ext>
              </a:extLst>
            </p:cNvPr>
            <p:cNvSpPr txBox="1"/>
            <p:nvPr/>
          </p:nvSpPr>
          <p:spPr>
            <a:xfrm>
              <a:off x="1057470" y="1479121"/>
              <a:ext cx="10077060" cy="1200329"/>
            </a:xfrm>
            <a:prstGeom prst="rect">
              <a:avLst/>
            </a:prstGeom>
            <a:noFill/>
          </p:spPr>
          <p:txBody>
            <a:bodyPr wrap="square" rtlCol="0">
              <a:spAutoFit/>
            </a:bodyPr>
            <a:lstStyle/>
            <a:p>
              <a:pPr>
                <a:lnSpc>
                  <a:spcPct val="120000"/>
                </a:lnSpc>
              </a:pPr>
              <a:r>
                <a:rPr lang="vi-VN" sz="2000" b="1" dirty="0"/>
                <a:t>Quá trình phân li các chất khi tan trong nước thành các ion được gọi là </a:t>
              </a:r>
              <a:r>
                <a:rPr lang="vi-VN" sz="2000" b="1" dirty="0">
                  <a:solidFill>
                    <a:srgbClr val="FF0000"/>
                  </a:solidFill>
                </a:rPr>
                <a:t>sự điện li</a:t>
              </a:r>
              <a:r>
                <a:rPr lang="vi-VN" sz="2000" b="1" dirty="0"/>
                <a:t>. </a:t>
              </a:r>
              <a:r>
                <a:rPr lang="vi-VN" sz="2000" b="1" dirty="0" smtClean="0"/>
                <a:t>Chất điện li là chất khi tan trong nước phân li thành các ion. </a:t>
              </a:r>
              <a:r>
                <a:rPr lang="en-US" sz="2000" b="1" dirty="0" smtClean="0"/>
                <a:t>Dung </a:t>
              </a:r>
              <a:r>
                <a:rPr lang="en-US" sz="2000" b="1" dirty="0" err="1" smtClean="0"/>
                <a:t>dịch</a:t>
              </a:r>
              <a:r>
                <a:rPr lang="en-US" sz="2000" b="1" dirty="0" smtClean="0"/>
                <a:t> </a:t>
              </a:r>
              <a:r>
                <a:rPr lang="en-US" sz="2000" b="1" dirty="0" err="1" smtClean="0"/>
                <a:t>tạo</a:t>
              </a:r>
              <a:r>
                <a:rPr lang="en-US" sz="2000" b="1" dirty="0" smtClean="0"/>
                <a:t> </a:t>
              </a:r>
              <a:r>
                <a:rPr lang="en-US" sz="2000" b="1" dirty="0" err="1" smtClean="0"/>
                <a:t>thành</a:t>
              </a:r>
              <a:r>
                <a:rPr lang="en-US" sz="2000" b="1" dirty="0" smtClean="0"/>
                <a:t> </a:t>
              </a:r>
              <a:r>
                <a:rPr lang="en-US" sz="2000" b="1" dirty="0" err="1" smtClean="0"/>
                <a:t>sau</a:t>
              </a:r>
              <a:r>
                <a:rPr lang="en-US" sz="2000" b="1" dirty="0" smtClean="0"/>
                <a:t> </a:t>
              </a:r>
              <a:r>
                <a:rPr lang="en-US" sz="2000" b="1" dirty="0" err="1" smtClean="0"/>
                <a:t>khi</a:t>
              </a:r>
              <a:r>
                <a:rPr lang="en-US" sz="2000" b="1" dirty="0" smtClean="0"/>
                <a:t> </a:t>
              </a:r>
              <a:r>
                <a:rPr lang="en-US" sz="2000" b="1" dirty="0" err="1" smtClean="0"/>
                <a:t>hòa</a:t>
              </a:r>
              <a:r>
                <a:rPr lang="en-US" sz="2000" b="1" dirty="0" smtClean="0"/>
                <a:t> tan </a:t>
              </a:r>
              <a:r>
                <a:rPr lang="en-US" sz="2000" b="1" dirty="0" err="1" smtClean="0"/>
                <a:t>chất</a:t>
              </a:r>
              <a:r>
                <a:rPr lang="en-US" sz="2000" b="1" dirty="0" smtClean="0"/>
                <a:t> </a:t>
              </a:r>
              <a:r>
                <a:rPr lang="en-US" sz="2000" b="1" dirty="0" err="1" smtClean="0"/>
                <a:t>điện</a:t>
              </a:r>
              <a:r>
                <a:rPr lang="en-US" sz="2000" b="1" dirty="0" smtClean="0"/>
                <a:t> li </a:t>
              </a:r>
              <a:r>
                <a:rPr lang="en-US" sz="2000" b="1" dirty="0" err="1" smtClean="0"/>
                <a:t>gọi</a:t>
              </a:r>
              <a:r>
                <a:rPr lang="en-US" sz="2000" b="1" dirty="0" smtClean="0"/>
                <a:t> </a:t>
              </a:r>
              <a:r>
                <a:rPr lang="en-US" sz="2000" b="1" dirty="0" err="1" smtClean="0"/>
                <a:t>là</a:t>
              </a:r>
              <a:r>
                <a:rPr lang="en-US" sz="2000" b="1" dirty="0" smtClean="0"/>
                <a:t> dung </a:t>
              </a:r>
              <a:r>
                <a:rPr lang="en-US" sz="2000" b="1" dirty="0" err="1" smtClean="0"/>
                <a:t>dịch</a:t>
              </a:r>
              <a:r>
                <a:rPr lang="en-US" sz="2000" b="1" dirty="0" smtClean="0"/>
                <a:t> </a:t>
              </a:r>
              <a:r>
                <a:rPr lang="en-US" sz="2000" b="1" dirty="0" err="1" smtClean="0"/>
                <a:t>điện</a:t>
              </a:r>
              <a:r>
                <a:rPr lang="en-US" sz="2000" b="1" dirty="0" smtClean="0"/>
                <a:t> li</a:t>
              </a:r>
              <a:endParaRPr lang="vi-VN" sz="2000" b="1" dirty="0"/>
            </a:p>
          </p:txBody>
        </p:sp>
        <p:sp>
          <p:nvSpPr>
            <p:cNvPr id="43" name="TextBox 42">
              <a:extLst>
                <a:ext uri="{FF2B5EF4-FFF2-40B4-BE49-F238E27FC236}">
                  <a16:creationId xmlns:a16="http://schemas.microsoft.com/office/drawing/2014/main" xmlns="" id="{7ABFD618-642D-C559-5D2A-914C65D120E4}"/>
                </a:ext>
              </a:extLst>
            </p:cNvPr>
            <p:cNvSpPr txBox="1"/>
            <p:nvPr/>
          </p:nvSpPr>
          <p:spPr>
            <a:xfrm>
              <a:off x="1303020" y="777963"/>
              <a:ext cx="1741182" cy="461665"/>
            </a:xfrm>
            <a:prstGeom prst="rect">
              <a:avLst/>
            </a:prstGeom>
            <a:noFill/>
          </p:spPr>
          <p:txBody>
            <a:bodyPr wrap="none" rtlCol="0">
              <a:spAutoFit/>
            </a:bodyPr>
            <a:lstStyle/>
            <a:p>
              <a:r>
                <a:rPr lang="en-US" sz="2400" b="1" dirty="0">
                  <a:solidFill>
                    <a:schemeClr val="bg1"/>
                  </a:solidFill>
                </a:rPr>
                <a:t>KẾT LUẬN</a:t>
              </a:r>
            </a:p>
          </p:txBody>
        </p:sp>
      </p:grpSp>
      <p:grpSp>
        <p:nvGrpSpPr>
          <p:cNvPr id="5" name="Group 4">
            <a:extLst>
              <a:ext uri="{FF2B5EF4-FFF2-40B4-BE49-F238E27FC236}">
                <a16:creationId xmlns:a16="http://schemas.microsoft.com/office/drawing/2014/main" xmlns="" id="{E7203C64-8D7F-DF7B-D024-C515C0E94CAE}"/>
              </a:ext>
            </a:extLst>
          </p:cNvPr>
          <p:cNvGrpSpPr/>
          <p:nvPr/>
        </p:nvGrpSpPr>
        <p:grpSpPr>
          <a:xfrm>
            <a:off x="730732" y="4077337"/>
            <a:ext cx="10902468" cy="526659"/>
            <a:chOff x="730732" y="4077337"/>
            <a:chExt cx="10902468" cy="526659"/>
          </a:xfrm>
        </p:grpSpPr>
        <p:sp>
          <p:nvSpPr>
            <p:cNvPr id="45" name="TextBox 44">
              <a:extLst>
                <a:ext uri="{FF2B5EF4-FFF2-40B4-BE49-F238E27FC236}">
                  <a16:creationId xmlns:a16="http://schemas.microsoft.com/office/drawing/2014/main" xmlns="" id="{64ABE0FF-202A-8F55-8655-807C2B284D83}"/>
                </a:ext>
              </a:extLst>
            </p:cNvPr>
            <p:cNvSpPr txBox="1"/>
            <p:nvPr/>
          </p:nvSpPr>
          <p:spPr>
            <a:xfrm>
              <a:off x="1525281" y="4077337"/>
              <a:ext cx="10107919" cy="461217"/>
            </a:xfrm>
            <a:prstGeom prst="rect">
              <a:avLst/>
            </a:prstGeom>
            <a:noFill/>
          </p:spPr>
          <p:txBody>
            <a:bodyPr wrap="square" rtlCol="0">
              <a:spAutoFit/>
            </a:bodyPr>
            <a:lstStyle/>
            <a:p>
              <a:pPr>
                <a:lnSpc>
                  <a:spcPct val="120000"/>
                </a:lnSpc>
              </a:pPr>
              <a:r>
                <a:rPr lang="en-US" sz="2200" dirty="0"/>
                <a:t>Q</a:t>
              </a:r>
              <a:r>
                <a:rPr lang="vi-VN" sz="2200" dirty="0"/>
                <a:t>uá trình </a:t>
              </a:r>
              <a:r>
                <a:rPr lang="vi-VN" sz="2200" b="1" dirty="0">
                  <a:solidFill>
                    <a:srgbClr val="7030A0"/>
                  </a:solidFill>
                </a:rPr>
                <a:t>(1)</a:t>
              </a:r>
              <a:r>
                <a:rPr lang="vi-VN" sz="2200" dirty="0"/>
                <a:t> mô tả sự điện li và được gọi là </a:t>
              </a:r>
              <a:r>
                <a:rPr lang="vi-VN" sz="2200" b="1" dirty="0"/>
                <a:t>phương trình điện li </a:t>
              </a:r>
              <a:r>
                <a:rPr lang="vi-VN" sz="2200" dirty="0"/>
                <a:t>của muối ăn. </a:t>
              </a:r>
              <a:endParaRPr lang="en-US" sz="2200" dirty="0"/>
            </a:p>
          </p:txBody>
        </p:sp>
        <p:sp>
          <p:nvSpPr>
            <p:cNvPr id="46" name="Arrow: Notched Right 45">
              <a:extLst>
                <a:ext uri="{FF2B5EF4-FFF2-40B4-BE49-F238E27FC236}">
                  <a16:creationId xmlns:a16="http://schemas.microsoft.com/office/drawing/2014/main" xmlns="" id="{81AEF701-6C00-67E4-B799-823F1AF8F57C}"/>
                </a:ext>
              </a:extLst>
            </p:cNvPr>
            <p:cNvSpPr/>
            <p:nvPr/>
          </p:nvSpPr>
          <p:spPr>
            <a:xfrm>
              <a:off x="730732" y="4082608"/>
              <a:ext cx="748818" cy="521388"/>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09A4FB7C-FD6A-EC56-4C3B-5453A22C5F1F}"/>
              </a:ext>
            </a:extLst>
          </p:cNvPr>
          <p:cNvGrpSpPr/>
          <p:nvPr/>
        </p:nvGrpSpPr>
        <p:grpSpPr>
          <a:xfrm>
            <a:off x="3026435" y="4853627"/>
            <a:ext cx="9982500" cy="1677974"/>
            <a:chOff x="3026435" y="4853627"/>
            <a:chExt cx="9982500" cy="1677974"/>
          </a:xfrm>
        </p:grpSpPr>
        <p:sp>
          <p:nvSpPr>
            <p:cNvPr id="47" name="Hexagon 46">
              <a:extLst>
                <a:ext uri="{FF2B5EF4-FFF2-40B4-BE49-F238E27FC236}">
                  <a16:creationId xmlns:a16="http://schemas.microsoft.com/office/drawing/2014/main" xmlns="" id="{F13DAA25-97AD-AB35-231E-1D56B9BACAD0}"/>
                </a:ext>
              </a:extLst>
            </p:cNvPr>
            <p:cNvSpPr/>
            <p:nvPr/>
          </p:nvSpPr>
          <p:spPr>
            <a:xfrm>
              <a:off x="3026435" y="491290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9F07609F-E508-E299-4D83-72C7440B3AC6}"/>
                </a:ext>
              </a:extLst>
            </p:cNvPr>
            <p:cNvSpPr txBox="1"/>
            <p:nvPr/>
          </p:nvSpPr>
          <p:spPr>
            <a:xfrm>
              <a:off x="3514482" y="4853627"/>
              <a:ext cx="9494453" cy="461217"/>
            </a:xfrm>
            <a:prstGeom prst="rect">
              <a:avLst/>
            </a:prstGeom>
            <a:noFill/>
          </p:spPr>
          <p:txBody>
            <a:bodyPr wrap="square" rtlCol="0">
              <a:spAutoFit/>
            </a:bodyPr>
            <a:lstStyle/>
            <a:p>
              <a:pPr>
                <a:lnSpc>
                  <a:spcPct val="120000"/>
                </a:lnSpc>
              </a:pPr>
              <a:r>
                <a:rPr lang="en-US" sz="2200" dirty="0" err="1"/>
                <a:t>Muối</a:t>
              </a:r>
              <a:r>
                <a:rPr lang="en-US" sz="2200" dirty="0"/>
                <a:t> </a:t>
              </a:r>
              <a:r>
                <a:rPr lang="en-US" sz="2200" dirty="0" err="1"/>
                <a:t>ăn</a:t>
              </a:r>
              <a:r>
                <a:rPr lang="en-US" sz="2200" dirty="0"/>
                <a:t> </a:t>
              </a:r>
              <a:r>
                <a:rPr lang="en-US" sz="2200" dirty="0" err="1"/>
                <a:t>thuộc</a:t>
              </a:r>
              <a:r>
                <a:rPr lang="en-US" sz="2200" dirty="0"/>
                <a:t> </a:t>
              </a:r>
              <a:r>
                <a:rPr lang="en-US" sz="2200" dirty="0" err="1"/>
                <a:t>loại</a:t>
              </a:r>
              <a:r>
                <a:rPr lang="en-US" sz="2200" dirty="0"/>
                <a:t> </a:t>
              </a:r>
              <a:r>
                <a:rPr lang="en-US" sz="2200" dirty="0" err="1"/>
                <a:t>chất</a:t>
              </a:r>
              <a:r>
                <a:rPr lang="en-US" sz="2200" dirty="0"/>
                <a:t> </a:t>
              </a:r>
              <a:r>
                <a:rPr lang="en-US" sz="2200" dirty="0" err="1"/>
                <a:t>điện</a:t>
              </a:r>
              <a:r>
                <a:rPr lang="en-US" sz="2200" dirty="0"/>
                <a:t> li.</a:t>
              </a:r>
            </a:p>
          </p:txBody>
        </p:sp>
        <p:sp>
          <p:nvSpPr>
            <p:cNvPr id="49" name="Hexagon 48">
              <a:extLst>
                <a:ext uri="{FF2B5EF4-FFF2-40B4-BE49-F238E27FC236}">
                  <a16:creationId xmlns:a16="http://schemas.microsoft.com/office/drawing/2014/main" xmlns="" id="{E7B8A5CD-05C0-81D8-CFA0-F81A5D18D6DD}"/>
                </a:ext>
              </a:extLst>
            </p:cNvPr>
            <p:cNvSpPr/>
            <p:nvPr/>
          </p:nvSpPr>
          <p:spPr>
            <a:xfrm>
              <a:off x="3026435" y="567408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3570B5D6-95B2-0360-202D-6F7FD2F3D4A7}"/>
                </a:ext>
              </a:extLst>
            </p:cNvPr>
            <p:cNvSpPr txBox="1"/>
            <p:nvPr/>
          </p:nvSpPr>
          <p:spPr>
            <a:xfrm>
              <a:off x="3576991" y="5626738"/>
              <a:ext cx="6485713" cy="904863"/>
            </a:xfrm>
            <a:prstGeom prst="rect">
              <a:avLst/>
            </a:prstGeom>
            <a:noFill/>
          </p:spPr>
          <p:txBody>
            <a:bodyPr wrap="square" rtlCol="0">
              <a:spAutoFit/>
            </a:bodyPr>
            <a:lstStyle/>
            <a:p>
              <a:pPr>
                <a:lnSpc>
                  <a:spcPct val="120000"/>
                </a:lnSpc>
              </a:pPr>
              <a:r>
                <a:rPr lang="en-US" sz="2200" dirty="0" smtClean="0"/>
                <a:t>Dung </a:t>
              </a:r>
              <a:r>
                <a:rPr lang="en-US" sz="2200" dirty="0" err="1" smtClean="0"/>
                <a:t>dịch</a:t>
              </a:r>
              <a:r>
                <a:rPr lang="en-US" sz="2200" dirty="0" smtClean="0"/>
                <a:t> </a:t>
              </a:r>
              <a:r>
                <a:rPr lang="en-US" sz="2200" dirty="0" err="1" smtClean="0"/>
                <a:t>saccharose</a:t>
              </a:r>
              <a:r>
                <a:rPr lang="en-US" sz="2200" dirty="0" smtClean="0"/>
                <a:t> </a:t>
              </a:r>
              <a:r>
                <a:rPr lang="en-US" sz="2200" dirty="0" err="1" smtClean="0"/>
                <a:t>không</a:t>
              </a:r>
              <a:r>
                <a:rPr lang="en-US" sz="2200" dirty="0" smtClean="0"/>
                <a:t> </a:t>
              </a:r>
              <a:r>
                <a:rPr lang="en-US" sz="2200" dirty="0" err="1" smtClean="0"/>
                <a:t>dẫn</a:t>
              </a:r>
              <a:r>
                <a:rPr lang="en-US" sz="2200" dirty="0" smtClean="0"/>
                <a:t> </a:t>
              </a:r>
              <a:r>
                <a:rPr lang="en-US" sz="2200" dirty="0" err="1" smtClean="0"/>
                <a:t>điện</a:t>
              </a:r>
              <a:r>
                <a:rPr lang="en-US" sz="2200" dirty="0" smtClean="0"/>
                <a:t>. </a:t>
              </a:r>
            </a:p>
            <a:p>
              <a:pPr>
                <a:lnSpc>
                  <a:spcPct val="120000"/>
                </a:lnSpc>
              </a:pPr>
              <a:r>
                <a:rPr lang="en-US" sz="2200" b="1" dirty="0" err="1" smtClean="0">
                  <a:solidFill>
                    <a:srgbClr val="00B0F0"/>
                  </a:solidFill>
                </a:rPr>
                <a:t>Vậy</a:t>
              </a:r>
              <a:r>
                <a:rPr lang="en-US" sz="2200" b="1" dirty="0" smtClean="0">
                  <a:solidFill>
                    <a:srgbClr val="00B0F0"/>
                  </a:solidFill>
                </a:rPr>
                <a:t> </a:t>
              </a:r>
              <a:r>
                <a:rPr lang="en-US" sz="2200" b="1" dirty="0" err="1" smtClean="0">
                  <a:solidFill>
                    <a:srgbClr val="00B0F0"/>
                  </a:solidFill>
                </a:rPr>
                <a:t>những</a:t>
              </a:r>
              <a:r>
                <a:rPr lang="en-US" sz="2200" b="1" dirty="0" smtClean="0">
                  <a:solidFill>
                    <a:srgbClr val="00B0F0"/>
                  </a:solidFill>
                </a:rPr>
                <a:t> </a:t>
              </a:r>
              <a:r>
                <a:rPr lang="en-US" sz="2200" b="1" dirty="0" err="1" smtClean="0">
                  <a:solidFill>
                    <a:srgbClr val="00B0F0"/>
                  </a:solidFill>
                </a:rPr>
                <a:t>chất</a:t>
              </a:r>
              <a:r>
                <a:rPr lang="en-US" sz="2200" b="1" dirty="0" smtClean="0">
                  <a:solidFill>
                    <a:srgbClr val="00B0F0"/>
                  </a:solidFill>
                </a:rPr>
                <a:t> </a:t>
              </a:r>
              <a:r>
                <a:rPr lang="en-US" sz="2200" b="1" dirty="0" err="1" smtClean="0">
                  <a:solidFill>
                    <a:srgbClr val="00B0F0"/>
                  </a:solidFill>
                </a:rPr>
                <a:t>giống</a:t>
              </a:r>
              <a:r>
                <a:rPr lang="en-US" sz="2200" b="1" dirty="0" smtClean="0">
                  <a:solidFill>
                    <a:srgbClr val="00B0F0"/>
                  </a:solidFill>
                </a:rPr>
                <a:t> </a:t>
              </a:r>
              <a:r>
                <a:rPr lang="en-US" sz="2200" b="1" dirty="0" err="1" smtClean="0">
                  <a:solidFill>
                    <a:srgbClr val="00B0F0"/>
                  </a:solidFill>
                </a:rPr>
                <a:t>saccharose</a:t>
              </a:r>
              <a:r>
                <a:rPr lang="en-US" sz="2200" b="1" dirty="0" smtClean="0">
                  <a:solidFill>
                    <a:srgbClr val="00B0F0"/>
                  </a:solidFill>
                </a:rPr>
                <a:t> </a:t>
              </a:r>
              <a:r>
                <a:rPr lang="en-US" sz="2200" b="1" dirty="0" err="1" smtClean="0">
                  <a:solidFill>
                    <a:srgbClr val="00B0F0"/>
                  </a:solidFill>
                </a:rPr>
                <a:t>gọi</a:t>
              </a:r>
              <a:r>
                <a:rPr lang="en-US" sz="2200" b="1" dirty="0" smtClean="0">
                  <a:solidFill>
                    <a:srgbClr val="00B0F0"/>
                  </a:solidFill>
                </a:rPr>
                <a:t> </a:t>
              </a:r>
              <a:r>
                <a:rPr lang="en-US" sz="2200" b="1" dirty="0" err="1" smtClean="0">
                  <a:solidFill>
                    <a:srgbClr val="00B0F0"/>
                  </a:solidFill>
                </a:rPr>
                <a:t>là</a:t>
              </a:r>
              <a:r>
                <a:rPr lang="en-US" sz="2200" b="1" dirty="0" smtClean="0">
                  <a:solidFill>
                    <a:srgbClr val="00B0F0"/>
                  </a:solidFill>
                </a:rPr>
                <a:t> </a:t>
              </a:r>
              <a:r>
                <a:rPr lang="en-US" sz="2200" b="1" dirty="0" err="1" smtClean="0">
                  <a:solidFill>
                    <a:srgbClr val="00B0F0"/>
                  </a:solidFill>
                </a:rPr>
                <a:t>gì</a:t>
              </a:r>
              <a:r>
                <a:rPr lang="en-US" sz="2200" b="1" dirty="0" smtClean="0">
                  <a:solidFill>
                    <a:srgbClr val="00B0F0"/>
                  </a:solidFill>
                </a:rPr>
                <a:t>?</a:t>
              </a:r>
              <a:endParaRPr lang="en-US" sz="2200" b="1" dirty="0">
                <a:solidFill>
                  <a:srgbClr val="00B0F0"/>
                </a:solidFill>
              </a:endParaRPr>
            </a:p>
          </p:txBody>
        </p:sp>
      </p:grpSp>
    </p:spTree>
    <p:extLst>
      <p:ext uri="{BB962C8B-B14F-4D97-AF65-F5344CB8AC3E}">
        <p14:creationId xmlns:p14="http://schemas.microsoft.com/office/powerpoint/2010/main" val="200631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xmlns="" id="{DB6F7AF5-8759-3D5F-FECB-BA3234BB4BF7}"/>
              </a:ext>
            </a:extLst>
          </p:cNvPr>
          <p:cNvGrpSpPr/>
          <p:nvPr/>
        </p:nvGrpSpPr>
        <p:grpSpPr>
          <a:xfrm>
            <a:off x="802743" y="404976"/>
            <a:ext cx="10586516" cy="826314"/>
            <a:chOff x="802743" y="404976"/>
            <a:chExt cx="10586516" cy="826314"/>
          </a:xfrm>
        </p:grpSpPr>
        <p:sp>
          <p:nvSpPr>
            <p:cNvPr id="32" name="Rectangle: Rounded Corners 31">
              <a:extLst>
                <a:ext uri="{FF2B5EF4-FFF2-40B4-BE49-F238E27FC236}">
                  <a16:creationId xmlns:a16="http://schemas.microsoft.com/office/drawing/2014/main" xmlns="" id="{2DE1639A-8DE5-E2B5-16B6-455CEE285B80}"/>
                </a:ext>
              </a:extLst>
            </p:cNvPr>
            <p:cNvSpPr/>
            <p:nvPr/>
          </p:nvSpPr>
          <p:spPr>
            <a:xfrm>
              <a:off x="802743" y="404976"/>
              <a:ext cx="10586516" cy="826314"/>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B2D379D-ED5A-1C16-DAAB-4E109F5866B6}"/>
                </a:ext>
              </a:extLst>
            </p:cNvPr>
            <p:cNvSpPr txBox="1"/>
            <p:nvPr/>
          </p:nvSpPr>
          <p:spPr>
            <a:xfrm>
              <a:off x="1024553" y="570549"/>
              <a:ext cx="10142897" cy="461217"/>
            </a:xfrm>
            <a:prstGeom prst="rect">
              <a:avLst/>
            </a:prstGeom>
            <a:noFill/>
          </p:spPr>
          <p:txBody>
            <a:bodyPr wrap="square" rtlCol="0">
              <a:spAutoFit/>
            </a:bodyPr>
            <a:lstStyle/>
            <a:p>
              <a:pPr algn="just">
                <a:lnSpc>
                  <a:spcPct val="120000"/>
                </a:lnSpc>
              </a:pPr>
              <a:r>
                <a:rPr lang="en-US" sz="2200" dirty="0" err="1" smtClean="0"/>
                <a:t>Cùng</a:t>
              </a:r>
              <a:r>
                <a:rPr lang="en-US" sz="2200" dirty="0" smtClean="0"/>
                <a:t> </a:t>
              </a:r>
              <a:r>
                <a:rPr lang="en-US" sz="2200" dirty="0" err="1" smtClean="0"/>
                <a:t>tìm</a:t>
              </a:r>
              <a:r>
                <a:rPr lang="en-US" sz="2200" dirty="0" smtClean="0"/>
                <a:t> </a:t>
              </a:r>
              <a:r>
                <a:rPr lang="en-US" sz="2200" dirty="0" err="1" smtClean="0"/>
                <a:t>hiểu</a:t>
              </a:r>
              <a:r>
                <a:rPr lang="en-US" sz="2200" dirty="0" smtClean="0"/>
                <a:t> </a:t>
              </a:r>
              <a:r>
                <a:rPr lang="en-US" sz="2200" dirty="0" err="1" smtClean="0"/>
                <a:t>tiếp</a:t>
              </a:r>
              <a:r>
                <a:rPr lang="en-US" sz="2200" dirty="0" smtClean="0"/>
                <a:t> </a:t>
              </a:r>
              <a:r>
                <a:rPr lang="en-US" sz="2200" dirty="0" err="1" smtClean="0"/>
                <a:t>thông</a:t>
              </a:r>
              <a:r>
                <a:rPr lang="en-US" sz="2200" dirty="0" smtClean="0"/>
                <a:t> qua </a:t>
              </a:r>
              <a:r>
                <a:rPr lang="en-US" sz="2200" dirty="0" err="1" smtClean="0"/>
                <a:t>thí</a:t>
              </a:r>
              <a:r>
                <a:rPr lang="en-US" sz="2200" dirty="0" smtClean="0"/>
                <a:t> </a:t>
              </a:r>
              <a:r>
                <a:rPr lang="en-US" sz="2200" dirty="0" err="1" smtClean="0"/>
                <a:t>nghiệm</a:t>
              </a:r>
              <a:r>
                <a:rPr lang="en-US" sz="2200" dirty="0" smtClean="0"/>
                <a:t> </a:t>
              </a:r>
              <a:r>
                <a:rPr lang="en-US" sz="2200" dirty="0" err="1" smtClean="0"/>
                <a:t>sau</a:t>
              </a:r>
              <a:r>
                <a:rPr lang="en-US" sz="2200" dirty="0" smtClean="0"/>
                <a:t>:</a:t>
              </a:r>
              <a:endParaRPr lang="en-US" sz="2200" dirty="0"/>
            </a:p>
          </p:txBody>
        </p:sp>
      </p:grpSp>
      <p:sp>
        <p:nvSpPr>
          <p:cNvPr id="29" name="Rectangle: Rounded Corners 28">
            <a:extLst>
              <a:ext uri="{FF2B5EF4-FFF2-40B4-BE49-F238E27FC236}">
                <a16:creationId xmlns:a16="http://schemas.microsoft.com/office/drawing/2014/main" xmlns="" id="{7350C47F-763F-C656-95B7-9D071AB0ADC0}"/>
              </a:ext>
            </a:extLst>
          </p:cNvPr>
          <p:cNvSpPr/>
          <p:nvPr/>
        </p:nvSpPr>
        <p:spPr>
          <a:xfrm>
            <a:off x="1629795" y="5888273"/>
            <a:ext cx="8914646"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t>Thí</a:t>
            </a:r>
            <a:r>
              <a:rPr lang="en-US" sz="2200" b="1" dirty="0" smtClean="0"/>
              <a:t> </a:t>
            </a:r>
            <a:r>
              <a:rPr lang="en-US" sz="2200" b="1" dirty="0" err="1"/>
              <a:t>nghiệm</a:t>
            </a:r>
            <a:r>
              <a:rPr lang="en-US" sz="2200" b="1" dirty="0"/>
              <a:t> </a:t>
            </a:r>
            <a:r>
              <a:rPr lang="en-US" sz="2200" b="1" dirty="0" err="1" smtClean="0"/>
              <a:t>tính</a:t>
            </a:r>
            <a:r>
              <a:rPr lang="en-US" sz="2200" b="1" dirty="0" smtClean="0"/>
              <a:t> </a:t>
            </a:r>
            <a:r>
              <a:rPr lang="en-US" sz="2200" b="1" dirty="0" err="1" smtClean="0"/>
              <a:t>điện</a:t>
            </a:r>
            <a:r>
              <a:rPr lang="en-US" sz="2200" b="1" dirty="0" smtClean="0"/>
              <a:t> li </a:t>
            </a:r>
            <a:r>
              <a:rPr lang="en-US" sz="2200" b="1" dirty="0" err="1" smtClean="0"/>
              <a:t>của</a:t>
            </a:r>
            <a:r>
              <a:rPr lang="en-US" sz="2200" b="1" dirty="0" smtClean="0"/>
              <a:t> </a:t>
            </a:r>
            <a:r>
              <a:rPr lang="en-US" sz="2200" b="1" dirty="0" err="1" smtClean="0"/>
              <a:t>các</a:t>
            </a:r>
            <a:r>
              <a:rPr lang="en-US" sz="2200" b="1" dirty="0" smtClean="0"/>
              <a:t> dung </a:t>
            </a:r>
            <a:r>
              <a:rPr lang="en-US" sz="2200" b="1" dirty="0" err="1" smtClean="0"/>
              <a:t>dịch</a:t>
            </a:r>
            <a:endParaRPr lang="en-US" sz="2200" b="1" dirty="0"/>
          </a:p>
        </p:txBody>
      </p:sp>
      <p:pic>
        <p:nvPicPr>
          <p:cNvPr id="84" name="Picture 83"/>
          <p:cNvPicPr/>
          <p:nvPr/>
        </p:nvPicPr>
        <p:blipFill rotWithShape="1">
          <a:blip r:embed="rId8">
            <a:extLst>
              <a:ext uri="{28A0092B-C50C-407E-A947-70E740481C1C}">
                <a14:useLocalDpi xmlns:a14="http://schemas.microsoft.com/office/drawing/2010/main" val="0"/>
              </a:ext>
            </a:extLst>
          </a:blip>
          <a:srcRect b="8017"/>
          <a:stretch/>
        </p:blipFill>
        <p:spPr bwMode="auto">
          <a:xfrm>
            <a:off x="1746815" y="1407210"/>
            <a:ext cx="8615467" cy="3720494"/>
          </a:xfrm>
          <a:prstGeom prst="rect">
            <a:avLst/>
          </a:prstGeom>
          <a:noFill/>
          <a:ln>
            <a:noFill/>
          </a:ln>
        </p:spPr>
      </p:pic>
      <p:grpSp>
        <p:nvGrpSpPr>
          <p:cNvPr id="3" name="Group 2"/>
          <p:cNvGrpSpPr/>
          <p:nvPr/>
        </p:nvGrpSpPr>
        <p:grpSpPr>
          <a:xfrm>
            <a:off x="1537916" y="5221000"/>
            <a:ext cx="3023564" cy="468308"/>
            <a:chOff x="1822504" y="5102070"/>
            <a:chExt cx="2444695" cy="468308"/>
          </a:xfrm>
        </p:grpSpPr>
        <p:sp>
          <p:nvSpPr>
            <p:cNvPr id="85" name="Rectangle: Rounded Corners 25">
              <a:extLst>
                <a:ext uri="{FF2B5EF4-FFF2-40B4-BE49-F238E27FC236}">
                  <a16:creationId xmlns:a16="http://schemas.microsoft.com/office/drawing/2014/main" xmlns="" id="{A3274E91-20C2-2AB8-1D93-F9239FA84B66}"/>
                </a:ext>
              </a:extLst>
            </p:cNvPr>
            <p:cNvSpPr/>
            <p:nvPr/>
          </p:nvSpPr>
          <p:spPr>
            <a:xfrm>
              <a:off x="1822504" y="5102070"/>
              <a:ext cx="2444695" cy="4683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TextBox 85">
              <a:extLst>
                <a:ext uri="{FF2B5EF4-FFF2-40B4-BE49-F238E27FC236}">
                  <a16:creationId xmlns:a16="http://schemas.microsoft.com/office/drawing/2014/main" xmlns="" id="{510C0DD0-0169-D2D2-8994-A30B5E95FE62}"/>
                </a:ext>
              </a:extLst>
            </p:cNvPr>
            <p:cNvSpPr txBox="1"/>
            <p:nvPr/>
          </p:nvSpPr>
          <p:spPr>
            <a:xfrm>
              <a:off x="1951511" y="5141890"/>
              <a:ext cx="2165140" cy="369332"/>
            </a:xfrm>
            <a:prstGeom prst="rect">
              <a:avLst/>
            </a:prstGeom>
            <a:noFill/>
          </p:spPr>
          <p:txBody>
            <a:bodyPr wrap="square" rtlCol="0">
              <a:spAutoFit/>
            </a:bodyPr>
            <a:lstStyle/>
            <a:p>
              <a:pPr algn="ctr"/>
              <a:r>
                <a:rPr lang="en-US" b="1" dirty="0" smtClean="0">
                  <a:solidFill>
                    <a:schemeClr val="bg1"/>
                  </a:solidFill>
                </a:rPr>
                <a:t>Dung </a:t>
              </a:r>
              <a:r>
                <a:rPr lang="en-US" b="1" dirty="0" err="1" smtClean="0">
                  <a:solidFill>
                    <a:schemeClr val="bg1"/>
                  </a:solidFill>
                </a:rPr>
                <a:t>dịch</a:t>
              </a:r>
              <a:r>
                <a:rPr lang="en-US" b="1" dirty="0" smtClean="0">
                  <a:solidFill>
                    <a:schemeClr val="bg1"/>
                  </a:solidFill>
                </a:rPr>
                <a:t> C</a:t>
              </a:r>
              <a:r>
                <a:rPr lang="en-US" b="1" baseline="-25000" dirty="0" smtClean="0">
                  <a:solidFill>
                    <a:schemeClr val="bg1"/>
                  </a:solidFill>
                </a:rPr>
                <a:t>6</a:t>
              </a:r>
              <a:r>
                <a:rPr lang="en-US" b="1" dirty="0" smtClean="0">
                  <a:solidFill>
                    <a:schemeClr val="bg1"/>
                  </a:solidFill>
                </a:rPr>
                <a:t>H</a:t>
              </a:r>
              <a:r>
                <a:rPr lang="en-US" b="1" baseline="-25000" dirty="0" smtClean="0">
                  <a:solidFill>
                    <a:schemeClr val="bg1"/>
                  </a:solidFill>
                </a:rPr>
                <a:t>12</a:t>
              </a:r>
              <a:r>
                <a:rPr lang="en-US" b="1" dirty="0" smtClean="0">
                  <a:solidFill>
                    <a:schemeClr val="bg1"/>
                  </a:solidFill>
                </a:rPr>
                <a:t>O</a:t>
              </a:r>
              <a:r>
                <a:rPr lang="en-US" b="1" baseline="-25000" dirty="0" smtClean="0">
                  <a:solidFill>
                    <a:schemeClr val="bg1"/>
                  </a:solidFill>
                </a:rPr>
                <a:t>6</a:t>
              </a:r>
              <a:endParaRPr lang="en-US" b="1" baseline="-25000" dirty="0">
                <a:solidFill>
                  <a:schemeClr val="bg1"/>
                </a:solidFill>
              </a:endParaRPr>
            </a:p>
          </p:txBody>
        </p:sp>
      </p:grpSp>
      <p:grpSp>
        <p:nvGrpSpPr>
          <p:cNvPr id="87" name="Group 86"/>
          <p:cNvGrpSpPr/>
          <p:nvPr/>
        </p:nvGrpSpPr>
        <p:grpSpPr>
          <a:xfrm>
            <a:off x="5029200" y="5209559"/>
            <a:ext cx="2444695" cy="468308"/>
            <a:chOff x="1822504" y="5102070"/>
            <a:chExt cx="2444695" cy="468308"/>
          </a:xfrm>
        </p:grpSpPr>
        <p:sp>
          <p:nvSpPr>
            <p:cNvPr id="88" name="Rectangle: Rounded Corners 25">
              <a:extLst>
                <a:ext uri="{FF2B5EF4-FFF2-40B4-BE49-F238E27FC236}">
                  <a16:creationId xmlns:a16="http://schemas.microsoft.com/office/drawing/2014/main" xmlns="" id="{A3274E91-20C2-2AB8-1D93-F9239FA84B66}"/>
                </a:ext>
              </a:extLst>
            </p:cNvPr>
            <p:cNvSpPr/>
            <p:nvPr/>
          </p:nvSpPr>
          <p:spPr>
            <a:xfrm>
              <a:off x="1822504" y="5102070"/>
              <a:ext cx="2444695" cy="4683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TextBox 88">
              <a:extLst>
                <a:ext uri="{FF2B5EF4-FFF2-40B4-BE49-F238E27FC236}">
                  <a16:creationId xmlns:a16="http://schemas.microsoft.com/office/drawing/2014/main" xmlns="" id="{510C0DD0-0169-D2D2-8994-A30B5E95FE62}"/>
                </a:ext>
              </a:extLst>
            </p:cNvPr>
            <p:cNvSpPr txBox="1"/>
            <p:nvPr/>
          </p:nvSpPr>
          <p:spPr>
            <a:xfrm>
              <a:off x="1951511" y="5141890"/>
              <a:ext cx="2165140" cy="369332"/>
            </a:xfrm>
            <a:prstGeom prst="rect">
              <a:avLst/>
            </a:prstGeom>
            <a:noFill/>
          </p:spPr>
          <p:txBody>
            <a:bodyPr wrap="square" rtlCol="0">
              <a:spAutoFit/>
            </a:bodyPr>
            <a:lstStyle/>
            <a:p>
              <a:pPr algn="ctr"/>
              <a:r>
                <a:rPr lang="en-US" b="1" dirty="0" smtClean="0">
                  <a:solidFill>
                    <a:schemeClr val="bg1"/>
                  </a:solidFill>
                </a:rPr>
                <a:t>Dung </a:t>
              </a:r>
              <a:r>
                <a:rPr lang="en-US" b="1" dirty="0" err="1" smtClean="0">
                  <a:solidFill>
                    <a:schemeClr val="bg1"/>
                  </a:solidFill>
                </a:rPr>
                <a:t>dịch</a:t>
              </a:r>
              <a:r>
                <a:rPr lang="en-US" b="1" dirty="0" smtClean="0">
                  <a:solidFill>
                    <a:schemeClr val="bg1"/>
                  </a:solidFill>
                </a:rPr>
                <a:t> </a:t>
              </a:r>
              <a:r>
                <a:rPr lang="en-US" b="1" dirty="0" err="1" smtClean="0">
                  <a:solidFill>
                    <a:schemeClr val="bg1"/>
                  </a:solidFill>
                </a:rPr>
                <a:t>HCl</a:t>
              </a:r>
              <a:endParaRPr lang="en-US" b="1" dirty="0">
                <a:solidFill>
                  <a:schemeClr val="bg1"/>
                </a:solidFill>
              </a:endParaRPr>
            </a:p>
          </p:txBody>
        </p:sp>
      </p:grpSp>
      <p:grpSp>
        <p:nvGrpSpPr>
          <p:cNvPr id="90" name="Group 89"/>
          <p:cNvGrpSpPr/>
          <p:nvPr/>
        </p:nvGrpSpPr>
        <p:grpSpPr>
          <a:xfrm>
            <a:off x="8089760" y="5199891"/>
            <a:ext cx="2857640" cy="468308"/>
            <a:chOff x="1822504" y="5102070"/>
            <a:chExt cx="2444695" cy="468308"/>
          </a:xfrm>
        </p:grpSpPr>
        <p:sp>
          <p:nvSpPr>
            <p:cNvPr id="91" name="Rectangle: Rounded Corners 25">
              <a:extLst>
                <a:ext uri="{FF2B5EF4-FFF2-40B4-BE49-F238E27FC236}">
                  <a16:creationId xmlns:a16="http://schemas.microsoft.com/office/drawing/2014/main" xmlns="" id="{A3274E91-20C2-2AB8-1D93-F9239FA84B66}"/>
                </a:ext>
              </a:extLst>
            </p:cNvPr>
            <p:cNvSpPr/>
            <p:nvPr/>
          </p:nvSpPr>
          <p:spPr>
            <a:xfrm>
              <a:off x="1822504" y="5102070"/>
              <a:ext cx="2444695" cy="4683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TextBox 91">
              <a:extLst>
                <a:ext uri="{FF2B5EF4-FFF2-40B4-BE49-F238E27FC236}">
                  <a16:creationId xmlns:a16="http://schemas.microsoft.com/office/drawing/2014/main" xmlns="" id="{510C0DD0-0169-D2D2-8994-A30B5E95FE62}"/>
                </a:ext>
              </a:extLst>
            </p:cNvPr>
            <p:cNvSpPr txBox="1"/>
            <p:nvPr/>
          </p:nvSpPr>
          <p:spPr>
            <a:xfrm>
              <a:off x="1951511" y="5141890"/>
              <a:ext cx="2165140" cy="369332"/>
            </a:xfrm>
            <a:prstGeom prst="rect">
              <a:avLst/>
            </a:prstGeom>
            <a:noFill/>
          </p:spPr>
          <p:txBody>
            <a:bodyPr wrap="square" rtlCol="0">
              <a:spAutoFit/>
            </a:bodyPr>
            <a:lstStyle/>
            <a:p>
              <a:pPr algn="ctr"/>
              <a:r>
                <a:rPr lang="en-US" b="1" dirty="0" smtClean="0">
                  <a:solidFill>
                    <a:schemeClr val="bg1"/>
                  </a:solidFill>
                </a:rPr>
                <a:t>Dung </a:t>
              </a:r>
              <a:r>
                <a:rPr lang="en-US" b="1" dirty="0" err="1" smtClean="0">
                  <a:solidFill>
                    <a:schemeClr val="bg1"/>
                  </a:solidFill>
                </a:rPr>
                <a:t>dịch</a:t>
              </a:r>
              <a:r>
                <a:rPr lang="en-US" b="1" dirty="0" smtClean="0">
                  <a:solidFill>
                    <a:schemeClr val="bg1"/>
                  </a:solidFill>
                </a:rPr>
                <a:t> CH</a:t>
              </a:r>
              <a:r>
                <a:rPr lang="en-US" b="1" baseline="-25000" dirty="0" smtClean="0">
                  <a:solidFill>
                    <a:schemeClr val="bg1"/>
                  </a:solidFill>
                </a:rPr>
                <a:t>3</a:t>
              </a:r>
              <a:r>
                <a:rPr lang="en-US" b="1" dirty="0" smtClean="0">
                  <a:solidFill>
                    <a:schemeClr val="bg1"/>
                  </a:solidFill>
                </a:rPr>
                <a:t>COOH</a:t>
              </a:r>
              <a:endParaRPr lang="en-US" b="1" dirty="0">
                <a:solidFill>
                  <a:schemeClr val="bg1"/>
                </a:solidFill>
              </a:endParaRPr>
            </a:p>
          </p:txBody>
        </p:sp>
      </p:grpSp>
    </p:spTree>
    <p:extLst>
      <p:ext uri="{BB962C8B-B14F-4D97-AF65-F5344CB8AC3E}">
        <p14:creationId xmlns:p14="http://schemas.microsoft.com/office/powerpoint/2010/main" val="67112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par>
                                <p:cTn id="13" presetID="14" presetClass="entr" presetSubtype="1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animEffect transition="in" filter="randombar(horizontal)">
                                      <p:cBhvr>
                                        <p:cTn id="15" dur="500"/>
                                        <p:tgtEl>
                                          <p:spTgt spid="84"/>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randombar(horizontal)">
                                      <p:cBhvr>
                                        <p:cTn id="21" dur="500"/>
                                        <p:tgtEl>
                                          <p:spTgt spid="87"/>
                                        </p:tgtEl>
                                      </p:cBhvr>
                                    </p:animEffect>
                                  </p:childTnLst>
                                </p:cTn>
                              </p:par>
                              <p:par>
                                <p:cTn id="22" presetID="14" presetClass="entr" presetSubtype="10" fill="hold"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randombar(horizont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xmlns="" id="{DB6F7AF5-8759-3D5F-FECB-BA3234BB4BF7}"/>
              </a:ext>
            </a:extLst>
          </p:cNvPr>
          <p:cNvGrpSpPr/>
          <p:nvPr/>
        </p:nvGrpSpPr>
        <p:grpSpPr>
          <a:xfrm>
            <a:off x="854125" y="457432"/>
            <a:ext cx="10586516" cy="885330"/>
            <a:chOff x="802743" y="344101"/>
            <a:chExt cx="10586516" cy="941455"/>
          </a:xfrm>
        </p:grpSpPr>
        <p:sp>
          <p:nvSpPr>
            <p:cNvPr id="32" name="Rectangle: Rounded Corners 31">
              <a:extLst>
                <a:ext uri="{FF2B5EF4-FFF2-40B4-BE49-F238E27FC236}">
                  <a16:creationId xmlns:a16="http://schemas.microsoft.com/office/drawing/2014/main" xmlns="" id="{2DE1639A-8DE5-E2B5-16B6-455CEE285B80}"/>
                </a:ext>
              </a:extLst>
            </p:cNvPr>
            <p:cNvSpPr/>
            <p:nvPr/>
          </p:nvSpPr>
          <p:spPr>
            <a:xfrm>
              <a:off x="802743" y="344101"/>
              <a:ext cx="10586516" cy="941455"/>
            </a:xfrm>
            <a:prstGeom prst="round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B2D379D-ED5A-1C16-DAAB-4E109F5866B6}"/>
                </a:ext>
              </a:extLst>
            </p:cNvPr>
            <p:cNvSpPr txBox="1"/>
            <p:nvPr/>
          </p:nvSpPr>
          <p:spPr>
            <a:xfrm>
              <a:off x="848684" y="404050"/>
              <a:ext cx="10503970" cy="805128"/>
            </a:xfrm>
            <a:prstGeom prst="rect">
              <a:avLst/>
            </a:prstGeom>
            <a:noFill/>
          </p:spPr>
          <p:txBody>
            <a:bodyPr wrap="square" rtlCol="0">
              <a:spAutoFit/>
            </a:bodyPr>
            <a:lstStyle/>
            <a:p>
              <a:pPr algn="just">
                <a:lnSpc>
                  <a:spcPct val="120000"/>
                </a:lnSpc>
              </a:pPr>
              <a:r>
                <a:rPr lang="en-US" dirty="0" err="1"/>
                <a:t>Quan</a:t>
              </a:r>
              <a:r>
                <a:rPr lang="en-US" dirty="0"/>
                <a:t> </a:t>
              </a:r>
              <a:r>
                <a:rPr lang="en-US" dirty="0" err="1"/>
                <a:t>sát</a:t>
              </a:r>
              <a:r>
                <a:rPr lang="en-US" dirty="0"/>
                <a:t> </a:t>
              </a:r>
              <a:r>
                <a:rPr lang="en-US" dirty="0" err="1" smtClean="0"/>
                <a:t>hình</a:t>
              </a:r>
              <a:r>
                <a:rPr lang="en-US" dirty="0" smtClean="0"/>
                <a:t>, </a:t>
              </a:r>
              <a:r>
                <a:rPr lang="en-US" dirty="0" err="1"/>
                <a:t>nhận</a:t>
              </a:r>
              <a:r>
                <a:rPr lang="en-US" dirty="0"/>
                <a:t> </a:t>
              </a:r>
              <a:r>
                <a:rPr lang="en-US" dirty="0" err="1"/>
                <a:t>xét</a:t>
              </a:r>
              <a:r>
                <a:rPr lang="en-US" dirty="0"/>
                <a:t> </a:t>
              </a:r>
              <a:r>
                <a:rPr lang="en-US" dirty="0" err="1"/>
                <a:t>về</a:t>
              </a:r>
              <a:r>
                <a:rPr lang="en-US" dirty="0"/>
                <a:t> </a:t>
              </a:r>
              <a:r>
                <a:rPr lang="en-US" dirty="0" err="1"/>
                <a:t>độ</a:t>
              </a:r>
              <a:r>
                <a:rPr lang="en-US" dirty="0"/>
                <a:t> </a:t>
              </a:r>
              <a:r>
                <a:rPr lang="en-US" dirty="0" err="1"/>
                <a:t>sáng</a:t>
              </a:r>
              <a:r>
                <a:rPr lang="en-US" dirty="0"/>
                <a:t> </a:t>
              </a:r>
              <a:r>
                <a:rPr lang="en-US" dirty="0" err="1"/>
                <a:t>của</a:t>
              </a:r>
              <a:r>
                <a:rPr lang="en-US" dirty="0"/>
                <a:t> </a:t>
              </a:r>
              <a:r>
                <a:rPr lang="en-US" dirty="0" err="1"/>
                <a:t>bóng</a:t>
              </a:r>
              <a:r>
                <a:rPr lang="en-US" dirty="0"/>
                <a:t> </a:t>
              </a:r>
              <a:r>
                <a:rPr lang="en-US" dirty="0" err="1"/>
                <a:t>đèn</a:t>
              </a:r>
              <a:r>
                <a:rPr lang="en-US" dirty="0"/>
                <a:t> ở </a:t>
              </a:r>
              <a:r>
                <a:rPr lang="en-US" dirty="0" err="1"/>
                <a:t>các</a:t>
              </a:r>
              <a:r>
                <a:rPr lang="en-US" dirty="0"/>
                <a:t> </a:t>
              </a:r>
              <a:r>
                <a:rPr lang="en-US" dirty="0" err="1"/>
                <a:t>thí</a:t>
              </a:r>
              <a:r>
                <a:rPr lang="en-US" dirty="0"/>
                <a:t> </a:t>
              </a:r>
              <a:r>
                <a:rPr lang="en-US" dirty="0" err="1"/>
                <a:t>nghiệm</a:t>
              </a:r>
              <a:r>
                <a:rPr lang="en-US" dirty="0"/>
                <a:t>. </a:t>
              </a:r>
              <a:r>
                <a:rPr lang="en-US" dirty="0" err="1"/>
                <a:t>Biết</a:t>
              </a:r>
              <a:r>
                <a:rPr lang="en-US" dirty="0"/>
                <a:t> </a:t>
              </a:r>
              <a:r>
                <a:rPr lang="en-US" dirty="0" err="1"/>
                <a:t>rằng</a:t>
              </a:r>
              <a:r>
                <a:rPr lang="en-US" dirty="0"/>
                <a:t> </a:t>
              </a:r>
              <a:r>
                <a:rPr lang="en-US" dirty="0" err="1"/>
                <a:t>nồng</a:t>
              </a:r>
              <a:r>
                <a:rPr lang="en-US" dirty="0"/>
                <a:t> </a:t>
              </a:r>
              <a:r>
                <a:rPr lang="en-US" dirty="0" err="1"/>
                <a:t>độ</a:t>
              </a:r>
              <a:r>
                <a:rPr lang="en-US" dirty="0"/>
                <a:t> </a:t>
              </a:r>
              <a:r>
                <a:rPr lang="en-US" dirty="0" err="1"/>
                <a:t>mol</a:t>
              </a:r>
              <a:r>
                <a:rPr lang="en-US" dirty="0"/>
                <a:t> </a:t>
              </a:r>
              <a:r>
                <a:rPr lang="en-US" dirty="0" err="1"/>
                <a:t>của</a:t>
              </a:r>
              <a:r>
                <a:rPr lang="en-US" dirty="0"/>
                <a:t> </a:t>
              </a:r>
              <a:r>
                <a:rPr lang="en-US" dirty="0" err="1"/>
                <a:t>các</a:t>
              </a:r>
              <a:r>
                <a:rPr lang="en-US" dirty="0"/>
                <a:t> dung </a:t>
              </a:r>
              <a:r>
                <a:rPr lang="en-US" dirty="0" err="1"/>
                <a:t>dịch</a:t>
              </a:r>
              <a:r>
                <a:rPr lang="en-US" dirty="0"/>
                <a:t> </a:t>
              </a:r>
              <a:r>
                <a:rPr lang="en-US" dirty="0" err="1"/>
                <a:t>bằng</a:t>
              </a:r>
              <a:r>
                <a:rPr lang="en-US" dirty="0"/>
                <a:t> </a:t>
              </a:r>
              <a:r>
                <a:rPr lang="en-US" dirty="0" err="1"/>
                <a:t>nhau</a:t>
              </a:r>
              <a:r>
                <a:rPr lang="en-US" dirty="0"/>
                <a:t>, </a:t>
              </a:r>
              <a:r>
                <a:rPr lang="en-US" dirty="0" err="1"/>
                <a:t>cho</a:t>
              </a:r>
              <a:r>
                <a:rPr lang="en-US" dirty="0"/>
                <a:t> </a:t>
              </a:r>
              <a:r>
                <a:rPr lang="en-US" dirty="0" err="1"/>
                <a:t>biết</a:t>
              </a:r>
              <a:r>
                <a:rPr lang="en-US" dirty="0"/>
                <a:t> dung </a:t>
              </a:r>
              <a:r>
                <a:rPr lang="en-US" dirty="0" err="1"/>
                <a:t>dịch</a:t>
              </a:r>
              <a:r>
                <a:rPr lang="en-US" dirty="0"/>
                <a:t> </a:t>
              </a:r>
              <a:r>
                <a:rPr lang="en-US" dirty="0" err="1"/>
                <a:t>nào</a:t>
              </a:r>
              <a:r>
                <a:rPr lang="en-US" dirty="0"/>
                <a:t> </a:t>
              </a:r>
              <a:r>
                <a:rPr lang="en-US" dirty="0" err="1"/>
                <a:t>dẫn</a:t>
              </a:r>
              <a:r>
                <a:rPr lang="en-US" dirty="0"/>
                <a:t> </a:t>
              </a:r>
              <a:r>
                <a:rPr lang="en-US" dirty="0" err="1"/>
                <a:t>điện</a:t>
              </a:r>
              <a:r>
                <a:rPr lang="en-US" dirty="0"/>
                <a:t> </a:t>
              </a:r>
              <a:r>
                <a:rPr lang="en-US" dirty="0" err="1"/>
                <a:t>mạnh</a:t>
              </a:r>
              <a:r>
                <a:rPr lang="en-US" dirty="0"/>
                <a:t>, </a:t>
              </a:r>
              <a:r>
                <a:rPr lang="en-US" dirty="0" err="1"/>
                <a:t>dẫn</a:t>
              </a:r>
              <a:r>
                <a:rPr lang="en-US" dirty="0"/>
                <a:t> </a:t>
              </a:r>
              <a:r>
                <a:rPr lang="en-US" dirty="0" err="1"/>
                <a:t>điện</a:t>
              </a:r>
              <a:r>
                <a:rPr lang="en-US" dirty="0"/>
                <a:t> </a:t>
              </a:r>
              <a:r>
                <a:rPr lang="en-US" dirty="0" err="1"/>
                <a:t>yếu</a:t>
              </a:r>
              <a:r>
                <a:rPr lang="en-US" dirty="0"/>
                <a:t> </a:t>
              </a:r>
              <a:r>
                <a:rPr lang="en-US" dirty="0" err="1"/>
                <a:t>và</a:t>
              </a:r>
              <a:r>
                <a:rPr lang="en-US" dirty="0"/>
                <a:t> </a:t>
              </a:r>
              <a:r>
                <a:rPr lang="en-US" dirty="0" err="1"/>
                <a:t>không</a:t>
              </a:r>
              <a:r>
                <a:rPr lang="en-US" dirty="0"/>
                <a:t> </a:t>
              </a:r>
              <a:r>
                <a:rPr lang="en-US" dirty="0" err="1"/>
                <a:t>dẫn</a:t>
              </a:r>
              <a:r>
                <a:rPr lang="en-US" dirty="0"/>
                <a:t> </a:t>
              </a:r>
              <a:r>
                <a:rPr lang="en-US" dirty="0" err="1" smtClean="0"/>
                <a:t>điện</a:t>
              </a:r>
              <a:r>
                <a:rPr lang="en-US" dirty="0" smtClean="0"/>
                <a:t>.</a:t>
              </a:r>
              <a:endParaRPr lang="en-US" sz="2200" dirty="0"/>
            </a:p>
          </p:txBody>
        </p:sp>
      </p:grpSp>
      <p:sp>
        <p:nvSpPr>
          <p:cNvPr id="29" name="Rectangle: Rounded Corners 28">
            <a:extLst>
              <a:ext uri="{FF2B5EF4-FFF2-40B4-BE49-F238E27FC236}">
                <a16:creationId xmlns:a16="http://schemas.microsoft.com/office/drawing/2014/main" xmlns="" id="{7350C47F-763F-C656-95B7-9D071AB0ADC0}"/>
              </a:ext>
            </a:extLst>
          </p:cNvPr>
          <p:cNvSpPr/>
          <p:nvPr/>
        </p:nvSpPr>
        <p:spPr>
          <a:xfrm>
            <a:off x="1629795" y="5888273"/>
            <a:ext cx="8914646" cy="57149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t>Thí</a:t>
            </a:r>
            <a:r>
              <a:rPr lang="en-US" sz="2200" b="1" dirty="0" smtClean="0"/>
              <a:t> </a:t>
            </a:r>
            <a:r>
              <a:rPr lang="en-US" sz="2200" b="1" dirty="0" err="1"/>
              <a:t>nghiệm</a:t>
            </a:r>
            <a:r>
              <a:rPr lang="en-US" sz="2200" b="1" dirty="0"/>
              <a:t> </a:t>
            </a:r>
            <a:r>
              <a:rPr lang="en-US" sz="2200" b="1" dirty="0" err="1" smtClean="0"/>
              <a:t>tính</a:t>
            </a:r>
            <a:r>
              <a:rPr lang="en-US" sz="2200" b="1" dirty="0" smtClean="0"/>
              <a:t> </a:t>
            </a:r>
            <a:r>
              <a:rPr lang="en-US" sz="2200" b="1" dirty="0" err="1" smtClean="0"/>
              <a:t>điện</a:t>
            </a:r>
            <a:r>
              <a:rPr lang="en-US" sz="2200" b="1" dirty="0" smtClean="0"/>
              <a:t> li </a:t>
            </a:r>
            <a:r>
              <a:rPr lang="en-US" sz="2200" b="1" dirty="0" err="1" smtClean="0"/>
              <a:t>của</a:t>
            </a:r>
            <a:r>
              <a:rPr lang="en-US" sz="2200" b="1" dirty="0" smtClean="0"/>
              <a:t> </a:t>
            </a:r>
            <a:r>
              <a:rPr lang="en-US" sz="2200" b="1" dirty="0" err="1" smtClean="0"/>
              <a:t>các</a:t>
            </a:r>
            <a:r>
              <a:rPr lang="en-US" sz="2200" b="1" dirty="0" smtClean="0"/>
              <a:t> dung </a:t>
            </a:r>
            <a:r>
              <a:rPr lang="en-US" sz="2200" b="1" dirty="0" err="1" smtClean="0"/>
              <a:t>dịch</a:t>
            </a:r>
            <a:endParaRPr lang="en-US" sz="2200" b="1" dirty="0"/>
          </a:p>
        </p:txBody>
      </p:sp>
      <p:pic>
        <p:nvPicPr>
          <p:cNvPr id="84" name="Picture 83"/>
          <p:cNvPicPr/>
          <p:nvPr/>
        </p:nvPicPr>
        <p:blipFill rotWithShape="1">
          <a:blip r:embed="rId8">
            <a:extLst>
              <a:ext uri="{28A0092B-C50C-407E-A947-70E740481C1C}">
                <a14:useLocalDpi xmlns:a14="http://schemas.microsoft.com/office/drawing/2010/main" val="0"/>
              </a:ext>
            </a:extLst>
          </a:blip>
          <a:srcRect b="8017"/>
          <a:stretch/>
        </p:blipFill>
        <p:spPr bwMode="auto">
          <a:xfrm>
            <a:off x="1746815" y="1407210"/>
            <a:ext cx="8615467" cy="3720494"/>
          </a:xfrm>
          <a:prstGeom prst="rect">
            <a:avLst/>
          </a:prstGeom>
          <a:noFill/>
          <a:ln>
            <a:noFill/>
          </a:ln>
        </p:spPr>
      </p:pic>
      <p:grpSp>
        <p:nvGrpSpPr>
          <p:cNvPr id="3" name="Group 2"/>
          <p:cNvGrpSpPr/>
          <p:nvPr/>
        </p:nvGrpSpPr>
        <p:grpSpPr>
          <a:xfrm>
            <a:off x="1537916" y="5221000"/>
            <a:ext cx="3023564" cy="468308"/>
            <a:chOff x="1822504" y="5102070"/>
            <a:chExt cx="2444695" cy="468308"/>
          </a:xfrm>
        </p:grpSpPr>
        <p:sp>
          <p:nvSpPr>
            <p:cNvPr id="85" name="Rectangle: Rounded Corners 25">
              <a:extLst>
                <a:ext uri="{FF2B5EF4-FFF2-40B4-BE49-F238E27FC236}">
                  <a16:creationId xmlns:a16="http://schemas.microsoft.com/office/drawing/2014/main" xmlns="" id="{A3274E91-20C2-2AB8-1D93-F9239FA84B66}"/>
                </a:ext>
              </a:extLst>
            </p:cNvPr>
            <p:cNvSpPr/>
            <p:nvPr/>
          </p:nvSpPr>
          <p:spPr>
            <a:xfrm>
              <a:off x="1822504" y="5102070"/>
              <a:ext cx="2444695" cy="4683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TextBox 85">
              <a:extLst>
                <a:ext uri="{FF2B5EF4-FFF2-40B4-BE49-F238E27FC236}">
                  <a16:creationId xmlns:a16="http://schemas.microsoft.com/office/drawing/2014/main" xmlns="" id="{510C0DD0-0169-D2D2-8994-A30B5E95FE62}"/>
                </a:ext>
              </a:extLst>
            </p:cNvPr>
            <p:cNvSpPr txBox="1"/>
            <p:nvPr/>
          </p:nvSpPr>
          <p:spPr>
            <a:xfrm>
              <a:off x="1951511" y="5141890"/>
              <a:ext cx="2165140" cy="369332"/>
            </a:xfrm>
            <a:prstGeom prst="rect">
              <a:avLst/>
            </a:prstGeom>
            <a:noFill/>
          </p:spPr>
          <p:txBody>
            <a:bodyPr wrap="square" rtlCol="0">
              <a:spAutoFit/>
            </a:bodyPr>
            <a:lstStyle/>
            <a:p>
              <a:pPr algn="ctr"/>
              <a:r>
                <a:rPr lang="en-US" b="1" dirty="0" smtClean="0">
                  <a:solidFill>
                    <a:schemeClr val="bg1"/>
                  </a:solidFill>
                </a:rPr>
                <a:t>Dung </a:t>
              </a:r>
              <a:r>
                <a:rPr lang="en-US" b="1" dirty="0" err="1" smtClean="0">
                  <a:solidFill>
                    <a:schemeClr val="bg1"/>
                  </a:solidFill>
                </a:rPr>
                <a:t>dịch</a:t>
              </a:r>
              <a:r>
                <a:rPr lang="en-US" b="1" dirty="0" smtClean="0">
                  <a:solidFill>
                    <a:schemeClr val="bg1"/>
                  </a:solidFill>
                </a:rPr>
                <a:t> C</a:t>
              </a:r>
              <a:r>
                <a:rPr lang="en-US" b="1" baseline="-25000" dirty="0" smtClean="0">
                  <a:solidFill>
                    <a:schemeClr val="bg1"/>
                  </a:solidFill>
                </a:rPr>
                <a:t>6</a:t>
              </a:r>
              <a:r>
                <a:rPr lang="en-US" b="1" dirty="0" smtClean="0">
                  <a:solidFill>
                    <a:schemeClr val="bg1"/>
                  </a:solidFill>
                </a:rPr>
                <a:t>H</a:t>
              </a:r>
              <a:r>
                <a:rPr lang="en-US" b="1" baseline="-25000" dirty="0" smtClean="0">
                  <a:solidFill>
                    <a:schemeClr val="bg1"/>
                  </a:solidFill>
                </a:rPr>
                <a:t>12</a:t>
              </a:r>
              <a:r>
                <a:rPr lang="en-US" b="1" dirty="0" smtClean="0">
                  <a:solidFill>
                    <a:schemeClr val="bg1"/>
                  </a:solidFill>
                </a:rPr>
                <a:t>O</a:t>
              </a:r>
              <a:r>
                <a:rPr lang="en-US" b="1" baseline="-25000" dirty="0" smtClean="0">
                  <a:solidFill>
                    <a:schemeClr val="bg1"/>
                  </a:solidFill>
                </a:rPr>
                <a:t>6</a:t>
              </a:r>
              <a:endParaRPr lang="en-US" b="1" baseline="-25000" dirty="0">
                <a:solidFill>
                  <a:schemeClr val="bg1"/>
                </a:solidFill>
              </a:endParaRPr>
            </a:p>
          </p:txBody>
        </p:sp>
      </p:grpSp>
      <p:grpSp>
        <p:nvGrpSpPr>
          <p:cNvPr id="87" name="Group 86"/>
          <p:cNvGrpSpPr/>
          <p:nvPr/>
        </p:nvGrpSpPr>
        <p:grpSpPr>
          <a:xfrm>
            <a:off x="5029200" y="5209559"/>
            <a:ext cx="2444695" cy="468308"/>
            <a:chOff x="1822504" y="5102070"/>
            <a:chExt cx="2444695" cy="468308"/>
          </a:xfrm>
        </p:grpSpPr>
        <p:sp>
          <p:nvSpPr>
            <p:cNvPr id="88" name="Rectangle: Rounded Corners 25">
              <a:extLst>
                <a:ext uri="{FF2B5EF4-FFF2-40B4-BE49-F238E27FC236}">
                  <a16:creationId xmlns:a16="http://schemas.microsoft.com/office/drawing/2014/main" xmlns="" id="{A3274E91-20C2-2AB8-1D93-F9239FA84B66}"/>
                </a:ext>
              </a:extLst>
            </p:cNvPr>
            <p:cNvSpPr/>
            <p:nvPr/>
          </p:nvSpPr>
          <p:spPr>
            <a:xfrm>
              <a:off x="1822504" y="5102070"/>
              <a:ext cx="2444695" cy="4683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TextBox 88">
              <a:extLst>
                <a:ext uri="{FF2B5EF4-FFF2-40B4-BE49-F238E27FC236}">
                  <a16:creationId xmlns:a16="http://schemas.microsoft.com/office/drawing/2014/main" xmlns="" id="{510C0DD0-0169-D2D2-8994-A30B5E95FE62}"/>
                </a:ext>
              </a:extLst>
            </p:cNvPr>
            <p:cNvSpPr txBox="1"/>
            <p:nvPr/>
          </p:nvSpPr>
          <p:spPr>
            <a:xfrm>
              <a:off x="1951511" y="5141890"/>
              <a:ext cx="2165140" cy="369332"/>
            </a:xfrm>
            <a:prstGeom prst="rect">
              <a:avLst/>
            </a:prstGeom>
            <a:noFill/>
          </p:spPr>
          <p:txBody>
            <a:bodyPr wrap="square" rtlCol="0">
              <a:spAutoFit/>
            </a:bodyPr>
            <a:lstStyle/>
            <a:p>
              <a:pPr algn="ctr"/>
              <a:r>
                <a:rPr lang="en-US" b="1" dirty="0" smtClean="0">
                  <a:solidFill>
                    <a:schemeClr val="bg1"/>
                  </a:solidFill>
                </a:rPr>
                <a:t>Dung </a:t>
              </a:r>
              <a:r>
                <a:rPr lang="en-US" b="1" dirty="0" err="1" smtClean="0">
                  <a:solidFill>
                    <a:schemeClr val="bg1"/>
                  </a:solidFill>
                </a:rPr>
                <a:t>dịch</a:t>
              </a:r>
              <a:r>
                <a:rPr lang="en-US" b="1" dirty="0" smtClean="0">
                  <a:solidFill>
                    <a:schemeClr val="bg1"/>
                  </a:solidFill>
                </a:rPr>
                <a:t> </a:t>
              </a:r>
              <a:r>
                <a:rPr lang="en-US" b="1" dirty="0" err="1" smtClean="0">
                  <a:solidFill>
                    <a:schemeClr val="bg1"/>
                  </a:solidFill>
                </a:rPr>
                <a:t>HCl</a:t>
              </a:r>
              <a:endParaRPr lang="en-US" b="1" dirty="0">
                <a:solidFill>
                  <a:schemeClr val="bg1"/>
                </a:solidFill>
              </a:endParaRPr>
            </a:p>
          </p:txBody>
        </p:sp>
      </p:grpSp>
      <p:grpSp>
        <p:nvGrpSpPr>
          <p:cNvPr id="90" name="Group 89"/>
          <p:cNvGrpSpPr/>
          <p:nvPr/>
        </p:nvGrpSpPr>
        <p:grpSpPr>
          <a:xfrm>
            <a:off x="8089760" y="5199891"/>
            <a:ext cx="2857640" cy="468308"/>
            <a:chOff x="1822504" y="5102070"/>
            <a:chExt cx="2444695" cy="468308"/>
          </a:xfrm>
        </p:grpSpPr>
        <p:sp>
          <p:nvSpPr>
            <p:cNvPr id="91" name="Rectangle: Rounded Corners 25">
              <a:extLst>
                <a:ext uri="{FF2B5EF4-FFF2-40B4-BE49-F238E27FC236}">
                  <a16:creationId xmlns:a16="http://schemas.microsoft.com/office/drawing/2014/main" xmlns="" id="{A3274E91-20C2-2AB8-1D93-F9239FA84B66}"/>
                </a:ext>
              </a:extLst>
            </p:cNvPr>
            <p:cNvSpPr/>
            <p:nvPr/>
          </p:nvSpPr>
          <p:spPr>
            <a:xfrm>
              <a:off x="1822504" y="5102070"/>
              <a:ext cx="2444695" cy="4683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 name="TextBox 91">
              <a:extLst>
                <a:ext uri="{FF2B5EF4-FFF2-40B4-BE49-F238E27FC236}">
                  <a16:creationId xmlns:a16="http://schemas.microsoft.com/office/drawing/2014/main" xmlns="" id="{510C0DD0-0169-D2D2-8994-A30B5E95FE62}"/>
                </a:ext>
              </a:extLst>
            </p:cNvPr>
            <p:cNvSpPr txBox="1"/>
            <p:nvPr/>
          </p:nvSpPr>
          <p:spPr>
            <a:xfrm>
              <a:off x="1951511" y="5141890"/>
              <a:ext cx="2165140" cy="369332"/>
            </a:xfrm>
            <a:prstGeom prst="rect">
              <a:avLst/>
            </a:prstGeom>
            <a:noFill/>
          </p:spPr>
          <p:txBody>
            <a:bodyPr wrap="square" rtlCol="0">
              <a:spAutoFit/>
            </a:bodyPr>
            <a:lstStyle/>
            <a:p>
              <a:pPr algn="ctr"/>
              <a:r>
                <a:rPr lang="en-US" b="1" dirty="0" smtClean="0">
                  <a:solidFill>
                    <a:schemeClr val="bg1"/>
                  </a:solidFill>
                </a:rPr>
                <a:t>Dung </a:t>
              </a:r>
              <a:r>
                <a:rPr lang="en-US" b="1" dirty="0" err="1" smtClean="0">
                  <a:solidFill>
                    <a:schemeClr val="bg1"/>
                  </a:solidFill>
                </a:rPr>
                <a:t>dịch</a:t>
              </a:r>
              <a:r>
                <a:rPr lang="en-US" b="1" dirty="0" smtClean="0">
                  <a:solidFill>
                    <a:schemeClr val="bg1"/>
                  </a:solidFill>
                </a:rPr>
                <a:t> CH</a:t>
              </a:r>
              <a:r>
                <a:rPr lang="en-US" b="1" baseline="-25000" dirty="0" smtClean="0">
                  <a:solidFill>
                    <a:schemeClr val="bg1"/>
                  </a:solidFill>
                </a:rPr>
                <a:t>3</a:t>
              </a:r>
              <a:r>
                <a:rPr lang="en-US" b="1" dirty="0" smtClean="0">
                  <a:solidFill>
                    <a:schemeClr val="bg1"/>
                  </a:solidFill>
                </a:rPr>
                <a:t>COOH</a:t>
              </a:r>
              <a:endParaRPr lang="en-US" b="1" dirty="0">
                <a:solidFill>
                  <a:schemeClr val="bg1"/>
                </a:solidFill>
              </a:endParaRPr>
            </a:p>
          </p:txBody>
        </p:sp>
      </p:grpSp>
    </p:spTree>
    <p:extLst>
      <p:ext uri="{BB962C8B-B14F-4D97-AF65-F5344CB8AC3E}">
        <p14:creationId xmlns:p14="http://schemas.microsoft.com/office/powerpoint/2010/main" val="1884421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57" name="Rectangle 256">
            <a:extLst>
              <a:ext uri="{FF2B5EF4-FFF2-40B4-BE49-F238E27FC236}">
                <a16:creationId xmlns:a16="http://schemas.microsoft.com/office/drawing/2014/main" xmlns="" id="{B5F78E6D-7524-2FFA-222C-5E0197F75A2B}"/>
              </a:ext>
            </a:extLst>
          </p:cNvPr>
          <p:cNvSpPr/>
          <p:nvPr/>
        </p:nvSpPr>
        <p:spPr>
          <a:xfrm>
            <a:off x="4638675" y="259126"/>
            <a:ext cx="2914652" cy="6881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Kết quả quan sát</a:t>
            </a:r>
          </a:p>
        </p:txBody>
      </p:sp>
      <p:grpSp>
        <p:nvGrpSpPr>
          <p:cNvPr id="4" name="Group 3">
            <a:extLst>
              <a:ext uri="{FF2B5EF4-FFF2-40B4-BE49-F238E27FC236}">
                <a16:creationId xmlns:a16="http://schemas.microsoft.com/office/drawing/2014/main" xmlns="" id="{60FD90F6-80BA-6996-2AD8-128B5691FE9E}"/>
              </a:ext>
            </a:extLst>
          </p:cNvPr>
          <p:cNvGrpSpPr/>
          <p:nvPr/>
        </p:nvGrpSpPr>
        <p:grpSpPr>
          <a:xfrm>
            <a:off x="1390620" y="1189476"/>
            <a:ext cx="10753725" cy="427746"/>
            <a:chOff x="1409700" y="1385336"/>
            <a:chExt cx="10753725" cy="427746"/>
          </a:xfrm>
        </p:grpSpPr>
        <p:sp>
          <p:nvSpPr>
            <p:cNvPr id="258" name="Hexagon 257">
              <a:extLst>
                <a:ext uri="{FF2B5EF4-FFF2-40B4-BE49-F238E27FC236}">
                  <a16:creationId xmlns:a16="http://schemas.microsoft.com/office/drawing/2014/main" xmlns="" id="{7ED69A2A-7E8D-5F0A-B905-26C15C7AB4E2}"/>
                </a:ext>
              </a:extLst>
            </p:cNvPr>
            <p:cNvSpPr/>
            <p:nvPr/>
          </p:nvSpPr>
          <p:spPr>
            <a:xfrm>
              <a:off x="1409700" y="139797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xmlns="" id="{A523B99C-6BCB-7C29-CEBC-A1E6A0E02FAC}"/>
                </a:ext>
              </a:extLst>
            </p:cNvPr>
            <p:cNvSpPr txBox="1"/>
            <p:nvPr/>
          </p:nvSpPr>
          <p:spPr>
            <a:xfrm>
              <a:off x="1960256" y="1385336"/>
              <a:ext cx="10203169" cy="427746"/>
            </a:xfrm>
            <a:prstGeom prst="rect">
              <a:avLst/>
            </a:prstGeom>
            <a:noFill/>
          </p:spPr>
          <p:txBody>
            <a:bodyPr wrap="square" rtlCol="0">
              <a:spAutoFit/>
            </a:bodyPr>
            <a:lstStyle/>
            <a:p>
              <a:pPr>
                <a:lnSpc>
                  <a:spcPct val="120000"/>
                </a:lnSpc>
              </a:pPr>
              <a:r>
                <a:rPr lang="en-US" sz="2000" dirty="0"/>
                <a:t>D</a:t>
              </a:r>
              <a:r>
                <a:rPr lang="en-US" sz="2000" dirty="0" smtClean="0"/>
                <a:t>ung </a:t>
              </a:r>
              <a:r>
                <a:rPr lang="en-US" sz="2000" dirty="0" err="1"/>
                <a:t>dịch</a:t>
              </a:r>
              <a:r>
                <a:rPr lang="en-US" sz="2000" dirty="0"/>
                <a:t> </a:t>
              </a:r>
              <a:r>
                <a:rPr lang="en-US" sz="2000" dirty="0" err="1" smtClean="0"/>
                <a:t>HCl</a:t>
              </a:r>
              <a:r>
                <a:rPr lang="en-US" sz="2000" dirty="0" smtClean="0"/>
                <a:t> </a:t>
              </a:r>
              <a:r>
                <a:rPr lang="en-US" sz="2000" dirty="0" err="1"/>
                <a:t>làm</a:t>
              </a:r>
              <a:r>
                <a:rPr lang="en-US" sz="2000" dirty="0"/>
                <a:t> </a:t>
              </a:r>
              <a:r>
                <a:rPr lang="en-US" sz="2000" dirty="0" err="1"/>
                <a:t>bóng</a:t>
              </a:r>
              <a:r>
                <a:rPr lang="en-US" sz="2000" dirty="0"/>
                <a:t> </a:t>
              </a:r>
              <a:r>
                <a:rPr lang="en-US" sz="2000" dirty="0" err="1"/>
                <a:t>đèn</a:t>
              </a:r>
              <a:r>
                <a:rPr lang="en-US" sz="2000" dirty="0"/>
                <a:t> </a:t>
              </a:r>
              <a:r>
                <a:rPr lang="en-US" sz="2000" dirty="0" err="1"/>
                <a:t>phát</a:t>
              </a:r>
              <a:r>
                <a:rPr lang="en-US" sz="2000" dirty="0"/>
                <a:t> </a:t>
              </a:r>
              <a:r>
                <a:rPr lang="en-US" sz="2000" dirty="0" err="1"/>
                <a:t>sáng</a:t>
              </a:r>
              <a:r>
                <a:rPr lang="en-US" sz="2000" dirty="0"/>
                <a:t> </a:t>
              </a:r>
              <a:r>
                <a:rPr lang="en-US" sz="2000" dirty="0" err="1"/>
                <a:t>mạnh</a:t>
              </a:r>
              <a:r>
                <a:rPr lang="en-US" sz="2000" dirty="0"/>
                <a:t> </a:t>
              </a:r>
              <a:r>
                <a:rPr lang="en-US" sz="2000" dirty="0" smtClean="0"/>
                <a:t>→ </a:t>
              </a:r>
              <a:r>
                <a:rPr lang="en-US" sz="2000" dirty="0" err="1"/>
                <a:t>dẫn</a:t>
              </a:r>
              <a:r>
                <a:rPr lang="en-US" sz="2000" dirty="0"/>
                <a:t> </a:t>
              </a:r>
              <a:r>
                <a:rPr lang="en-US" sz="2000" dirty="0" err="1"/>
                <a:t>điện</a:t>
              </a:r>
              <a:r>
                <a:rPr lang="en-US" sz="2000" dirty="0"/>
                <a:t> </a:t>
              </a:r>
              <a:r>
                <a:rPr lang="en-US" sz="2000" dirty="0" err="1"/>
                <a:t>mạnh</a:t>
              </a:r>
              <a:endParaRPr lang="en-US" sz="2400" dirty="0"/>
            </a:p>
          </p:txBody>
        </p:sp>
      </p:grpSp>
      <p:grpSp>
        <p:nvGrpSpPr>
          <p:cNvPr id="73" name="Group 72">
            <a:extLst>
              <a:ext uri="{FF2B5EF4-FFF2-40B4-BE49-F238E27FC236}">
                <a16:creationId xmlns:a16="http://schemas.microsoft.com/office/drawing/2014/main" xmlns="" id="{60FD90F6-80BA-6996-2AD8-128B5691FE9E}"/>
              </a:ext>
            </a:extLst>
          </p:cNvPr>
          <p:cNvGrpSpPr/>
          <p:nvPr/>
        </p:nvGrpSpPr>
        <p:grpSpPr>
          <a:xfrm>
            <a:off x="1390620" y="1849255"/>
            <a:ext cx="10753725" cy="461665"/>
            <a:chOff x="1409700" y="1385336"/>
            <a:chExt cx="10753725" cy="461665"/>
          </a:xfrm>
        </p:grpSpPr>
        <p:sp>
          <p:nvSpPr>
            <p:cNvPr id="74" name="Hexagon 73">
              <a:extLst>
                <a:ext uri="{FF2B5EF4-FFF2-40B4-BE49-F238E27FC236}">
                  <a16:creationId xmlns:a16="http://schemas.microsoft.com/office/drawing/2014/main" xmlns="" id="{7ED69A2A-7E8D-5F0A-B905-26C15C7AB4E2}"/>
                </a:ext>
              </a:extLst>
            </p:cNvPr>
            <p:cNvSpPr/>
            <p:nvPr/>
          </p:nvSpPr>
          <p:spPr>
            <a:xfrm>
              <a:off x="1409700" y="139797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A523B99C-6BCB-7C29-CEBC-A1E6A0E02FAC}"/>
                </a:ext>
              </a:extLst>
            </p:cNvPr>
            <p:cNvSpPr txBox="1"/>
            <p:nvPr/>
          </p:nvSpPr>
          <p:spPr>
            <a:xfrm>
              <a:off x="1960256" y="1385336"/>
              <a:ext cx="10203169" cy="461665"/>
            </a:xfrm>
            <a:prstGeom prst="rect">
              <a:avLst/>
            </a:prstGeom>
            <a:noFill/>
          </p:spPr>
          <p:txBody>
            <a:bodyPr wrap="square" rtlCol="0">
              <a:spAutoFit/>
            </a:bodyPr>
            <a:lstStyle/>
            <a:p>
              <a:pPr>
                <a:lnSpc>
                  <a:spcPct val="120000"/>
                </a:lnSpc>
              </a:pPr>
              <a:r>
                <a:rPr lang="en-US" sz="2000" dirty="0"/>
                <a:t>D</a:t>
              </a:r>
              <a:r>
                <a:rPr lang="en-US" sz="2000" dirty="0" smtClean="0"/>
                <a:t>ung </a:t>
              </a:r>
              <a:r>
                <a:rPr lang="en-US" sz="2000" dirty="0" err="1"/>
                <a:t>dịch</a:t>
              </a:r>
              <a:r>
                <a:rPr lang="en-US" sz="2000" dirty="0"/>
                <a:t> </a:t>
              </a:r>
              <a:r>
                <a:rPr lang="en-US" sz="2000" dirty="0" smtClean="0"/>
                <a:t>CH</a:t>
              </a:r>
              <a:r>
                <a:rPr lang="en-US" sz="2000" baseline="-25000" dirty="0" smtClean="0"/>
                <a:t>3</a:t>
              </a:r>
              <a:r>
                <a:rPr lang="en-US" sz="2000" dirty="0" smtClean="0"/>
                <a:t>COOH </a:t>
              </a:r>
              <a:r>
                <a:rPr lang="en-US" sz="2000" dirty="0" err="1"/>
                <a:t>làm</a:t>
              </a:r>
              <a:r>
                <a:rPr lang="en-US" sz="2000" dirty="0"/>
                <a:t> </a:t>
              </a:r>
              <a:r>
                <a:rPr lang="en-US" sz="2000" dirty="0" err="1"/>
                <a:t>bóng</a:t>
              </a:r>
              <a:r>
                <a:rPr lang="en-US" sz="2000" dirty="0"/>
                <a:t> </a:t>
              </a:r>
              <a:r>
                <a:rPr lang="en-US" sz="2000" dirty="0" err="1"/>
                <a:t>đèn</a:t>
              </a:r>
              <a:r>
                <a:rPr lang="en-US" sz="2000" dirty="0"/>
                <a:t> </a:t>
              </a:r>
              <a:r>
                <a:rPr lang="en-US" sz="2000" dirty="0" err="1"/>
                <a:t>phát</a:t>
              </a:r>
              <a:r>
                <a:rPr lang="en-US" sz="2000" dirty="0"/>
                <a:t> </a:t>
              </a:r>
              <a:r>
                <a:rPr lang="en-US" sz="2000" dirty="0" err="1"/>
                <a:t>sáng</a:t>
              </a:r>
              <a:r>
                <a:rPr lang="en-US" sz="2000" dirty="0"/>
                <a:t> </a:t>
              </a:r>
              <a:r>
                <a:rPr lang="en-US" sz="2000" dirty="0" err="1" smtClean="0"/>
                <a:t>yếu</a:t>
              </a:r>
              <a:r>
                <a:rPr lang="en-US" sz="2000" dirty="0" smtClean="0"/>
                <a:t> → </a:t>
              </a:r>
              <a:r>
                <a:rPr lang="en-US" sz="2000" dirty="0" err="1"/>
                <a:t>dẫn</a:t>
              </a:r>
              <a:r>
                <a:rPr lang="en-US" sz="2000" dirty="0"/>
                <a:t> </a:t>
              </a:r>
              <a:r>
                <a:rPr lang="en-US" sz="2000" dirty="0" err="1"/>
                <a:t>điện</a:t>
              </a:r>
              <a:r>
                <a:rPr lang="en-US" sz="2000" dirty="0"/>
                <a:t> </a:t>
              </a:r>
              <a:r>
                <a:rPr lang="en-US" sz="2000" dirty="0" err="1" smtClean="0"/>
                <a:t>yếu</a:t>
              </a:r>
              <a:endParaRPr lang="en-US" sz="2400" dirty="0"/>
            </a:p>
          </p:txBody>
        </p:sp>
      </p:grpSp>
      <p:grpSp>
        <p:nvGrpSpPr>
          <p:cNvPr id="76" name="Group 75">
            <a:extLst>
              <a:ext uri="{FF2B5EF4-FFF2-40B4-BE49-F238E27FC236}">
                <a16:creationId xmlns:a16="http://schemas.microsoft.com/office/drawing/2014/main" xmlns="" id="{60FD90F6-80BA-6996-2AD8-128B5691FE9E}"/>
              </a:ext>
            </a:extLst>
          </p:cNvPr>
          <p:cNvGrpSpPr/>
          <p:nvPr/>
        </p:nvGrpSpPr>
        <p:grpSpPr>
          <a:xfrm>
            <a:off x="1390620" y="2526569"/>
            <a:ext cx="10753725" cy="461665"/>
            <a:chOff x="1409700" y="1385336"/>
            <a:chExt cx="10753725" cy="461665"/>
          </a:xfrm>
        </p:grpSpPr>
        <p:sp>
          <p:nvSpPr>
            <p:cNvPr id="77" name="Hexagon 76">
              <a:extLst>
                <a:ext uri="{FF2B5EF4-FFF2-40B4-BE49-F238E27FC236}">
                  <a16:creationId xmlns:a16="http://schemas.microsoft.com/office/drawing/2014/main" xmlns="" id="{7ED69A2A-7E8D-5F0A-B905-26C15C7AB4E2}"/>
                </a:ext>
              </a:extLst>
            </p:cNvPr>
            <p:cNvSpPr/>
            <p:nvPr/>
          </p:nvSpPr>
          <p:spPr>
            <a:xfrm>
              <a:off x="1409700" y="139797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xmlns="" id="{A523B99C-6BCB-7C29-CEBC-A1E6A0E02FAC}"/>
                </a:ext>
              </a:extLst>
            </p:cNvPr>
            <p:cNvSpPr txBox="1"/>
            <p:nvPr/>
          </p:nvSpPr>
          <p:spPr>
            <a:xfrm>
              <a:off x="1960256" y="1385336"/>
              <a:ext cx="10203169" cy="461665"/>
            </a:xfrm>
            <a:prstGeom prst="rect">
              <a:avLst/>
            </a:prstGeom>
            <a:noFill/>
          </p:spPr>
          <p:txBody>
            <a:bodyPr wrap="square" rtlCol="0">
              <a:spAutoFit/>
            </a:bodyPr>
            <a:lstStyle/>
            <a:p>
              <a:pPr>
                <a:lnSpc>
                  <a:spcPct val="120000"/>
                </a:lnSpc>
              </a:pPr>
              <a:r>
                <a:rPr lang="en-US" sz="2000" dirty="0"/>
                <a:t>D</a:t>
              </a:r>
              <a:r>
                <a:rPr lang="en-US" sz="2000" dirty="0" smtClean="0"/>
                <a:t>ung </a:t>
              </a:r>
              <a:r>
                <a:rPr lang="en-US" sz="2000" dirty="0" err="1"/>
                <a:t>dịch</a:t>
              </a:r>
              <a:r>
                <a:rPr lang="en-US" sz="2000" dirty="0"/>
                <a:t> </a:t>
              </a:r>
              <a:r>
                <a:rPr lang="en-US" sz="2000" dirty="0" smtClean="0"/>
                <a:t>C</a:t>
              </a:r>
              <a:r>
                <a:rPr lang="en-US" sz="2000" baseline="-25000" dirty="0" smtClean="0"/>
                <a:t>6</a:t>
              </a:r>
              <a:r>
                <a:rPr lang="en-US" sz="2000" dirty="0" smtClean="0"/>
                <a:t>H</a:t>
              </a:r>
              <a:r>
                <a:rPr lang="en-US" sz="2000" baseline="-25000" dirty="0" smtClean="0"/>
                <a:t>12</a:t>
              </a:r>
              <a:r>
                <a:rPr lang="en-US" sz="2000" dirty="0" smtClean="0"/>
                <a:t>O</a:t>
              </a:r>
              <a:r>
                <a:rPr lang="en-US" sz="2000" baseline="-25000" dirty="0" smtClean="0"/>
                <a:t>6</a:t>
              </a:r>
              <a:r>
                <a:rPr lang="en-US" sz="2000" dirty="0" smtClean="0"/>
                <a:t> </a:t>
              </a:r>
              <a:r>
                <a:rPr lang="en-US" sz="2000" dirty="0" err="1" smtClean="0"/>
                <a:t>không</a:t>
              </a:r>
              <a:r>
                <a:rPr lang="en-US" sz="2000" dirty="0" smtClean="0"/>
                <a:t> </a:t>
              </a:r>
              <a:r>
                <a:rPr lang="en-US" sz="2000" dirty="0" err="1" smtClean="0"/>
                <a:t>làm</a:t>
              </a:r>
              <a:r>
                <a:rPr lang="en-US" sz="2000" dirty="0" smtClean="0"/>
                <a:t> </a:t>
              </a:r>
              <a:r>
                <a:rPr lang="en-US" sz="2000" dirty="0" err="1"/>
                <a:t>bóng</a:t>
              </a:r>
              <a:r>
                <a:rPr lang="en-US" sz="2000" dirty="0"/>
                <a:t> </a:t>
              </a:r>
              <a:r>
                <a:rPr lang="en-US" sz="2000" dirty="0" err="1"/>
                <a:t>đèn</a:t>
              </a:r>
              <a:r>
                <a:rPr lang="en-US" sz="2000" dirty="0"/>
                <a:t> </a:t>
              </a:r>
              <a:r>
                <a:rPr lang="en-US" sz="2000" dirty="0" err="1"/>
                <a:t>phát</a:t>
              </a:r>
              <a:r>
                <a:rPr lang="en-US" sz="2000" dirty="0"/>
                <a:t> </a:t>
              </a:r>
              <a:r>
                <a:rPr lang="en-US" sz="2000" dirty="0" err="1"/>
                <a:t>sáng</a:t>
              </a:r>
              <a:r>
                <a:rPr lang="en-US" sz="2000" dirty="0"/>
                <a:t> </a:t>
              </a:r>
              <a:r>
                <a:rPr lang="en-US" sz="2000" dirty="0" smtClean="0"/>
                <a:t>→ </a:t>
              </a:r>
              <a:r>
                <a:rPr lang="en-US" sz="2000" dirty="0" err="1" smtClean="0"/>
                <a:t>không</a:t>
              </a:r>
              <a:r>
                <a:rPr lang="en-US" sz="2000" dirty="0" smtClean="0"/>
                <a:t> </a:t>
              </a:r>
              <a:r>
                <a:rPr lang="en-US" sz="2000" dirty="0" err="1" smtClean="0"/>
                <a:t>dẫn</a:t>
              </a:r>
              <a:r>
                <a:rPr lang="en-US" sz="2000" dirty="0" smtClean="0"/>
                <a:t> </a:t>
              </a:r>
              <a:r>
                <a:rPr lang="en-US" sz="2000" dirty="0" err="1" smtClean="0"/>
                <a:t>điện</a:t>
              </a:r>
              <a:endParaRPr lang="en-US" sz="2400" dirty="0"/>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9109" y="3610935"/>
            <a:ext cx="6397355" cy="2729538"/>
          </a:xfrm>
          <a:prstGeom prst="rect">
            <a:avLst/>
          </a:prstGeom>
        </p:spPr>
      </p:pic>
      <p:pic>
        <p:nvPicPr>
          <p:cNvPr id="80" name="Picture 79"/>
          <p:cNvPicPr/>
          <p:nvPr/>
        </p:nvPicPr>
        <p:blipFill rotWithShape="1">
          <a:blip r:embed="rId9">
            <a:extLst>
              <a:ext uri="{28A0092B-C50C-407E-A947-70E740481C1C}">
                <a14:useLocalDpi xmlns:a14="http://schemas.microsoft.com/office/drawing/2010/main" val="0"/>
              </a:ext>
            </a:extLst>
          </a:blip>
          <a:srcRect r="56948"/>
          <a:stretch/>
        </p:blipFill>
        <p:spPr bwMode="auto">
          <a:xfrm>
            <a:off x="8781863" y="3071815"/>
            <a:ext cx="1652588" cy="3219450"/>
          </a:xfrm>
          <a:prstGeom prst="rect">
            <a:avLst/>
          </a:prstGeom>
          <a:noFill/>
          <a:ln>
            <a:noFill/>
          </a:ln>
        </p:spPr>
      </p:pic>
    </p:spTree>
    <p:extLst>
      <p:ext uri="{BB962C8B-B14F-4D97-AF65-F5344CB8AC3E}">
        <p14:creationId xmlns:p14="http://schemas.microsoft.com/office/powerpoint/2010/main" val="3677409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left)">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wipe(left)">
                                      <p:cBhvr>
                                        <p:cTn id="20" dur="500"/>
                                        <p:tgtEl>
                                          <p:spTgt spid="76"/>
                                        </p:tgtEl>
                                      </p:cBhvr>
                                    </p:animEffect>
                                  </p:childTnLst>
                                </p:cTn>
                              </p:par>
                              <p:par>
                                <p:cTn id="21" presetID="16" presetClass="entr" presetSubtype="21"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barn(inVertical)">
                                      <p:cBhvr>
                                        <p:cTn id="2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57" name="Rectangle 256">
            <a:extLst>
              <a:ext uri="{FF2B5EF4-FFF2-40B4-BE49-F238E27FC236}">
                <a16:creationId xmlns:a16="http://schemas.microsoft.com/office/drawing/2014/main" xmlns="" id="{B5F78E6D-7524-2FFA-222C-5E0197F75A2B}"/>
              </a:ext>
            </a:extLst>
          </p:cNvPr>
          <p:cNvSpPr/>
          <p:nvPr/>
        </p:nvSpPr>
        <p:spPr>
          <a:xfrm>
            <a:off x="4638675" y="259126"/>
            <a:ext cx="2914652" cy="6881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Kết quả quan sát</a:t>
            </a:r>
          </a:p>
        </p:txBody>
      </p:sp>
      <p:grpSp>
        <p:nvGrpSpPr>
          <p:cNvPr id="73" name="Group 72">
            <a:extLst>
              <a:ext uri="{FF2B5EF4-FFF2-40B4-BE49-F238E27FC236}">
                <a16:creationId xmlns:a16="http://schemas.microsoft.com/office/drawing/2014/main" xmlns="" id="{C6DBB8AB-D038-3B96-1A8C-833B918BFDCA}"/>
              </a:ext>
            </a:extLst>
          </p:cNvPr>
          <p:cNvGrpSpPr/>
          <p:nvPr/>
        </p:nvGrpSpPr>
        <p:grpSpPr>
          <a:xfrm>
            <a:off x="241299" y="1299696"/>
            <a:ext cx="11387443" cy="1443504"/>
            <a:chOff x="241300" y="1099658"/>
            <a:chExt cx="4800600" cy="1643542"/>
          </a:xfrm>
        </p:grpSpPr>
        <p:sp>
          <p:nvSpPr>
            <p:cNvPr id="74" name="Rectangle: Rounded Corners 3">
              <a:extLst>
                <a:ext uri="{FF2B5EF4-FFF2-40B4-BE49-F238E27FC236}">
                  <a16:creationId xmlns:a16="http://schemas.microsoft.com/office/drawing/2014/main" xmlns="" id="{1D7EE54D-C0C8-BF15-651B-072808D17D43}"/>
                </a:ext>
              </a:extLst>
            </p:cNvPr>
            <p:cNvSpPr/>
            <p:nvPr/>
          </p:nvSpPr>
          <p:spPr>
            <a:xfrm>
              <a:off x="241300" y="1099658"/>
              <a:ext cx="4800600" cy="1643542"/>
            </a:xfrm>
            <a:prstGeom prst="roundRect">
              <a:avLst>
                <a:gd name="adj" fmla="val 28779"/>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5" name="TextBox 74">
              <a:extLst>
                <a:ext uri="{FF2B5EF4-FFF2-40B4-BE49-F238E27FC236}">
                  <a16:creationId xmlns:a16="http://schemas.microsoft.com/office/drawing/2014/main" xmlns="" id="{2DD20DB0-C200-624E-0D74-5143046D3B69}"/>
                </a:ext>
              </a:extLst>
            </p:cNvPr>
            <p:cNvSpPr txBox="1"/>
            <p:nvPr/>
          </p:nvSpPr>
          <p:spPr>
            <a:xfrm>
              <a:off x="377182" y="1227673"/>
              <a:ext cx="4491394" cy="1366668"/>
            </a:xfrm>
            <a:prstGeom prst="rect">
              <a:avLst/>
            </a:prstGeom>
            <a:noFill/>
          </p:spPr>
          <p:txBody>
            <a:bodyPr wrap="square" rtlCol="0">
              <a:spAutoFit/>
            </a:bodyPr>
            <a:lstStyle/>
            <a:p>
              <a:pPr algn="just">
                <a:lnSpc>
                  <a:spcPct val="150000"/>
                </a:lnSpc>
              </a:pPr>
              <a:r>
                <a:rPr lang="vi-VN" sz="2400" dirty="0"/>
                <a:t>Vậy </a:t>
              </a:r>
              <a:r>
                <a:rPr lang="en-US" sz="2400" dirty="0" err="1" smtClean="0"/>
                <a:t>HCl</a:t>
              </a:r>
              <a:r>
                <a:rPr lang="en-US" sz="2400" dirty="0" smtClean="0"/>
                <a:t> </a:t>
              </a:r>
              <a:r>
                <a:rPr lang="en-US" sz="2400" dirty="0" err="1" smtClean="0"/>
                <a:t>và</a:t>
              </a:r>
              <a:r>
                <a:rPr lang="en-US" sz="2400" dirty="0" smtClean="0"/>
                <a:t> CH</a:t>
              </a:r>
              <a:r>
                <a:rPr lang="en-US" sz="2400" baseline="-25000" dirty="0" smtClean="0"/>
                <a:t>3</a:t>
              </a:r>
              <a:r>
                <a:rPr lang="en-US" sz="2400" dirty="0" smtClean="0"/>
                <a:t>COOH </a:t>
              </a:r>
              <a:r>
                <a:rPr lang="en-US" sz="2400" dirty="0" err="1" smtClean="0"/>
                <a:t>phân</a:t>
              </a:r>
              <a:r>
                <a:rPr lang="en-US" sz="2400" dirty="0" smtClean="0"/>
                <a:t> li </a:t>
              </a:r>
              <a:r>
                <a:rPr lang="en-US" sz="2400" dirty="0" err="1" smtClean="0"/>
                <a:t>thành</a:t>
              </a:r>
              <a:r>
                <a:rPr lang="en-US" sz="2400" dirty="0" smtClean="0"/>
                <a:t> ion </a:t>
              </a:r>
              <a:r>
                <a:rPr lang="en-US" sz="2400" dirty="0" err="1" smtClean="0"/>
                <a:t>trong</a:t>
              </a:r>
              <a:r>
                <a:rPr lang="en-US" sz="2400" dirty="0" smtClean="0"/>
                <a:t> dung </a:t>
              </a:r>
              <a:r>
                <a:rPr lang="en-US" sz="2400" dirty="0" err="1" smtClean="0"/>
                <a:t>dịch</a:t>
              </a:r>
              <a:r>
                <a:rPr lang="en-US" sz="2400" dirty="0" smtClean="0"/>
                <a:t> </a:t>
              </a:r>
              <a:r>
                <a:rPr lang="en-US" sz="2400" dirty="0" err="1" smtClean="0"/>
                <a:t>còn</a:t>
              </a:r>
              <a:r>
                <a:rPr lang="en-US" sz="2400" dirty="0" smtClean="0"/>
                <a:t> C</a:t>
              </a:r>
              <a:r>
                <a:rPr lang="en-US" sz="2400" baseline="-25000" dirty="0" smtClean="0"/>
                <a:t>6</a:t>
              </a:r>
              <a:r>
                <a:rPr lang="en-US" sz="2400" dirty="0" smtClean="0"/>
                <a:t>H</a:t>
              </a:r>
              <a:r>
                <a:rPr lang="en-US" sz="2400" baseline="-25000" dirty="0" smtClean="0"/>
                <a:t>12</a:t>
              </a:r>
              <a:r>
                <a:rPr lang="en-US" sz="2400" dirty="0" smtClean="0"/>
                <a:t>O</a:t>
              </a:r>
              <a:r>
                <a:rPr lang="en-US" sz="2400" baseline="-25000" dirty="0" smtClean="0"/>
                <a:t>6</a:t>
              </a:r>
              <a:r>
                <a:rPr lang="en-US" sz="2400" dirty="0" smtClean="0"/>
                <a:t> </a:t>
              </a:r>
              <a:r>
                <a:rPr lang="en-US" sz="2400" dirty="0" err="1" smtClean="0"/>
                <a:t>không</a:t>
              </a:r>
              <a:r>
                <a:rPr lang="en-US" sz="2400" dirty="0" smtClean="0"/>
                <a:t> </a:t>
              </a:r>
              <a:r>
                <a:rPr lang="en-US" sz="2400" dirty="0" err="1" smtClean="0"/>
                <a:t>phân</a:t>
              </a:r>
              <a:r>
                <a:rPr lang="en-US" sz="2400" dirty="0" smtClean="0"/>
                <a:t> li </a:t>
              </a:r>
              <a:r>
                <a:rPr lang="en-US" sz="2400" dirty="0"/>
                <a:t>→ </a:t>
              </a:r>
              <a:r>
                <a:rPr lang="en-US" sz="2400" dirty="0" err="1"/>
                <a:t>HCl</a:t>
              </a:r>
              <a:r>
                <a:rPr lang="en-US" sz="2400" dirty="0"/>
                <a:t> </a:t>
              </a:r>
              <a:r>
                <a:rPr lang="en-US" sz="2400" dirty="0" err="1"/>
                <a:t>và</a:t>
              </a:r>
              <a:r>
                <a:rPr lang="en-US" sz="2400" dirty="0"/>
                <a:t> CH</a:t>
              </a:r>
              <a:r>
                <a:rPr lang="en-US" sz="2400" baseline="-25000" dirty="0"/>
                <a:t>3</a:t>
              </a:r>
              <a:r>
                <a:rPr lang="en-US" sz="2400" dirty="0"/>
                <a:t>COOH </a:t>
              </a:r>
              <a:r>
                <a:rPr lang="en-US" sz="2400" dirty="0" err="1" smtClean="0"/>
                <a:t>là</a:t>
              </a:r>
              <a:r>
                <a:rPr lang="en-US" sz="2400" dirty="0" smtClean="0"/>
                <a:t> </a:t>
              </a:r>
              <a:r>
                <a:rPr lang="en-US" sz="2400" b="1" dirty="0" err="1" smtClean="0"/>
                <a:t>chất</a:t>
              </a:r>
              <a:r>
                <a:rPr lang="en-US" sz="2400" b="1" dirty="0" smtClean="0"/>
                <a:t> </a:t>
              </a:r>
              <a:r>
                <a:rPr lang="en-US" sz="2400" b="1" dirty="0" err="1" smtClean="0"/>
                <a:t>điện</a:t>
              </a:r>
              <a:r>
                <a:rPr lang="en-US" sz="2400" b="1" dirty="0" smtClean="0"/>
                <a:t> li</a:t>
              </a:r>
              <a:r>
                <a:rPr lang="en-US" sz="2400" dirty="0" smtClean="0"/>
                <a:t>, </a:t>
              </a:r>
              <a:r>
                <a:rPr lang="en-US" sz="2400" dirty="0"/>
                <a:t>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 </a:t>
              </a:r>
              <a:r>
                <a:rPr lang="en-US" sz="2400" dirty="0" err="1" smtClean="0"/>
                <a:t>là</a:t>
              </a:r>
              <a:r>
                <a:rPr lang="en-US" sz="2400" dirty="0" smtClean="0"/>
                <a:t> </a:t>
              </a:r>
              <a:r>
                <a:rPr lang="en-US" sz="2400" b="1" dirty="0" err="1" smtClean="0"/>
                <a:t>chất</a:t>
              </a:r>
              <a:r>
                <a:rPr lang="en-US" sz="2400" b="1" dirty="0" smtClean="0"/>
                <a:t> </a:t>
              </a:r>
              <a:r>
                <a:rPr lang="en-US" sz="2400" b="1" dirty="0" err="1" smtClean="0"/>
                <a:t>không</a:t>
              </a:r>
              <a:r>
                <a:rPr lang="en-US" sz="2400" b="1" dirty="0" smtClean="0"/>
                <a:t> </a:t>
              </a:r>
              <a:r>
                <a:rPr lang="en-US" sz="2400" b="1" dirty="0" err="1" smtClean="0"/>
                <a:t>điện</a:t>
              </a:r>
              <a:r>
                <a:rPr lang="en-US" sz="2400" b="1" dirty="0" smtClean="0"/>
                <a:t> li</a:t>
              </a:r>
              <a:r>
                <a:rPr lang="en-US" sz="2400" dirty="0" smtClean="0"/>
                <a:t>.</a:t>
              </a:r>
              <a:endParaRPr lang="vi-VN" sz="2400" dirty="0"/>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7340" y="2792413"/>
            <a:ext cx="5277322" cy="3983861"/>
          </a:xfrm>
          <a:prstGeom prst="rect">
            <a:avLst/>
          </a:prstGeom>
        </p:spPr>
      </p:pic>
    </p:spTree>
    <p:extLst>
      <p:ext uri="{BB962C8B-B14F-4D97-AF65-F5344CB8AC3E}">
        <p14:creationId xmlns:p14="http://schemas.microsoft.com/office/powerpoint/2010/main" val="265759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3" name="TextBox 42">
            <a:extLst>
              <a:ext uri="{FF2B5EF4-FFF2-40B4-BE49-F238E27FC236}">
                <a16:creationId xmlns:a16="http://schemas.microsoft.com/office/drawing/2014/main" xmlns="" id="{7ABFD618-642D-C559-5D2A-914C65D120E4}"/>
              </a:ext>
            </a:extLst>
          </p:cNvPr>
          <p:cNvSpPr txBox="1"/>
          <p:nvPr/>
        </p:nvSpPr>
        <p:spPr>
          <a:xfrm>
            <a:off x="1303020" y="777963"/>
            <a:ext cx="1741182" cy="461665"/>
          </a:xfrm>
          <a:prstGeom prst="rect">
            <a:avLst/>
          </a:prstGeom>
          <a:noFill/>
        </p:spPr>
        <p:txBody>
          <a:bodyPr wrap="none" rtlCol="0">
            <a:spAutoFit/>
          </a:bodyPr>
          <a:lstStyle/>
          <a:p>
            <a:r>
              <a:rPr lang="en-US" sz="2400" b="1">
                <a:solidFill>
                  <a:schemeClr val="bg1"/>
                </a:solidFill>
              </a:rPr>
              <a:t>KẾT LUẬN</a:t>
            </a:r>
          </a:p>
        </p:txBody>
      </p:sp>
      <p:grpSp>
        <p:nvGrpSpPr>
          <p:cNvPr id="4" name="Group 3">
            <a:extLst>
              <a:ext uri="{FF2B5EF4-FFF2-40B4-BE49-F238E27FC236}">
                <a16:creationId xmlns:a16="http://schemas.microsoft.com/office/drawing/2014/main" xmlns="" id="{E5AD20D2-6D75-7510-1FB0-07C6A274B8C1}"/>
              </a:ext>
            </a:extLst>
          </p:cNvPr>
          <p:cNvGrpSpPr/>
          <p:nvPr/>
        </p:nvGrpSpPr>
        <p:grpSpPr>
          <a:xfrm>
            <a:off x="854735" y="1510352"/>
            <a:ext cx="10146640" cy="468853"/>
            <a:chOff x="854735" y="1510352"/>
            <a:chExt cx="10146640" cy="468853"/>
          </a:xfrm>
        </p:grpSpPr>
        <p:sp>
          <p:nvSpPr>
            <p:cNvPr id="47" name="Hexagon 46">
              <a:extLst>
                <a:ext uri="{FF2B5EF4-FFF2-40B4-BE49-F238E27FC236}">
                  <a16:creationId xmlns:a16="http://schemas.microsoft.com/office/drawing/2014/main" xmlns="" id="{F13DAA25-97AD-AB35-231E-1D56B9BACAD0}"/>
                </a:ext>
              </a:extLst>
            </p:cNvPr>
            <p:cNvSpPr/>
            <p:nvPr/>
          </p:nvSpPr>
          <p:spPr>
            <a:xfrm>
              <a:off x="854735" y="1569630"/>
              <a:ext cx="475107" cy="409575"/>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9F07609F-E508-E299-4D83-72C7440B3AC6}"/>
                </a:ext>
              </a:extLst>
            </p:cNvPr>
            <p:cNvSpPr txBox="1"/>
            <p:nvPr/>
          </p:nvSpPr>
          <p:spPr>
            <a:xfrm>
              <a:off x="1342782" y="1510352"/>
              <a:ext cx="9658593" cy="461217"/>
            </a:xfrm>
            <a:prstGeom prst="rect">
              <a:avLst/>
            </a:prstGeom>
            <a:noFill/>
          </p:spPr>
          <p:txBody>
            <a:bodyPr wrap="square" rtlCol="0">
              <a:spAutoFit/>
            </a:bodyPr>
            <a:lstStyle/>
            <a:p>
              <a:pPr>
                <a:lnSpc>
                  <a:spcPct val="120000"/>
                </a:lnSpc>
              </a:pPr>
              <a:r>
                <a:rPr lang="vi-VN" sz="2200" dirty="0"/>
                <a:t>Hầu hết các acid, base và muối tan được trong nước thuộc loại chất điện li.</a:t>
              </a:r>
            </a:p>
          </p:txBody>
        </p:sp>
      </p:grpSp>
      <p:grpSp>
        <p:nvGrpSpPr>
          <p:cNvPr id="26" name="Group 25">
            <a:extLst>
              <a:ext uri="{FF2B5EF4-FFF2-40B4-BE49-F238E27FC236}">
                <a16:creationId xmlns:a16="http://schemas.microsoft.com/office/drawing/2014/main" xmlns="" id="{DB1518C9-A140-93B9-A67D-4E34433ECAE7}"/>
              </a:ext>
            </a:extLst>
          </p:cNvPr>
          <p:cNvGrpSpPr/>
          <p:nvPr/>
        </p:nvGrpSpPr>
        <p:grpSpPr>
          <a:xfrm>
            <a:off x="854735" y="2224841"/>
            <a:ext cx="10708615" cy="867482"/>
            <a:chOff x="854735" y="2224841"/>
            <a:chExt cx="10708615" cy="867482"/>
          </a:xfrm>
        </p:grpSpPr>
        <p:sp>
          <p:nvSpPr>
            <p:cNvPr id="3" name="Hexagon 2">
              <a:extLst>
                <a:ext uri="{FF2B5EF4-FFF2-40B4-BE49-F238E27FC236}">
                  <a16:creationId xmlns:a16="http://schemas.microsoft.com/office/drawing/2014/main" xmlns="" id="{9A4DFC2E-9DDB-EF49-B79E-30FAC756AEA4}"/>
                </a:ext>
              </a:extLst>
            </p:cNvPr>
            <p:cNvSpPr/>
            <p:nvPr/>
          </p:nvSpPr>
          <p:spPr>
            <a:xfrm>
              <a:off x="854735" y="2284119"/>
              <a:ext cx="475107" cy="409575"/>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616E7BA-6B68-703E-F6A7-849160C733C3}"/>
                </a:ext>
              </a:extLst>
            </p:cNvPr>
            <p:cNvSpPr txBox="1"/>
            <p:nvPr/>
          </p:nvSpPr>
          <p:spPr>
            <a:xfrm>
              <a:off x="1342782" y="2224841"/>
              <a:ext cx="10220568" cy="867482"/>
            </a:xfrm>
            <a:prstGeom prst="rect">
              <a:avLst/>
            </a:prstGeom>
            <a:noFill/>
          </p:spPr>
          <p:txBody>
            <a:bodyPr wrap="square" rtlCol="0">
              <a:spAutoFit/>
            </a:bodyPr>
            <a:lstStyle/>
            <a:p>
              <a:pPr>
                <a:lnSpc>
                  <a:spcPct val="120000"/>
                </a:lnSpc>
              </a:pPr>
              <a:r>
                <a:rPr lang="vi-VN" sz="2200" dirty="0"/>
                <a:t>Rất nhiều chất hữu cơ tan được trong nước như đường saccharose (C</a:t>
              </a:r>
              <a:r>
                <a:rPr lang="vi-VN" sz="2200" baseline="-25000" dirty="0"/>
                <a:t>12</a:t>
              </a:r>
              <a:r>
                <a:rPr lang="vi-VN" sz="2200" dirty="0"/>
                <a:t>O</a:t>
              </a:r>
              <a:r>
                <a:rPr lang="vi-VN" sz="2200" baseline="-25000" dirty="0"/>
                <a:t>22</a:t>
              </a:r>
              <a:r>
                <a:rPr lang="vi-VN" sz="2200" dirty="0"/>
                <a:t>H</a:t>
              </a:r>
              <a:r>
                <a:rPr lang="vi-VN" sz="2200" baseline="-25000" dirty="0"/>
                <a:t>11</a:t>
              </a:r>
              <a:r>
                <a:rPr lang="vi-VN" sz="2200" dirty="0"/>
                <a:t>), ethanol, glycerol,... là những chất không điện li.</a:t>
              </a:r>
            </a:p>
          </p:txBody>
        </p:sp>
      </p:grpSp>
      <p:grpSp>
        <p:nvGrpSpPr>
          <p:cNvPr id="2" name="Group 1">
            <a:extLst>
              <a:ext uri="{FF2B5EF4-FFF2-40B4-BE49-F238E27FC236}">
                <a16:creationId xmlns:a16="http://schemas.microsoft.com/office/drawing/2014/main" xmlns="" id="{211A5516-113D-F6B3-ADED-228303A1D31F}"/>
              </a:ext>
            </a:extLst>
          </p:cNvPr>
          <p:cNvGrpSpPr/>
          <p:nvPr/>
        </p:nvGrpSpPr>
        <p:grpSpPr>
          <a:xfrm>
            <a:off x="3309938" y="542925"/>
            <a:ext cx="5572125" cy="771526"/>
            <a:chOff x="3309938" y="542925"/>
            <a:chExt cx="5572125" cy="771526"/>
          </a:xfrm>
        </p:grpSpPr>
        <p:sp>
          <p:nvSpPr>
            <p:cNvPr id="25" name="Rectangle: Rounded Corners 24">
              <a:extLst>
                <a:ext uri="{FF2B5EF4-FFF2-40B4-BE49-F238E27FC236}">
                  <a16:creationId xmlns:a16="http://schemas.microsoft.com/office/drawing/2014/main" xmlns="" id="{1A4F708C-13DA-3972-B71E-1D0C7E9315F3}"/>
                </a:ext>
              </a:extLst>
            </p:cNvPr>
            <p:cNvSpPr/>
            <p:nvPr/>
          </p:nvSpPr>
          <p:spPr>
            <a:xfrm>
              <a:off x="3309938" y="542925"/>
              <a:ext cx="5572125" cy="771526"/>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D61646A-1702-4260-2F43-9A7699EB89B8}"/>
                </a:ext>
              </a:extLst>
            </p:cNvPr>
            <p:cNvSpPr txBox="1"/>
            <p:nvPr/>
          </p:nvSpPr>
          <p:spPr>
            <a:xfrm>
              <a:off x="3419475" y="678712"/>
              <a:ext cx="5353050" cy="494751"/>
            </a:xfrm>
            <a:prstGeom prst="rect">
              <a:avLst/>
            </a:prstGeom>
            <a:noFill/>
          </p:spPr>
          <p:txBody>
            <a:bodyPr wrap="square" rtlCol="0">
              <a:spAutoFit/>
            </a:bodyPr>
            <a:lstStyle/>
            <a:p>
              <a:pPr algn="ctr">
                <a:lnSpc>
                  <a:spcPct val="120000"/>
                </a:lnSpc>
              </a:pPr>
              <a:r>
                <a:rPr lang="en-US" sz="2400" b="1"/>
                <a:t>Trong thực tế, người ta thấy rằng:</a:t>
              </a:r>
            </a:p>
          </p:txBody>
        </p:sp>
      </p:grpSp>
      <p:pic>
        <p:nvPicPr>
          <p:cNvPr id="15362" name="Picture 2" descr="A guide to salt water gargles: Sore throat, other conditions, and recipe">
            <a:extLst>
              <a:ext uri="{FF2B5EF4-FFF2-40B4-BE49-F238E27FC236}">
                <a16:creationId xmlns:a16="http://schemas.microsoft.com/office/drawing/2014/main" xmlns="" id="{825C9721-963C-7083-9B98-AEBAF5AB2BB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785" b="5785"/>
          <a:stretch/>
        </p:blipFill>
        <p:spPr bwMode="auto">
          <a:xfrm>
            <a:off x="332280" y="3267075"/>
            <a:ext cx="5391150" cy="337184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B0116C8F-CBD8-D77D-70E6-327A6A132A24}"/>
              </a:ext>
            </a:extLst>
          </p:cNvPr>
          <p:cNvPicPr>
            <a:picLocks noChangeAspect="1"/>
          </p:cNvPicPr>
          <p:nvPr/>
        </p:nvPicPr>
        <p:blipFill rotWithShape="1">
          <a:blip r:embed="rId9"/>
          <a:srcRect l="607" r="607"/>
          <a:stretch/>
        </p:blipFill>
        <p:spPr>
          <a:xfrm>
            <a:off x="6055710" y="3267074"/>
            <a:ext cx="2220074" cy="3371849"/>
          </a:xfrm>
          <a:prstGeom prst="rect">
            <a:avLst/>
          </a:prstGeom>
        </p:spPr>
      </p:pic>
      <p:pic>
        <p:nvPicPr>
          <p:cNvPr id="31" name="Picture 30">
            <a:extLst>
              <a:ext uri="{FF2B5EF4-FFF2-40B4-BE49-F238E27FC236}">
                <a16:creationId xmlns:a16="http://schemas.microsoft.com/office/drawing/2014/main" xmlns="" id="{D7C71465-5D33-6D8D-CD71-48141AC05475}"/>
              </a:ext>
            </a:extLst>
          </p:cNvPr>
          <p:cNvPicPr>
            <a:picLocks noChangeAspect="1"/>
          </p:cNvPicPr>
          <p:nvPr/>
        </p:nvPicPr>
        <p:blipFill rotWithShape="1">
          <a:blip r:embed="rId10"/>
          <a:srcRect l="1782" r="1782"/>
          <a:stretch/>
        </p:blipFill>
        <p:spPr>
          <a:xfrm>
            <a:off x="8608064" y="3267074"/>
            <a:ext cx="3251654" cy="3371849"/>
          </a:xfrm>
          <a:prstGeom prst="rect">
            <a:avLst/>
          </a:prstGeom>
        </p:spPr>
      </p:pic>
    </p:spTree>
    <p:extLst>
      <p:ext uri="{BB962C8B-B14F-4D97-AF65-F5344CB8AC3E}">
        <p14:creationId xmlns:p14="http://schemas.microsoft.com/office/powerpoint/2010/main" val="2321524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500"/>
                                        <p:tgtEl>
                                          <p:spTgt spid="153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xmlns="" id="{82F53C26-248E-4AEB-9999-D41DB034BA6C}"/>
              </a:ext>
            </a:extLst>
          </p:cNvPr>
          <p:cNvSpPr/>
          <p:nvPr/>
        </p:nvSpPr>
        <p:spPr>
          <a:xfrm>
            <a:off x="2970228" y="3078160"/>
            <a:ext cx="5948561" cy="84504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1a">
            <a:extLst>
              <a:ext uri="{FF2B5EF4-FFF2-40B4-BE49-F238E27FC236}">
                <a16:creationId xmlns:a16="http://schemas.microsoft.com/office/drawing/2014/main" xmlns="" id="{65DA152C-4C6C-4037-B246-7F8E64CF95AF}"/>
              </a:ext>
            </a:extLst>
          </p:cNvPr>
          <p:cNvSpPr txBox="1"/>
          <p:nvPr/>
        </p:nvSpPr>
        <p:spPr>
          <a:xfrm>
            <a:off x="3654809" y="3192959"/>
            <a:ext cx="4477658" cy="769441"/>
          </a:xfrm>
          <a:prstGeom prst="rect">
            <a:avLst/>
          </a:prstGeom>
          <a:noFill/>
        </p:spPr>
        <p:txBody>
          <a:bodyPr wrap="square" rtlCol="0">
            <a:spAutoFit/>
          </a:bodyPr>
          <a:lstStyle/>
          <a:p>
            <a:pPr algn="ctr"/>
            <a:r>
              <a:rPr lang="en-US" sz="4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endParaRPr lang="en-US" sz="4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xmlns="" id="{9AE76C8D-9DAB-4AE4-B856-EF1264754410}"/>
              </a:ext>
            </a:extLst>
          </p:cNvPr>
          <p:cNvGrpSpPr/>
          <p:nvPr/>
        </p:nvGrpSpPr>
        <p:grpSpPr>
          <a:xfrm>
            <a:off x="8150948" y="3182797"/>
            <a:ext cx="641217" cy="638486"/>
            <a:chOff x="3626754" y="167081"/>
            <a:chExt cx="801748" cy="801748"/>
          </a:xfrm>
        </p:grpSpPr>
        <p:sp>
          <p:nvSpPr>
            <p:cNvPr id="120" name="Oval 119">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 name="Picture 121">
              <a:extLst>
                <a:ext uri="{FF2B5EF4-FFF2-40B4-BE49-F238E27FC236}">
                  <a16:creationId xmlns:a16="http://schemas.microsoft.com/office/drawing/2014/main" xmlns=""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xmlns="" id="{80D076BC-083F-4DED-A9EC-590CC6F2322B}"/>
              </a:ext>
            </a:extLst>
          </p:cNvPr>
          <p:cNvGrpSpPr/>
          <p:nvPr/>
        </p:nvGrpSpPr>
        <p:grpSpPr>
          <a:xfrm>
            <a:off x="3095033" y="3182797"/>
            <a:ext cx="641217" cy="638486"/>
            <a:chOff x="7758026" y="167081"/>
            <a:chExt cx="801748" cy="801748"/>
          </a:xfrm>
        </p:grpSpPr>
        <p:sp>
          <p:nvSpPr>
            <p:cNvPr id="127" name="Oval 126">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4" name="Picture 123">
              <a:extLst>
                <a:ext uri="{FF2B5EF4-FFF2-40B4-BE49-F238E27FC236}">
                  <a16:creationId xmlns:a16="http://schemas.microsoft.com/office/drawing/2014/main" xmlns=""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193163" y="1882132"/>
            <a:ext cx="3803740" cy="8425216"/>
          </a:xfrm>
          <a:prstGeom prst="rect">
            <a:avLst/>
          </a:prstGeom>
        </p:spPr>
      </p:pic>
      <p:grpSp>
        <p:nvGrpSpPr>
          <p:cNvPr id="11" name="Group 7"/>
          <p:cNvGrpSpPr/>
          <p:nvPr/>
        </p:nvGrpSpPr>
        <p:grpSpPr>
          <a:xfrm>
            <a:off x="535726" y="516421"/>
            <a:ext cx="556926" cy="563073"/>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2977" y="-3747401"/>
            <a:ext cx="7036829" cy="7237544"/>
          </a:xfrm>
          <a:prstGeom prst="rect">
            <a:avLst/>
          </a:prstGeom>
        </p:spPr>
      </p:pic>
      <p:sp>
        <p:nvSpPr>
          <p:cNvPr id="16" name="!!1a">
            <a:extLst>
              <a:ext uri="{FF2B5EF4-FFF2-40B4-BE49-F238E27FC236}">
                <a16:creationId xmlns:a16="http://schemas.microsoft.com/office/drawing/2014/main" xmlns="" id="{65DA152C-4C6C-4037-B246-7F8E64CF95AF}"/>
              </a:ext>
            </a:extLst>
          </p:cNvPr>
          <p:cNvSpPr txBox="1"/>
          <p:nvPr/>
        </p:nvSpPr>
        <p:spPr>
          <a:xfrm>
            <a:off x="799925" y="273414"/>
            <a:ext cx="10787860" cy="2739211"/>
          </a:xfrm>
          <a:prstGeom prst="rect">
            <a:avLst/>
          </a:prstGeom>
          <a:noFill/>
        </p:spPr>
        <p:txBody>
          <a:bodyPr wrap="square" rtlCol="0">
            <a:spAutoFit/>
          </a:bodyPr>
          <a:lstStyle/>
          <a:p>
            <a:pPr algn="ctr"/>
            <a:r>
              <a:rPr lang="en-US" sz="2800" b="1" smtClean="0">
                <a:solidFill>
                  <a:srgbClr val="FC6E51"/>
                </a:solidFill>
                <a:effectLst>
                  <a:outerShdw blurRad="38100" dist="38100" dir="2700000" algn="tl">
                    <a:srgbClr val="000000">
                      <a:alpha val="43137"/>
                    </a:srgbClr>
                  </a:outerShdw>
                </a:effectLst>
                <a:latin typeface="Averta Std ExtraBold" panose="00000900000000000000" pitchFamily="50" charset="0"/>
              </a:rPr>
              <a:t>BÀI 2</a:t>
            </a:r>
            <a:endParaRPr lang="en-US" sz="28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endParaRPr>
          </a:p>
          <a:p>
            <a:pPr algn="ctr"/>
            <a:r>
              <a:rPr lang="en-US" sz="7200" b="1" smtClean="0">
                <a:solidFill>
                  <a:srgbClr val="FC6E51"/>
                </a:solidFill>
                <a:effectLst>
                  <a:outerShdw blurRad="38100" dist="38100" dir="2700000" algn="tl">
                    <a:srgbClr val="000000">
                      <a:alpha val="43137"/>
                    </a:srgbClr>
                  </a:outerShdw>
                </a:effectLst>
                <a:latin typeface="Averta Std ExtraBold" panose="00000900000000000000" pitchFamily="50" charset="0"/>
              </a:rPr>
              <a:t>CÂN BẰNG TRONG DUNG DỊCH NƯỚC P.1</a:t>
            </a:r>
            <a:endParaRPr lang="en-US" sz="7200" b="1" dirty="0">
              <a:solidFill>
                <a:srgbClr val="FC6E51"/>
              </a:solidFill>
              <a:effectLst>
                <a:outerShdw blurRad="38100" dist="38100" dir="2700000" algn="tl">
                  <a:srgbClr val="000000">
                    <a:alpha val="43137"/>
                  </a:srgbClr>
                </a:outerShdw>
              </a:effectLst>
              <a:latin typeface="Averta Std ExtraBold" panose="00000900000000000000" pitchFamily="50" charset="0"/>
            </a:endParaRPr>
          </a:p>
        </p:txBody>
      </p:sp>
      <p:sp>
        <p:nvSpPr>
          <p:cNvPr id="17" name="!!1a">
            <a:extLst>
              <a:ext uri="{FF2B5EF4-FFF2-40B4-BE49-F238E27FC236}">
                <a16:creationId xmlns:a16="http://schemas.microsoft.com/office/drawing/2014/main" xmlns="" id="{65DA152C-4C6C-4037-B246-7F8E64CF95AF}"/>
              </a:ext>
            </a:extLst>
          </p:cNvPr>
          <p:cNvSpPr txBox="1"/>
          <p:nvPr/>
        </p:nvSpPr>
        <p:spPr>
          <a:xfrm>
            <a:off x="535726" y="3872070"/>
            <a:ext cx="11316259" cy="2862322"/>
          </a:xfrm>
          <a:prstGeom prst="rect">
            <a:avLst/>
          </a:prstGeom>
          <a:noFill/>
        </p:spPr>
        <p:txBody>
          <a:bodyPr wrap="square" rtlCol="0">
            <a:spAutoFit/>
          </a:bodyPr>
          <a:lstStyle/>
          <a:p>
            <a:pPr algn="ctr">
              <a:lnSpc>
                <a:spcPct val="150000"/>
              </a:lnSpc>
            </a:pP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8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600" b="1" dirty="0" err="1" smtClean="0">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600" b="1" dirty="0" smtClean="0">
                <a:solidFill>
                  <a:srgbClr val="FC6E51"/>
                </a:solidFill>
                <a:effectLst>
                  <a:outerShdw blurRad="38100" dist="38100" dir="2700000" algn="tl">
                    <a:srgbClr val="000000">
                      <a:alpha val="43137"/>
                    </a:srgbClr>
                  </a:outerShdw>
                </a:effectLst>
                <a:latin typeface="Averta Std ExtraBold" panose="00000900000000000000" pitchFamily="50" charset="0"/>
              </a:rPr>
              <a:t>.</a:t>
            </a:r>
            <a:endParaRPr lang="en-US" sz="3600" b="1" dirty="0">
              <a:solidFill>
                <a:srgbClr val="FC6E51"/>
              </a:solidFill>
              <a:effectLst>
                <a:outerShdw blurRad="38100" dist="38100" dir="2700000" algn="tl">
                  <a:srgbClr val="000000">
                    <a:alpha val="43137"/>
                  </a:srgbClr>
                </a:outerShdw>
              </a:effectLst>
              <a:latin typeface="Averta Std ExtraBold" panose="00000900000000000000" pitchFamily="50" charset="0"/>
            </a:endParaRPr>
          </a:p>
          <a:p>
            <a:pPr algn="ctr">
              <a:lnSpc>
                <a:spcPct val="150000"/>
              </a:lnSpc>
            </a:pPr>
            <a:r>
              <a:rPr lang="en-US" sz="2400" dirty="0" err="1" smtClean="0">
                <a:solidFill>
                  <a:srgbClr val="A0D468">
                    <a:lumMod val="75000"/>
                  </a:srgbClr>
                </a:solidFill>
                <a:latin typeface="Averta Std ExtraBold" panose="00000900000000000000" pitchFamily="50" charset="0"/>
              </a:rPr>
              <a:t>Câu</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trả</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lời</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đúng</a:t>
            </a:r>
            <a:r>
              <a:rPr lang="en-US" sz="2400" dirty="0" smtClean="0">
                <a:solidFill>
                  <a:srgbClr val="A0D468">
                    <a:lumMod val="75000"/>
                  </a:srgbClr>
                </a:solidFill>
                <a:latin typeface="Averta Std ExtraBold" panose="00000900000000000000" pitchFamily="50" charset="0"/>
              </a:rPr>
              <a:t> </a:t>
            </a:r>
            <a:r>
              <a:rPr lang="en-US" sz="2400" dirty="0" smtClean="0">
                <a:solidFill>
                  <a:srgbClr val="FC6E51"/>
                </a:solidFill>
                <a:latin typeface="Averta Std ExtraBold" panose="00000900000000000000" pitchFamily="50" charset="0"/>
              </a:rPr>
              <a:t>+1đ</a:t>
            </a:r>
          </a:p>
          <a:p>
            <a:pPr algn="ctr">
              <a:lnSpc>
                <a:spcPct val="150000"/>
              </a:lnSpc>
            </a:pPr>
            <a:r>
              <a:rPr lang="en-US" sz="2400" dirty="0" err="1" smtClean="0">
                <a:solidFill>
                  <a:srgbClr val="A0D468">
                    <a:lumMod val="75000"/>
                  </a:srgbClr>
                </a:solidFill>
                <a:latin typeface="Averta Std ExtraBold" panose="00000900000000000000" pitchFamily="50" charset="0"/>
              </a:rPr>
              <a:t>Từ</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khóa</a:t>
            </a:r>
            <a:r>
              <a:rPr lang="en-US" sz="2400" dirty="0" smtClean="0">
                <a:solidFill>
                  <a:srgbClr val="A0D468">
                    <a:lumMod val="75000"/>
                  </a:srgbClr>
                </a:solidFill>
                <a:latin typeface="Averta Std ExtraBold" panose="00000900000000000000" pitchFamily="50" charset="0"/>
              </a:rPr>
              <a:t> </a:t>
            </a:r>
            <a:r>
              <a:rPr lang="en-US" sz="2400" dirty="0" err="1" smtClean="0">
                <a:solidFill>
                  <a:srgbClr val="A0D468">
                    <a:lumMod val="75000"/>
                  </a:srgbClr>
                </a:solidFill>
                <a:latin typeface="Averta Std ExtraBold" panose="00000900000000000000" pitchFamily="50" charset="0"/>
              </a:rPr>
              <a:t>đúng</a:t>
            </a:r>
            <a:r>
              <a:rPr lang="en-US" sz="2400" dirty="0" smtClean="0">
                <a:solidFill>
                  <a:srgbClr val="A0D468">
                    <a:lumMod val="75000"/>
                  </a:srgbClr>
                </a:solidFill>
                <a:latin typeface="Averta Std ExtraBold" panose="00000900000000000000" pitchFamily="50" charset="0"/>
              </a:rPr>
              <a:t> </a:t>
            </a:r>
            <a:r>
              <a:rPr lang="en-US" sz="2400" b="1" dirty="0" smtClean="0">
                <a:solidFill>
                  <a:srgbClr val="FC6E51"/>
                </a:solidFill>
                <a:latin typeface="Averta Std ExtraBold" panose="00000900000000000000" pitchFamily="50" charset="0"/>
              </a:rPr>
              <a:t>+3đ</a:t>
            </a:r>
            <a:endParaRPr lang="en-US" sz="2400" b="1" dirty="0">
              <a:solidFill>
                <a:srgbClr val="FC6E51"/>
              </a:solidFill>
              <a:latin typeface="Averta Std ExtraBold" panose="00000900000000000000" pitchFamily="50" charset="0"/>
            </a:endParaRPr>
          </a:p>
        </p:txBody>
      </p:sp>
    </p:spTree>
    <p:extLst>
      <p:ext uri="{BB962C8B-B14F-4D97-AF65-F5344CB8AC3E}">
        <p14:creationId xmlns:p14="http://schemas.microsoft.com/office/powerpoint/2010/main" val="1501233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4.375E-6 2.77556E-1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70" name="Rectangle: Rounded Corners 269">
            <a:extLst>
              <a:ext uri="{FF2B5EF4-FFF2-40B4-BE49-F238E27FC236}">
                <a16:creationId xmlns:a16="http://schemas.microsoft.com/office/drawing/2014/main" xmlns="" id="{01B74D7F-68D6-11F2-DF31-1810F27C48AD}"/>
              </a:ext>
            </a:extLst>
          </p:cNvPr>
          <p:cNvSpPr/>
          <p:nvPr/>
        </p:nvSpPr>
        <p:spPr>
          <a:xfrm>
            <a:off x="5410200" y="287190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258" name="Rectangle: Rounded Corners 257">
            <a:extLst>
              <a:ext uri="{FF2B5EF4-FFF2-40B4-BE49-F238E27FC236}">
                <a16:creationId xmlns:a16="http://schemas.microsoft.com/office/drawing/2014/main" xmlns="" id="{18745720-B436-D1B6-7A3D-F5F4FB56C3F3}"/>
              </a:ext>
            </a:extLst>
          </p:cNvPr>
          <p:cNvSpPr/>
          <p:nvPr/>
        </p:nvSpPr>
        <p:spPr>
          <a:xfrm>
            <a:off x="1715811" y="961412"/>
            <a:ext cx="8931215" cy="1182367"/>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xmlns="" id="{F53A61F5-E6CA-3CBA-A318-8E1D3F19FC5C}"/>
              </a:ext>
            </a:extLst>
          </p:cNvPr>
          <p:cNvSpPr/>
          <p:nvPr/>
        </p:nvSpPr>
        <p:spPr>
          <a:xfrm>
            <a:off x="1353007" y="650725"/>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a:extLst>
              <a:ext uri="{FF2B5EF4-FFF2-40B4-BE49-F238E27FC236}">
                <a16:creationId xmlns:a16="http://schemas.microsoft.com/office/drawing/2014/main" xmlns="" id="{0AEE11C2-E279-8F0E-0D92-D80828A4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56" y="710881"/>
            <a:ext cx="698841" cy="698841"/>
          </a:xfrm>
          <a:prstGeom prst="rect">
            <a:avLst/>
          </a:prstGeom>
        </p:spPr>
      </p:pic>
      <p:sp>
        <p:nvSpPr>
          <p:cNvPr id="273" name="TextBox 272">
            <a:extLst>
              <a:ext uri="{FF2B5EF4-FFF2-40B4-BE49-F238E27FC236}">
                <a16:creationId xmlns:a16="http://schemas.microsoft.com/office/drawing/2014/main" xmlns="" id="{D3CAD86C-9B67-CC40-C8EB-A40B590C2529}"/>
              </a:ext>
            </a:extLst>
          </p:cNvPr>
          <p:cNvSpPr txBox="1"/>
          <p:nvPr/>
        </p:nvSpPr>
        <p:spPr>
          <a:xfrm>
            <a:off x="2254257" y="1125326"/>
            <a:ext cx="8550276" cy="830997"/>
          </a:xfrm>
          <a:prstGeom prst="rect">
            <a:avLst/>
          </a:prstGeom>
          <a:noFill/>
        </p:spPr>
        <p:txBody>
          <a:bodyPr wrap="square" rtlCol="0">
            <a:spAutoFit/>
          </a:bodyPr>
          <a:lstStyle/>
          <a:p>
            <a:r>
              <a:rPr lang="en-US" sz="2400" b="1" dirty="0" err="1" smtClean="0"/>
              <a:t>Từ</a:t>
            </a:r>
            <a:r>
              <a:rPr lang="en-US" sz="2400" b="1" dirty="0" smtClean="0"/>
              <a:t> </a:t>
            </a:r>
            <a:r>
              <a:rPr lang="en-US" sz="2400" b="1" dirty="0" err="1" smtClean="0"/>
              <a:t>kết</a:t>
            </a:r>
            <a:r>
              <a:rPr lang="en-US" sz="2400" b="1" dirty="0" smtClean="0"/>
              <a:t> </a:t>
            </a:r>
            <a:r>
              <a:rPr lang="en-US" sz="2400" b="1" dirty="0" err="1" smtClean="0"/>
              <a:t>quả</a:t>
            </a:r>
            <a:r>
              <a:rPr lang="en-US" sz="2400" b="1" dirty="0" smtClean="0"/>
              <a:t> </a:t>
            </a:r>
            <a:r>
              <a:rPr lang="en-US" sz="2400" b="1" dirty="0" err="1" smtClean="0"/>
              <a:t>thí</a:t>
            </a:r>
            <a:r>
              <a:rPr lang="en-US" sz="2400" b="1" dirty="0" smtClean="0"/>
              <a:t> </a:t>
            </a:r>
            <a:r>
              <a:rPr lang="en-US" sz="2400" b="1" dirty="0" err="1" smtClean="0"/>
              <a:t>nghiệm</a:t>
            </a:r>
            <a:r>
              <a:rPr lang="en-US" sz="2400" b="1" dirty="0" smtClean="0"/>
              <a:t>, </a:t>
            </a:r>
            <a:r>
              <a:rPr lang="en-US" sz="2400" b="1" dirty="0" err="1" smtClean="0"/>
              <a:t>dự</a:t>
            </a:r>
            <a:r>
              <a:rPr lang="en-US" sz="2400" b="1" dirty="0" smtClean="0"/>
              <a:t> </a:t>
            </a:r>
            <a:r>
              <a:rPr lang="en-US" sz="2400" b="1" dirty="0" err="1" smtClean="0"/>
              <a:t>đoán</a:t>
            </a:r>
            <a:r>
              <a:rPr lang="en-US" sz="2400" b="1" dirty="0" smtClean="0"/>
              <a:t> </a:t>
            </a:r>
            <a:r>
              <a:rPr lang="en-US" sz="2400" b="1" dirty="0" err="1" smtClean="0"/>
              <a:t>mức</a:t>
            </a:r>
            <a:r>
              <a:rPr lang="en-US" sz="2400" b="1" dirty="0" smtClean="0"/>
              <a:t> </a:t>
            </a:r>
            <a:r>
              <a:rPr lang="en-US" sz="2400" b="1" dirty="0" err="1" smtClean="0"/>
              <a:t>độ</a:t>
            </a:r>
            <a:r>
              <a:rPr lang="en-US" sz="2400" b="1" dirty="0" smtClean="0"/>
              <a:t> </a:t>
            </a:r>
            <a:r>
              <a:rPr lang="en-US" sz="2400" b="1" dirty="0" err="1" smtClean="0"/>
              <a:t>phân</a:t>
            </a:r>
            <a:r>
              <a:rPr lang="en-US" sz="2400" b="1" dirty="0" smtClean="0"/>
              <a:t> li </a:t>
            </a:r>
            <a:r>
              <a:rPr lang="en-US" sz="2400" b="1" dirty="0" err="1" smtClean="0"/>
              <a:t>của</a:t>
            </a:r>
            <a:r>
              <a:rPr lang="en-US" sz="2400" b="1" dirty="0" smtClean="0"/>
              <a:t> </a:t>
            </a:r>
            <a:r>
              <a:rPr lang="en-US" sz="2400" b="1" dirty="0" err="1" smtClean="0"/>
              <a:t>HCl</a:t>
            </a:r>
            <a:r>
              <a:rPr lang="en-US" sz="2400" b="1" dirty="0" smtClean="0"/>
              <a:t> </a:t>
            </a:r>
            <a:r>
              <a:rPr lang="en-US" sz="2400" b="1" dirty="0" err="1" smtClean="0"/>
              <a:t>và</a:t>
            </a:r>
            <a:r>
              <a:rPr lang="en-US" sz="2400" b="1" dirty="0" smtClean="0"/>
              <a:t> CH</a:t>
            </a:r>
            <a:r>
              <a:rPr lang="en-US" sz="2400" b="1" baseline="-25000" dirty="0" smtClean="0"/>
              <a:t>3</a:t>
            </a:r>
            <a:r>
              <a:rPr lang="en-US" sz="2400" b="1" dirty="0" smtClean="0"/>
              <a:t>COOH </a:t>
            </a:r>
            <a:r>
              <a:rPr lang="en-US" sz="2400" b="1" dirty="0" err="1" smtClean="0"/>
              <a:t>trong</a:t>
            </a:r>
            <a:r>
              <a:rPr lang="en-US" sz="2400" b="1" dirty="0" smtClean="0"/>
              <a:t> dung </a:t>
            </a:r>
            <a:r>
              <a:rPr lang="en-US" sz="2400" b="1" dirty="0" err="1" smtClean="0"/>
              <a:t>dịch</a:t>
            </a:r>
            <a:endParaRPr lang="en-US" sz="2400" b="1" dirty="0"/>
          </a:p>
        </p:txBody>
      </p:sp>
      <p:grpSp>
        <p:nvGrpSpPr>
          <p:cNvPr id="2" name="Group 1">
            <a:extLst>
              <a:ext uri="{FF2B5EF4-FFF2-40B4-BE49-F238E27FC236}">
                <a16:creationId xmlns:a16="http://schemas.microsoft.com/office/drawing/2014/main" xmlns="" id="{EBC2AAD7-A56C-7348-A98E-5BBFB8EAC130}"/>
              </a:ext>
            </a:extLst>
          </p:cNvPr>
          <p:cNvGrpSpPr/>
          <p:nvPr/>
        </p:nvGrpSpPr>
        <p:grpSpPr>
          <a:xfrm>
            <a:off x="1408576" y="4170034"/>
            <a:ext cx="10243283" cy="1131848"/>
            <a:chOff x="3246120" y="4041438"/>
            <a:chExt cx="10243283" cy="1131848"/>
          </a:xfrm>
        </p:grpSpPr>
        <p:sp>
          <p:nvSpPr>
            <p:cNvPr id="271" name="TextBox 270">
              <a:extLst>
                <a:ext uri="{FF2B5EF4-FFF2-40B4-BE49-F238E27FC236}">
                  <a16:creationId xmlns:a16="http://schemas.microsoft.com/office/drawing/2014/main" xmlns="" id="{03A310AE-A35E-D18F-2942-ACD1138B2B80}"/>
                </a:ext>
              </a:extLst>
            </p:cNvPr>
            <p:cNvSpPr txBox="1"/>
            <p:nvPr/>
          </p:nvSpPr>
          <p:spPr>
            <a:xfrm>
              <a:off x="3920410" y="4041438"/>
              <a:ext cx="9568993" cy="1131848"/>
            </a:xfrm>
            <a:prstGeom prst="rect">
              <a:avLst/>
            </a:prstGeom>
            <a:noFill/>
          </p:spPr>
          <p:txBody>
            <a:bodyPr wrap="square" rtlCol="0">
              <a:spAutoFit/>
            </a:bodyPr>
            <a:lstStyle/>
            <a:p>
              <a:pPr>
                <a:lnSpc>
                  <a:spcPct val="150000"/>
                </a:lnSpc>
              </a:pPr>
              <a:r>
                <a:rPr lang="vi-VN" sz="2400" dirty="0"/>
                <a:t>HCl: phân li hoàn toàn trong nước</a:t>
              </a:r>
            </a:p>
            <a:p>
              <a:pPr>
                <a:lnSpc>
                  <a:spcPct val="150000"/>
                </a:lnSpc>
              </a:pPr>
              <a:r>
                <a:rPr lang="vi-VN" sz="2400" dirty="0"/>
                <a:t>CH</a:t>
              </a:r>
              <a:r>
                <a:rPr lang="vi-VN" sz="2400" baseline="-25000" dirty="0"/>
                <a:t>3</a:t>
              </a:r>
              <a:r>
                <a:rPr lang="vi-VN" sz="2400" dirty="0"/>
                <a:t>COOH: phân li không hoàn toàn trong nước</a:t>
              </a:r>
            </a:p>
          </p:txBody>
        </p:sp>
        <p:pic>
          <p:nvPicPr>
            <p:cNvPr id="4" name="Picture 3">
              <a:extLst>
                <a:ext uri="{FF2B5EF4-FFF2-40B4-BE49-F238E27FC236}">
                  <a16:creationId xmlns:a16="http://schemas.microsoft.com/office/drawing/2014/main" xmlns="" id="{F9E58A01-2F66-6667-2628-68CCB31A035C}"/>
                </a:ext>
              </a:extLst>
            </p:cNvPr>
            <p:cNvPicPr>
              <a:picLocks noChangeAspect="1"/>
            </p:cNvPicPr>
            <p:nvPr/>
          </p:nvPicPr>
          <p:blipFill>
            <a:blip r:embed="rId9"/>
            <a:stretch>
              <a:fillRect/>
            </a:stretch>
          </p:blipFill>
          <p:spPr>
            <a:xfrm>
              <a:off x="3246120" y="4133850"/>
              <a:ext cx="632460" cy="632460"/>
            </a:xfrm>
            <a:prstGeom prst="rect">
              <a:avLst/>
            </a:prstGeom>
          </p:spPr>
        </p:pic>
      </p:grpSp>
    </p:spTree>
    <p:extLst>
      <p:ext uri="{BB962C8B-B14F-4D97-AF65-F5344CB8AC3E}">
        <p14:creationId xmlns:p14="http://schemas.microsoft.com/office/powerpoint/2010/main" val="1444797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287">
            <a:extLst>
              <a:ext uri="{FF2B5EF4-FFF2-40B4-BE49-F238E27FC236}">
                <a16:creationId xmlns:a16="http://schemas.microsoft.com/office/drawing/2014/main" xmlns=""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xmlns=""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xmlns=""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xmlns=""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xmlns=""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xmlns=""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xmlns=""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xmlns=""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xmlns="" id="{F6B3F5D4-EF38-1715-72A9-F5BA7D2E8BC5}"/>
              </a:ext>
            </a:extLst>
          </p:cNvPr>
          <p:cNvPicPr>
            <a:picLocks noChangeAspect="1"/>
          </p:cNvPicPr>
          <p:nvPr/>
        </p:nvPicPr>
        <p:blipFill>
          <a:blip r:embed="rId2"/>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xmlns="" id="{67A32D4B-0CEF-A064-E111-C38F4E13813F}"/>
              </a:ext>
            </a:extLst>
          </p:cNvPr>
          <p:cNvPicPr>
            <a:picLocks noChangeAspect="1"/>
          </p:cNvPicPr>
          <p:nvPr/>
        </p:nvPicPr>
        <p:blipFill>
          <a:blip r:embed="rId3"/>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xmlns="" id="{2B1DB998-8472-44BB-AAA7-DB2567951690}"/>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xmlns="" id="{06FE5F34-E6A4-F3D7-CAA6-804A5E44FDB8}"/>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xmlns=""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xmlns=""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xmlns=""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xmlns=""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xmlns=""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xmlns=""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xmlns=""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xmlns=""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xmlns="" id="{31D6B44D-886A-49E5-98FD-FF26AFE2FFB4}"/>
              </a:ext>
            </a:extLst>
          </p:cNvPr>
          <p:cNvSpPr/>
          <p:nvPr/>
        </p:nvSpPr>
        <p:spPr>
          <a:xfrm>
            <a:off x="1816286" y="522334"/>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9CBF8C-BC3A-DD43-95B2-DF1B8606E6AF}"/>
              </a:ext>
            </a:extLst>
          </p:cNvPr>
          <p:cNvSpPr txBox="1"/>
          <p:nvPr/>
        </p:nvSpPr>
        <p:spPr>
          <a:xfrm>
            <a:off x="1839146" y="622177"/>
            <a:ext cx="8397242" cy="461217"/>
          </a:xfrm>
          <a:prstGeom prst="rect">
            <a:avLst/>
          </a:prstGeom>
          <a:noFill/>
        </p:spPr>
        <p:txBody>
          <a:bodyPr wrap="square" rtlCol="0">
            <a:spAutoFit/>
          </a:bodyPr>
          <a:lstStyle/>
          <a:p>
            <a:pPr algn="ctr">
              <a:lnSpc>
                <a:spcPct val="120000"/>
              </a:lnSpc>
            </a:pPr>
            <a:r>
              <a:rPr lang="en-US" sz="2200" b="1" dirty="0" err="1" smtClean="0">
                <a:solidFill>
                  <a:srgbClr val="C00000"/>
                </a:solidFill>
              </a:rPr>
              <a:t>Sự</a:t>
            </a:r>
            <a:r>
              <a:rPr lang="en-US" sz="2200" b="1" dirty="0" smtClean="0">
                <a:solidFill>
                  <a:srgbClr val="C00000"/>
                </a:solidFill>
              </a:rPr>
              <a:t> </a:t>
            </a:r>
            <a:r>
              <a:rPr lang="en-US" sz="2200" b="1" dirty="0" err="1" smtClean="0">
                <a:solidFill>
                  <a:srgbClr val="C00000"/>
                </a:solidFill>
              </a:rPr>
              <a:t>điện</a:t>
            </a:r>
            <a:r>
              <a:rPr lang="en-US" sz="2200" b="1" dirty="0" smtClean="0">
                <a:solidFill>
                  <a:srgbClr val="C00000"/>
                </a:solidFill>
              </a:rPr>
              <a:t> li </a:t>
            </a:r>
            <a:r>
              <a:rPr lang="en-US" sz="2200" b="1" dirty="0" err="1" smtClean="0">
                <a:solidFill>
                  <a:srgbClr val="C00000"/>
                </a:solidFill>
              </a:rPr>
              <a:t>của</a:t>
            </a:r>
            <a:r>
              <a:rPr lang="en-US" sz="2200" b="1" dirty="0" smtClean="0">
                <a:solidFill>
                  <a:srgbClr val="C00000"/>
                </a:solidFill>
              </a:rPr>
              <a:t> </a:t>
            </a:r>
            <a:r>
              <a:rPr lang="en-US" sz="2200" b="1" dirty="0" err="1" smtClean="0">
                <a:solidFill>
                  <a:srgbClr val="C00000"/>
                </a:solidFill>
              </a:rPr>
              <a:t>HCl</a:t>
            </a:r>
            <a:r>
              <a:rPr lang="en-US" sz="2200" b="1" dirty="0" smtClean="0">
                <a:solidFill>
                  <a:srgbClr val="C00000"/>
                </a:solidFill>
              </a:rPr>
              <a:t> </a:t>
            </a:r>
            <a:r>
              <a:rPr lang="en-US" sz="2200" b="1" dirty="0" err="1" smtClean="0">
                <a:solidFill>
                  <a:srgbClr val="C00000"/>
                </a:solidFill>
              </a:rPr>
              <a:t>và</a:t>
            </a:r>
            <a:r>
              <a:rPr lang="en-US" sz="2200" b="1" dirty="0" smtClean="0">
                <a:solidFill>
                  <a:srgbClr val="C00000"/>
                </a:solidFill>
              </a:rPr>
              <a:t> CH</a:t>
            </a:r>
            <a:r>
              <a:rPr lang="en-US" sz="2200" b="1" baseline="-25000" dirty="0" smtClean="0">
                <a:solidFill>
                  <a:srgbClr val="C00000"/>
                </a:solidFill>
              </a:rPr>
              <a:t>3</a:t>
            </a:r>
            <a:r>
              <a:rPr lang="en-US" sz="2200" b="1" dirty="0" smtClean="0">
                <a:solidFill>
                  <a:srgbClr val="C00000"/>
                </a:solidFill>
              </a:rPr>
              <a:t>COOH </a:t>
            </a:r>
            <a:r>
              <a:rPr lang="en-US" sz="2200" b="1" dirty="0" err="1" smtClean="0">
                <a:solidFill>
                  <a:srgbClr val="C00000"/>
                </a:solidFill>
              </a:rPr>
              <a:t>là</a:t>
            </a:r>
            <a:r>
              <a:rPr lang="en-US" sz="2200" b="1" dirty="0" smtClean="0">
                <a:solidFill>
                  <a:srgbClr val="C00000"/>
                </a:solidFill>
              </a:rPr>
              <a:t> </a:t>
            </a:r>
            <a:r>
              <a:rPr lang="en-US" sz="2200" b="1" dirty="0" err="1" smtClean="0">
                <a:solidFill>
                  <a:srgbClr val="C00000"/>
                </a:solidFill>
              </a:rPr>
              <a:t>khác</a:t>
            </a:r>
            <a:r>
              <a:rPr lang="en-US" sz="2200" b="1" dirty="0" smtClean="0">
                <a:solidFill>
                  <a:srgbClr val="C00000"/>
                </a:solidFill>
              </a:rPr>
              <a:t> </a:t>
            </a:r>
            <a:r>
              <a:rPr lang="en-US" sz="2200" b="1" dirty="0" err="1" smtClean="0">
                <a:solidFill>
                  <a:srgbClr val="C00000"/>
                </a:solidFill>
              </a:rPr>
              <a:t>nhau</a:t>
            </a:r>
            <a:r>
              <a:rPr lang="en-US" sz="2200" b="1" dirty="0" smtClean="0">
                <a:solidFill>
                  <a:srgbClr val="C00000"/>
                </a:solidFill>
              </a:rPr>
              <a:t>.</a:t>
            </a:r>
            <a:endParaRPr lang="vi-VN" sz="2200" b="1" dirty="0">
              <a:solidFill>
                <a:srgbClr val="C00000"/>
              </a:solidFill>
            </a:endParaRPr>
          </a:p>
        </p:txBody>
      </p:sp>
      <p:grpSp>
        <p:nvGrpSpPr>
          <p:cNvPr id="2" name="Group 1">
            <a:extLst>
              <a:ext uri="{FF2B5EF4-FFF2-40B4-BE49-F238E27FC236}">
                <a16:creationId xmlns:a16="http://schemas.microsoft.com/office/drawing/2014/main" xmlns="" id="{4AC047C2-8FD5-E574-5F23-6881029CA4F4}"/>
              </a:ext>
            </a:extLst>
          </p:cNvPr>
          <p:cNvGrpSpPr/>
          <p:nvPr/>
        </p:nvGrpSpPr>
        <p:grpSpPr>
          <a:xfrm>
            <a:off x="431800" y="5105400"/>
            <a:ext cx="11328400" cy="1076169"/>
            <a:chOff x="431800" y="5105400"/>
            <a:chExt cx="11328400" cy="1076169"/>
          </a:xfrm>
        </p:grpSpPr>
        <p:sp>
          <p:nvSpPr>
            <p:cNvPr id="56" name="Rectangle: Rounded Corners 55">
              <a:extLst>
                <a:ext uri="{FF2B5EF4-FFF2-40B4-BE49-F238E27FC236}">
                  <a16:creationId xmlns:a16="http://schemas.microsoft.com/office/drawing/2014/main" xmlns="" id="{7B166A85-CF1B-6DEA-77BF-522D884D59E1}"/>
                </a:ext>
              </a:extLst>
            </p:cNvPr>
            <p:cNvSpPr/>
            <p:nvPr/>
          </p:nvSpPr>
          <p:spPr>
            <a:xfrm>
              <a:off x="431800" y="5105400"/>
              <a:ext cx="11328400" cy="1076169"/>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0AB8732-1F2E-0174-2549-3BB17448272C}"/>
                </a:ext>
              </a:extLst>
            </p:cNvPr>
            <p:cNvSpPr txBox="1"/>
            <p:nvPr/>
          </p:nvSpPr>
          <p:spPr>
            <a:xfrm>
              <a:off x="561314" y="5207578"/>
              <a:ext cx="11043342" cy="855619"/>
            </a:xfrm>
            <a:prstGeom prst="rect">
              <a:avLst/>
            </a:prstGeom>
            <a:noFill/>
          </p:spPr>
          <p:txBody>
            <a:bodyPr wrap="square" rtlCol="0">
              <a:spAutoFit/>
            </a:bodyPr>
            <a:lstStyle/>
            <a:p>
              <a:pPr>
                <a:lnSpc>
                  <a:spcPct val="124000"/>
                </a:lnSpc>
              </a:pPr>
              <a:r>
                <a:rPr lang="en-US" sz="2000" dirty="0" err="1" smtClean="0"/>
                <a:t>Tất</a:t>
              </a:r>
              <a:r>
                <a:rPr lang="en-US" sz="2000" dirty="0" smtClean="0"/>
                <a:t> </a:t>
              </a:r>
              <a:r>
                <a:rPr lang="en-US" sz="2000" dirty="0" err="1" smtClean="0"/>
                <a:t>cả</a:t>
              </a:r>
              <a:r>
                <a:rPr lang="en-US" sz="2000" dirty="0" smtClean="0"/>
                <a:t> </a:t>
              </a:r>
              <a:r>
                <a:rPr lang="en-US" sz="2000" dirty="0" err="1" smtClean="0"/>
                <a:t>phân</a:t>
              </a:r>
              <a:r>
                <a:rPr lang="en-US" sz="2000" dirty="0" smtClean="0"/>
                <a:t> </a:t>
              </a:r>
              <a:r>
                <a:rPr lang="en-US" sz="2000" dirty="0" err="1" smtClean="0"/>
                <a:t>tử</a:t>
              </a:r>
              <a:r>
                <a:rPr lang="en-US" sz="2000" dirty="0" smtClean="0"/>
                <a:t> </a:t>
              </a:r>
              <a:r>
                <a:rPr lang="en-US" sz="2000" dirty="0" err="1" smtClean="0"/>
                <a:t>HCl</a:t>
              </a:r>
              <a:r>
                <a:rPr lang="en-US" sz="2000" dirty="0" smtClean="0"/>
                <a:t> </a:t>
              </a:r>
              <a:r>
                <a:rPr lang="en-US" sz="2000" dirty="0" err="1" smtClean="0"/>
                <a:t>khi</a:t>
              </a:r>
              <a:r>
                <a:rPr lang="en-US" sz="2000" dirty="0" smtClean="0"/>
                <a:t> </a:t>
              </a:r>
              <a:r>
                <a:rPr lang="en-US" sz="2000" dirty="0" err="1" smtClean="0"/>
                <a:t>hòa</a:t>
              </a:r>
              <a:r>
                <a:rPr lang="en-US" sz="2000" dirty="0" smtClean="0"/>
                <a:t> tan </a:t>
              </a:r>
              <a:r>
                <a:rPr lang="en-US" sz="2000" dirty="0" err="1" smtClean="0"/>
                <a:t>trong</a:t>
              </a:r>
              <a:r>
                <a:rPr lang="en-US" sz="2000" dirty="0" smtClean="0"/>
                <a:t> </a:t>
              </a:r>
              <a:r>
                <a:rPr lang="en-US" sz="2000" dirty="0" err="1" smtClean="0"/>
                <a:t>nước</a:t>
              </a:r>
              <a:r>
                <a:rPr lang="en-US" sz="2000" dirty="0" smtClean="0"/>
                <a:t> </a:t>
              </a:r>
              <a:r>
                <a:rPr lang="en-US" sz="2000" dirty="0" err="1" smtClean="0"/>
                <a:t>đều</a:t>
              </a:r>
              <a:r>
                <a:rPr lang="en-US" sz="2000" dirty="0" smtClean="0"/>
                <a:t> </a:t>
              </a:r>
              <a:r>
                <a:rPr lang="en-US" sz="2000" dirty="0" err="1" smtClean="0"/>
                <a:t>phân</a:t>
              </a:r>
              <a:r>
                <a:rPr lang="en-US" sz="2000" dirty="0" smtClean="0"/>
                <a:t> li </a:t>
              </a:r>
              <a:r>
                <a:rPr lang="en-US" sz="2000" dirty="0" err="1" smtClean="0"/>
                <a:t>ra</a:t>
              </a:r>
              <a:r>
                <a:rPr lang="en-US" sz="2000" dirty="0" smtClean="0"/>
                <a:t> </a:t>
              </a:r>
              <a:r>
                <a:rPr lang="en-US" sz="2000" dirty="0" err="1" smtClean="0"/>
                <a:t>thành</a:t>
              </a:r>
              <a:r>
                <a:rPr lang="en-US" sz="2000" dirty="0" smtClean="0"/>
                <a:t> ion H</a:t>
              </a:r>
              <a:r>
                <a:rPr lang="en-US" sz="2000" baseline="30000" dirty="0" smtClean="0"/>
                <a:t>+</a:t>
              </a:r>
              <a:r>
                <a:rPr lang="en-US" sz="2000" dirty="0" smtClean="0"/>
                <a:t> </a:t>
              </a:r>
              <a:r>
                <a:rPr lang="en-US" sz="2000" dirty="0" err="1" smtClean="0"/>
                <a:t>và</a:t>
              </a:r>
              <a:r>
                <a:rPr lang="en-US" sz="2000" dirty="0" smtClean="0"/>
                <a:t> Cl</a:t>
              </a:r>
              <a:r>
                <a:rPr lang="en-US" sz="2000" baseline="30000" dirty="0" smtClean="0"/>
                <a:t>-</a:t>
              </a:r>
              <a:r>
                <a:rPr lang="en-US" sz="2000" dirty="0" smtClean="0"/>
                <a:t>, </a:t>
              </a:r>
              <a:r>
                <a:rPr lang="en-US" sz="2000" dirty="0" err="1" smtClean="0"/>
                <a:t>trong</a:t>
              </a:r>
              <a:r>
                <a:rPr lang="en-US" sz="2000" dirty="0" smtClean="0"/>
                <a:t> dung </a:t>
              </a:r>
              <a:r>
                <a:rPr lang="en-US" sz="2000" dirty="0" err="1" smtClean="0"/>
                <a:t>dịch</a:t>
              </a:r>
              <a:r>
                <a:rPr lang="en-US" sz="2000" dirty="0" smtClean="0"/>
                <a:t> </a:t>
              </a:r>
              <a:r>
                <a:rPr lang="en-US" sz="2000" dirty="0" err="1" smtClean="0"/>
                <a:t>nồng</a:t>
              </a:r>
              <a:r>
                <a:rPr lang="en-US" sz="2000" dirty="0" smtClean="0"/>
                <a:t> </a:t>
              </a:r>
              <a:r>
                <a:rPr lang="en-US" sz="2000" dirty="0" err="1" smtClean="0"/>
                <a:t>độ</a:t>
              </a:r>
              <a:r>
                <a:rPr lang="en-US" sz="2000" dirty="0" smtClean="0"/>
                <a:t> ion </a:t>
              </a:r>
              <a:r>
                <a:rPr lang="en-US" sz="2000" dirty="0" err="1" smtClean="0"/>
                <a:t>cao</a:t>
              </a:r>
              <a:r>
                <a:rPr lang="en-US" sz="2000" dirty="0" smtClean="0"/>
                <a:t> </a:t>
              </a:r>
              <a:r>
                <a:rPr lang="en-US" sz="2000" dirty="0" err="1" smtClean="0"/>
                <a:t>nên</a:t>
              </a:r>
              <a:r>
                <a:rPr lang="en-US" sz="2000" dirty="0" smtClean="0"/>
                <a:t> </a:t>
              </a:r>
              <a:r>
                <a:rPr lang="en-US" sz="2000" dirty="0" err="1" smtClean="0"/>
                <a:t>dẫn</a:t>
              </a:r>
              <a:r>
                <a:rPr lang="en-US" sz="2000" dirty="0" smtClean="0"/>
                <a:t> </a:t>
              </a:r>
              <a:r>
                <a:rPr lang="en-US" sz="2000" dirty="0" err="1" smtClean="0"/>
                <a:t>điện</a:t>
              </a:r>
              <a:r>
                <a:rPr lang="en-US" sz="2000" dirty="0" smtClean="0"/>
                <a:t> </a:t>
              </a:r>
              <a:r>
                <a:rPr lang="en-US" sz="2000" dirty="0" err="1" smtClean="0"/>
                <a:t>tốt</a:t>
              </a:r>
              <a:r>
                <a:rPr lang="en-US" sz="2000" dirty="0" smtClean="0"/>
                <a:t> → </a:t>
              </a:r>
              <a:r>
                <a:rPr lang="en-US" sz="2000" dirty="0" err="1" smtClean="0"/>
                <a:t>đèn</a:t>
              </a:r>
              <a:r>
                <a:rPr lang="en-US" sz="2000" dirty="0" smtClean="0"/>
                <a:t> </a:t>
              </a:r>
              <a:r>
                <a:rPr lang="en-US" sz="2000" dirty="0" err="1" smtClean="0"/>
                <a:t>cháy</a:t>
              </a:r>
              <a:r>
                <a:rPr lang="en-US" sz="2000" dirty="0" smtClean="0"/>
                <a:t> </a:t>
              </a:r>
              <a:r>
                <a:rPr lang="en-US" sz="2000" dirty="0" err="1" smtClean="0"/>
                <a:t>sáng</a:t>
              </a:r>
              <a:r>
                <a:rPr lang="en-US" sz="2000" dirty="0" smtClean="0"/>
                <a:t>.</a:t>
              </a:r>
              <a:endParaRPr lang="en-US" sz="2000" baseline="30000" dirty="0"/>
            </a:p>
          </p:txBody>
        </p:sp>
      </p:grpSp>
      <p:grpSp>
        <p:nvGrpSpPr>
          <p:cNvPr id="59" name="Group 58"/>
          <p:cNvGrpSpPr/>
          <p:nvPr/>
        </p:nvGrpSpPr>
        <p:grpSpPr>
          <a:xfrm>
            <a:off x="1897271" y="1312056"/>
            <a:ext cx="8398846" cy="3617041"/>
            <a:chOff x="1897271" y="1312056"/>
            <a:chExt cx="8398846" cy="3617041"/>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44035" b="7902"/>
            <a:stretch/>
          </p:blipFill>
          <p:spPr>
            <a:xfrm>
              <a:off x="1897271" y="1312056"/>
              <a:ext cx="2701066" cy="3563575"/>
            </a:xfrm>
            <a:prstGeom prst="rect">
              <a:avLst/>
            </a:prstGeom>
          </p:spPr>
        </p:pic>
        <p:pic>
          <p:nvPicPr>
            <p:cNvPr id="57" name="Picture 56"/>
            <p:cNvPicPr>
              <a:picLocks noChangeAspect="1"/>
            </p:cNvPicPr>
            <p:nvPr/>
          </p:nvPicPr>
          <p:blipFill rotWithShape="1">
            <a:blip r:embed="rId7">
              <a:extLst>
                <a:ext uri="{28A0092B-C50C-407E-A947-70E740481C1C}">
                  <a14:useLocalDpi xmlns:a14="http://schemas.microsoft.com/office/drawing/2010/main" val="0"/>
                </a:ext>
              </a:extLst>
            </a:blip>
            <a:srcRect l="8334" t="31111" r="47500" b="12222"/>
            <a:stretch/>
          </p:blipFill>
          <p:spPr>
            <a:xfrm>
              <a:off x="6759823" y="1526248"/>
              <a:ext cx="3536294" cy="3402849"/>
            </a:xfrm>
            <a:prstGeom prst="rect">
              <a:avLst/>
            </a:prstGeom>
          </p:spPr>
        </p:pic>
        <p:sp>
          <p:nvSpPr>
            <p:cNvPr id="58" name="Right Arrow 57"/>
            <p:cNvSpPr/>
            <p:nvPr/>
          </p:nvSpPr>
          <p:spPr>
            <a:xfrm>
              <a:off x="4953000" y="2971800"/>
              <a:ext cx="1676400" cy="609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4642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287">
            <a:extLst>
              <a:ext uri="{FF2B5EF4-FFF2-40B4-BE49-F238E27FC236}">
                <a16:creationId xmlns:a16="http://schemas.microsoft.com/office/drawing/2014/main" xmlns=""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xmlns=""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xmlns=""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xmlns=""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xmlns=""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xmlns=""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xmlns=""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xmlns=""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xmlns="" id="{F6B3F5D4-EF38-1715-72A9-F5BA7D2E8BC5}"/>
              </a:ext>
            </a:extLst>
          </p:cNvPr>
          <p:cNvPicPr>
            <a:picLocks noChangeAspect="1"/>
          </p:cNvPicPr>
          <p:nvPr/>
        </p:nvPicPr>
        <p:blipFill>
          <a:blip r:embed="rId2"/>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xmlns="" id="{67A32D4B-0CEF-A064-E111-C38F4E13813F}"/>
              </a:ext>
            </a:extLst>
          </p:cNvPr>
          <p:cNvPicPr>
            <a:picLocks noChangeAspect="1"/>
          </p:cNvPicPr>
          <p:nvPr/>
        </p:nvPicPr>
        <p:blipFill>
          <a:blip r:embed="rId3"/>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xmlns="" id="{2B1DB998-8472-44BB-AAA7-DB2567951690}"/>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xmlns="" id="{06FE5F34-E6A4-F3D7-CAA6-804A5E44FDB8}"/>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xmlns=""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xmlns=""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xmlns=""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xmlns=""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xmlns=""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xmlns=""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xmlns=""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xmlns=""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xmlns="" id="{31D6B44D-886A-49E5-98FD-FF26AFE2FFB4}"/>
              </a:ext>
            </a:extLst>
          </p:cNvPr>
          <p:cNvSpPr/>
          <p:nvPr/>
        </p:nvSpPr>
        <p:spPr>
          <a:xfrm>
            <a:off x="1816286" y="522334"/>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9CBF8C-BC3A-DD43-95B2-DF1B8606E6AF}"/>
              </a:ext>
            </a:extLst>
          </p:cNvPr>
          <p:cNvSpPr txBox="1"/>
          <p:nvPr/>
        </p:nvSpPr>
        <p:spPr>
          <a:xfrm>
            <a:off x="1839146" y="622177"/>
            <a:ext cx="8397242" cy="461217"/>
          </a:xfrm>
          <a:prstGeom prst="rect">
            <a:avLst/>
          </a:prstGeom>
          <a:noFill/>
        </p:spPr>
        <p:txBody>
          <a:bodyPr wrap="square" rtlCol="0">
            <a:spAutoFit/>
          </a:bodyPr>
          <a:lstStyle/>
          <a:p>
            <a:pPr algn="ctr">
              <a:lnSpc>
                <a:spcPct val="120000"/>
              </a:lnSpc>
            </a:pPr>
            <a:r>
              <a:rPr lang="en-US" sz="2200" b="1" dirty="0" err="1" smtClean="0">
                <a:solidFill>
                  <a:srgbClr val="C00000"/>
                </a:solidFill>
              </a:rPr>
              <a:t>Sự</a:t>
            </a:r>
            <a:r>
              <a:rPr lang="en-US" sz="2200" b="1" dirty="0" smtClean="0">
                <a:solidFill>
                  <a:srgbClr val="C00000"/>
                </a:solidFill>
              </a:rPr>
              <a:t> </a:t>
            </a:r>
            <a:r>
              <a:rPr lang="en-US" sz="2200" b="1" dirty="0" err="1" smtClean="0">
                <a:solidFill>
                  <a:srgbClr val="C00000"/>
                </a:solidFill>
              </a:rPr>
              <a:t>điện</a:t>
            </a:r>
            <a:r>
              <a:rPr lang="en-US" sz="2200" b="1" dirty="0" smtClean="0">
                <a:solidFill>
                  <a:srgbClr val="C00000"/>
                </a:solidFill>
              </a:rPr>
              <a:t> li </a:t>
            </a:r>
            <a:r>
              <a:rPr lang="en-US" sz="2200" b="1" dirty="0" err="1" smtClean="0">
                <a:solidFill>
                  <a:srgbClr val="C00000"/>
                </a:solidFill>
              </a:rPr>
              <a:t>của</a:t>
            </a:r>
            <a:r>
              <a:rPr lang="en-US" sz="2200" b="1" dirty="0" smtClean="0">
                <a:solidFill>
                  <a:srgbClr val="C00000"/>
                </a:solidFill>
              </a:rPr>
              <a:t> </a:t>
            </a:r>
            <a:r>
              <a:rPr lang="en-US" sz="2200" b="1" dirty="0" err="1" smtClean="0">
                <a:solidFill>
                  <a:srgbClr val="C00000"/>
                </a:solidFill>
              </a:rPr>
              <a:t>HCl</a:t>
            </a:r>
            <a:r>
              <a:rPr lang="en-US" sz="2200" b="1" dirty="0" smtClean="0">
                <a:solidFill>
                  <a:srgbClr val="C00000"/>
                </a:solidFill>
              </a:rPr>
              <a:t> </a:t>
            </a:r>
            <a:r>
              <a:rPr lang="en-US" sz="2200" b="1" dirty="0" err="1" smtClean="0">
                <a:solidFill>
                  <a:srgbClr val="C00000"/>
                </a:solidFill>
              </a:rPr>
              <a:t>và</a:t>
            </a:r>
            <a:r>
              <a:rPr lang="en-US" sz="2200" b="1" dirty="0" smtClean="0">
                <a:solidFill>
                  <a:srgbClr val="C00000"/>
                </a:solidFill>
              </a:rPr>
              <a:t> CH</a:t>
            </a:r>
            <a:r>
              <a:rPr lang="en-US" sz="2200" b="1" baseline="-25000" dirty="0" smtClean="0">
                <a:solidFill>
                  <a:srgbClr val="C00000"/>
                </a:solidFill>
              </a:rPr>
              <a:t>3</a:t>
            </a:r>
            <a:r>
              <a:rPr lang="en-US" sz="2200" b="1" dirty="0" smtClean="0">
                <a:solidFill>
                  <a:srgbClr val="C00000"/>
                </a:solidFill>
              </a:rPr>
              <a:t>COOH </a:t>
            </a:r>
            <a:r>
              <a:rPr lang="en-US" sz="2200" b="1" dirty="0" err="1" smtClean="0">
                <a:solidFill>
                  <a:srgbClr val="C00000"/>
                </a:solidFill>
              </a:rPr>
              <a:t>là</a:t>
            </a:r>
            <a:r>
              <a:rPr lang="en-US" sz="2200" b="1" dirty="0" smtClean="0">
                <a:solidFill>
                  <a:srgbClr val="C00000"/>
                </a:solidFill>
              </a:rPr>
              <a:t> </a:t>
            </a:r>
            <a:r>
              <a:rPr lang="en-US" sz="2200" b="1" dirty="0" err="1" smtClean="0">
                <a:solidFill>
                  <a:srgbClr val="C00000"/>
                </a:solidFill>
              </a:rPr>
              <a:t>khác</a:t>
            </a:r>
            <a:r>
              <a:rPr lang="en-US" sz="2200" b="1" dirty="0" smtClean="0">
                <a:solidFill>
                  <a:srgbClr val="C00000"/>
                </a:solidFill>
              </a:rPr>
              <a:t> </a:t>
            </a:r>
            <a:r>
              <a:rPr lang="en-US" sz="2200" b="1" dirty="0" err="1" smtClean="0">
                <a:solidFill>
                  <a:srgbClr val="C00000"/>
                </a:solidFill>
              </a:rPr>
              <a:t>nhau</a:t>
            </a:r>
            <a:r>
              <a:rPr lang="en-US" sz="2200" b="1" dirty="0" smtClean="0">
                <a:solidFill>
                  <a:srgbClr val="C00000"/>
                </a:solidFill>
              </a:rPr>
              <a:t>.</a:t>
            </a:r>
            <a:endParaRPr lang="vi-VN" sz="2200" b="1" dirty="0">
              <a:solidFill>
                <a:srgbClr val="C00000"/>
              </a:solidFill>
            </a:endParaRPr>
          </a:p>
        </p:txBody>
      </p:sp>
      <p:grpSp>
        <p:nvGrpSpPr>
          <p:cNvPr id="2" name="Group 1">
            <a:extLst>
              <a:ext uri="{FF2B5EF4-FFF2-40B4-BE49-F238E27FC236}">
                <a16:creationId xmlns:a16="http://schemas.microsoft.com/office/drawing/2014/main" xmlns="" id="{4AC047C2-8FD5-E574-5F23-6881029CA4F4}"/>
              </a:ext>
            </a:extLst>
          </p:cNvPr>
          <p:cNvGrpSpPr/>
          <p:nvPr/>
        </p:nvGrpSpPr>
        <p:grpSpPr>
          <a:xfrm>
            <a:off x="431800" y="5105400"/>
            <a:ext cx="11328400" cy="1076169"/>
            <a:chOff x="431800" y="5105400"/>
            <a:chExt cx="11328400" cy="1076169"/>
          </a:xfrm>
        </p:grpSpPr>
        <p:sp>
          <p:nvSpPr>
            <p:cNvPr id="56" name="Rectangle: Rounded Corners 55">
              <a:extLst>
                <a:ext uri="{FF2B5EF4-FFF2-40B4-BE49-F238E27FC236}">
                  <a16:creationId xmlns:a16="http://schemas.microsoft.com/office/drawing/2014/main" xmlns="" id="{7B166A85-CF1B-6DEA-77BF-522D884D59E1}"/>
                </a:ext>
              </a:extLst>
            </p:cNvPr>
            <p:cNvSpPr/>
            <p:nvPr/>
          </p:nvSpPr>
          <p:spPr>
            <a:xfrm>
              <a:off x="431800" y="5105400"/>
              <a:ext cx="11328400" cy="1076169"/>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0AB8732-1F2E-0174-2549-3BB17448272C}"/>
                </a:ext>
              </a:extLst>
            </p:cNvPr>
            <p:cNvSpPr txBox="1"/>
            <p:nvPr/>
          </p:nvSpPr>
          <p:spPr>
            <a:xfrm>
              <a:off x="561314" y="5207578"/>
              <a:ext cx="11043342" cy="855619"/>
            </a:xfrm>
            <a:prstGeom prst="rect">
              <a:avLst/>
            </a:prstGeom>
            <a:noFill/>
          </p:spPr>
          <p:txBody>
            <a:bodyPr wrap="square" rtlCol="0">
              <a:spAutoFit/>
            </a:bodyPr>
            <a:lstStyle/>
            <a:p>
              <a:pPr>
                <a:lnSpc>
                  <a:spcPct val="124000"/>
                </a:lnSpc>
              </a:pPr>
              <a:r>
                <a:rPr lang="en-US" sz="2000" dirty="0" smtClean="0"/>
                <a:t>Ta </a:t>
              </a:r>
              <a:r>
                <a:rPr lang="en-US" sz="2000" dirty="0" err="1" smtClean="0"/>
                <a:t>nói</a:t>
              </a:r>
              <a:r>
                <a:rPr lang="en-US" sz="2000" dirty="0" smtClean="0"/>
                <a:t> </a:t>
              </a:r>
              <a:r>
                <a:rPr lang="en-US" sz="2000" dirty="0" err="1" smtClean="0"/>
                <a:t>HCl</a:t>
              </a:r>
              <a:r>
                <a:rPr lang="en-US" sz="2000" dirty="0" smtClean="0"/>
                <a:t> </a:t>
              </a:r>
              <a:r>
                <a:rPr lang="en-US" sz="2000" dirty="0" err="1" smtClean="0"/>
                <a:t>là</a:t>
              </a:r>
              <a:r>
                <a:rPr lang="en-US" sz="2000" dirty="0" smtClean="0"/>
                <a:t> </a:t>
              </a:r>
              <a:r>
                <a:rPr lang="en-US" sz="2000" dirty="0" err="1" smtClean="0"/>
                <a:t>chất</a:t>
              </a:r>
              <a:r>
                <a:rPr lang="en-US" sz="2000" dirty="0" smtClean="0"/>
                <a:t> </a:t>
              </a:r>
              <a:r>
                <a:rPr lang="en-US" sz="2000" dirty="0" err="1" smtClean="0"/>
                <a:t>điện</a:t>
              </a:r>
              <a:r>
                <a:rPr lang="en-US" sz="2000" dirty="0" smtClean="0"/>
                <a:t> li </a:t>
              </a:r>
              <a:r>
                <a:rPr lang="en-US" sz="2000" dirty="0" err="1" smtClean="0"/>
                <a:t>mạnh</a:t>
              </a:r>
              <a:r>
                <a:rPr lang="en-US" sz="2000" dirty="0" smtClean="0"/>
                <a:t>, </a:t>
              </a:r>
              <a:r>
                <a:rPr lang="en-US" sz="2000" dirty="0" err="1" smtClean="0"/>
                <a:t>phương</a:t>
              </a:r>
              <a:r>
                <a:rPr lang="en-US" sz="2000" dirty="0" smtClean="0"/>
                <a:t> </a:t>
              </a:r>
              <a:r>
                <a:rPr lang="en-US" sz="2000" dirty="0" err="1" smtClean="0"/>
                <a:t>trình</a:t>
              </a:r>
              <a:r>
                <a:rPr lang="en-US" sz="2000" dirty="0" smtClean="0"/>
                <a:t> </a:t>
              </a:r>
              <a:r>
                <a:rPr lang="en-US" sz="2000" dirty="0" err="1" smtClean="0"/>
                <a:t>điện</a:t>
              </a:r>
              <a:r>
                <a:rPr lang="en-US" sz="2000" dirty="0" smtClean="0"/>
                <a:t> li dung </a:t>
              </a:r>
              <a:r>
                <a:rPr lang="en-US" sz="2000" dirty="0" err="1" smtClean="0"/>
                <a:t>mũi</a:t>
              </a:r>
              <a:r>
                <a:rPr lang="en-US" sz="2000" dirty="0" smtClean="0"/>
                <a:t> </a:t>
              </a:r>
              <a:r>
                <a:rPr lang="en-US" sz="2000" dirty="0" err="1" smtClean="0"/>
                <a:t>tên</a:t>
              </a:r>
              <a:r>
                <a:rPr lang="en-US" sz="2000" dirty="0" smtClean="0"/>
                <a:t> 1 </a:t>
              </a:r>
              <a:r>
                <a:rPr lang="en-US" sz="2000" dirty="0" err="1" smtClean="0"/>
                <a:t>chiều</a:t>
              </a:r>
              <a:r>
                <a:rPr lang="en-US" sz="2000" dirty="0" smtClean="0"/>
                <a:t> </a:t>
              </a:r>
              <a:r>
                <a:rPr lang="en-US" sz="2000" dirty="0" err="1" smtClean="0"/>
                <a:t>như</a:t>
              </a:r>
              <a:r>
                <a:rPr lang="en-US" sz="2000" dirty="0" smtClean="0"/>
                <a:t> </a:t>
              </a:r>
              <a:r>
                <a:rPr lang="en-US" sz="2000" dirty="0" err="1" smtClean="0"/>
                <a:t>sau</a:t>
              </a:r>
              <a:r>
                <a:rPr lang="en-US" sz="2000" dirty="0" smtClean="0"/>
                <a:t>:</a:t>
              </a:r>
            </a:p>
            <a:p>
              <a:pPr algn="ctr">
                <a:lnSpc>
                  <a:spcPct val="124000"/>
                </a:lnSpc>
              </a:pPr>
              <a:r>
                <a:rPr lang="en-US" sz="2000" dirty="0" err="1" smtClean="0"/>
                <a:t>HCl</a:t>
              </a:r>
              <a:r>
                <a:rPr lang="en-US" sz="2000" dirty="0" smtClean="0"/>
                <a:t> → H</a:t>
              </a:r>
              <a:r>
                <a:rPr lang="en-US" sz="2000" baseline="30000" dirty="0" smtClean="0"/>
                <a:t>+</a:t>
              </a:r>
              <a:r>
                <a:rPr lang="en-US" sz="2000" dirty="0" smtClean="0"/>
                <a:t> + Cl</a:t>
              </a:r>
              <a:r>
                <a:rPr lang="en-US" sz="2000" baseline="30000" dirty="0" smtClean="0"/>
                <a:t>-</a:t>
              </a:r>
            </a:p>
          </p:txBody>
        </p:sp>
      </p:grpSp>
      <p:grpSp>
        <p:nvGrpSpPr>
          <p:cNvPr id="59" name="Group 58"/>
          <p:cNvGrpSpPr/>
          <p:nvPr/>
        </p:nvGrpSpPr>
        <p:grpSpPr>
          <a:xfrm>
            <a:off x="1897271" y="1312056"/>
            <a:ext cx="8398846" cy="3617041"/>
            <a:chOff x="1897271" y="1312056"/>
            <a:chExt cx="8398846" cy="3617041"/>
          </a:xfrm>
        </p:grpSpPr>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44035" b="7902"/>
            <a:stretch/>
          </p:blipFill>
          <p:spPr>
            <a:xfrm>
              <a:off x="1897271" y="1312056"/>
              <a:ext cx="2701066" cy="3563575"/>
            </a:xfrm>
            <a:prstGeom prst="rect">
              <a:avLst/>
            </a:prstGeom>
          </p:spPr>
        </p:pic>
        <p:pic>
          <p:nvPicPr>
            <p:cNvPr id="57" name="Picture 56"/>
            <p:cNvPicPr>
              <a:picLocks noChangeAspect="1"/>
            </p:cNvPicPr>
            <p:nvPr/>
          </p:nvPicPr>
          <p:blipFill rotWithShape="1">
            <a:blip r:embed="rId7">
              <a:extLst>
                <a:ext uri="{28A0092B-C50C-407E-A947-70E740481C1C}">
                  <a14:useLocalDpi xmlns:a14="http://schemas.microsoft.com/office/drawing/2010/main" val="0"/>
                </a:ext>
              </a:extLst>
            </a:blip>
            <a:srcRect l="8334" t="31111" r="47500" b="12222"/>
            <a:stretch/>
          </p:blipFill>
          <p:spPr>
            <a:xfrm>
              <a:off x="6759823" y="1526248"/>
              <a:ext cx="3536294" cy="3402849"/>
            </a:xfrm>
            <a:prstGeom prst="rect">
              <a:avLst/>
            </a:prstGeom>
          </p:spPr>
        </p:pic>
        <p:sp>
          <p:nvSpPr>
            <p:cNvPr id="58" name="Right Arrow 57"/>
            <p:cNvSpPr/>
            <p:nvPr/>
          </p:nvSpPr>
          <p:spPr>
            <a:xfrm>
              <a:off x="4953000" y="2971800"/>
              <a:ext cx="1676400" cy="609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9748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287">
            <a:extLst>
              <a:ext uri="{FF2B5EF4-FFF2-40B4-BE49-F238E27FC236}">
                <a16:creationId xmlns:a16="http://schemas.microsoft.com/office/drawing/2014/main" xmlns=""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xmlns=""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xmlns=""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xmlns=""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xmlns=""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xmlns=""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xmlns=""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xmlns=""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xmlns="" id="{F6B3F5D4-EF38-1715-72A9-F5BA7D2E8BC5}"/>
              </a:ext>
            </a:extLst>
          </p:cNvPr>
          <p:cNvPicPr>
            <a:picLocks noChangeAspect="1"/>
          </p:cNvPicPr>
          <p:nvPr/>
        </p:nvPicPr>
        <p:blipFill>
          <a:blip r:embed="rId2"/>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xmlns="" id="{67A32D4B-0CEF-A064-E111-C38F4E13813F}"/>
              </a:ext>
            </a:extLst>
          </p:cNvPr>
          <p:cNvPicPr>
            <a:picLocks noChangeAspect="1"/>
          </p:cNvPicPr>
          <p:nvPr/>
        </p:nvPicPr>
        <p:blipFill>
          <a:blip r:embed="rId3"/>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xmlns="" id="{2B1DB998-8472-44BB-AAA7-DB2567951690}"/>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xmlns="" id="{06FE5F34-E6A4-F3D7-CAA6-804A5E44FDB8}"/>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xmlns=""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xmlns=""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xmlns=""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xmlns=""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xmlns=""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xmlns=""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xmlns=""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xmlns=""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xmlns="" id="{31D6B44D-886A-49E5-98FD-FF26AFE2FFB4}"/>
              </a:ext>
            </a:extLst>
          </p:cNvPr>
          <p:cNvSpPr/>
          <p:nvPr/>
        </p:nvSpPr>
        <p:spPr>
          <a:xfrm>
            <a:off x="1816286" y="522334"/>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9CBF8C-BC3A-DD43-95B2-DF1B8606E6AF}"/>
              </a:ext>
            </a:extLst>
          </p:cNvPr>
          <p:cNvSpPr txBox="1"/>
          <p:nvPr/>
        </p:nvSpPr>
        <p:spPr>
          <a:xfrm>
            <a:off x="1839146" y="622177"/>
            <a:ext cx="8397242" cy="461217"/>
          </a:xfrm>
          <a:prstGeom prst="rect">
            <a:avLst/>
          </a:prstGeom>
          <a:noFill/>
        </p:spPr>
        <p:txBody>
          <a:bodyPr wrap="square" rtlCol="0">
            <a:spAutoFit/>
          </a:bodyPr>
          <a:lstStyle/>
          <a:p>
            <a:pPr algn="ctr">
              <a:lnSpc>
                <a:spcPct val="120000"/>
              </a:lnSpc>
            </a:pPr>
            <a:r>
              <a:rPr lang="en-US" sz="2200" b="1" dirty="0" err="1" smtClean="0">
                <a:solidFill>
                  <a:srgbClr val="C00000"/>
                </a:solidFill>
              </a:rPr>
              <a:t>Sự</a:t>
            </a:r>
            <a:r>
              <a:rPr lang="en-US" sz="2200" b="1" dirty="0" smtClean="0">
                <a:solidFill>
                  <a:srgbClr val="C00000"/>
                </a:solidFill>
              </a:rPr>
              <a:t> </a:t>
            </a:r>
            <a:r>
              <a:rPr lang="en-US" sz="2200" b="1" dirty="0" err="1" smtClean="0">
                <a:solidFill>
                  <a:srgbClr val="C00000"/>
                </a:solidFill>
              </a:rPr>
              <a:t>điện</a:t>
            </a:r>
            <a:r>
              <a:rPr lang="en-US" sz="2200" b="1" dirty="0" smtClean="0">
                <a:solidFill>
                  <a:srgbClr val="C00000"/>
                </a:solidFill>
              </a:rPr>
              <a:t> li </a:t>
            </a:r>
            <a:r>
              <a:rPr lang="en-US" sz="2200" b="1" dirty="0" err="1" smtClean="0">
                <a:solidFill>
                  <a:srgbClr val="C00000"/>
                </a:solidFill>
              </a:rPr>
              <a:t>của</a:t>
            </a:r>
            <a:r>
              <a:rPr lang="en-US" sz="2200" b="1" dirty="0" smtClean="0">
                <a:solidFill>
                  <a:srgbClr val="C00000"/>
                </a:solidFill>
              </a:rPr>
              <a:t> </a:t>
            </a:r>
            <a:r>
              <a:rPr lang="en-US" sz="2200" b="1" dirty="0" err="1" smtClean="0">
                <a:solidFill>
                  <a:srgbClr val="C00000"/>
                </a:solidFill>
              </a:rPr>
              <a:t>HCl</a:t>
            </a:r>
            <a:r>
              <a:rPr lang="en-US" sz="2200" b="1" dirty="0" smtClean="0">
                <a:solidFill>
                  <a:srgbClr val="C00000"/>
                </a:solidFill>
              </a:rPr>
              <a:t> </a:t>
            </a:r>
            <a:r>
              <a:rPr lang="en-US" sz="2200" b="1" dirty="0" err="1" smtClean="0">
                <a:solidFill>
                  <a:srgbClr val="C00000"/>
                </a:solidFill>
              </a:rPr>
              <a:t>và</a:t>
            </a:r>
            <a:r>
              <a:rPr lang="en-US" sz="2200" b="1" dirty="0" smtClean="0">
                <a:solidFill>
                  <a:srgbClr val="C00000"/>
                </a:solidFill>
              </a:rPr>
              <a:t> CH</a:t>
            </a:r>
            <a:r>
              <a:rPr lang="en-US" sz="2200" b="1" baseline="-25000" dirty="0" smtClean="0">
                <a:solidFill>
                  <a:srgbClr val="C00000"/>
                </a:solidFill>
              </a:rPr>
              <a:t>3</a:t>
            </a:r>
            <a:r>
              <a:rPr lang="en-US" sz="2200" b="1" dirty="0" smtClean="0">
                <a:solidFill>
                  <a:srgbClr val="C00000"/>
                </a:solidFill>
              </a:rPr>
              <a:t>COOH </a:t>
            </a:r>
            <a:r>
              <a:rPr lang="en-US" sz="2200" b="1" dirty="0" err="1" smtClean="0">
                <a:solidFill>
                  <a:srgbClr val="C00000"/>
                </a:solidFill>
              </a:rPr>
              <a:t>là</a:t>
            </a:r>
            <a:r>
              <a:rPr lang="en-US" sz="2200" b="1" dirty="0" smtClean="0">
                <a:solidFill>
                  <a:srgbClr val="C00000"/>
                </a:solidFill>
              </a:rPr>
              <a:t> </a:t>
            </a:r>
            <a:r>
              <a:rPr lang="en-US" sz="2200" b="1" dirty="0" err="1" smtClean="0">
                <a:solidFill>
                  <a:srgbClr val="C00000"/>
                </a:solidFill>
              </a:rPr>
              <a:t>khác</a:t>
            </a:r>
            <a:r>
              <a:rPr lang="en-US" sz="2200" b="1" dirty="0" smtClean="0">
                <a:solidFill>
                  <a:srgbClr val="C00000"/>
                </a:solidFill>
              </a:rPr>
              <a:t> </a:t>
            </a:r>
            <a:r>
              <a:rPr lang="en-US" sz="2200" b="1" dirty="0" err="1" smtClean="0">
                <a:solidFill>
                  <a:srgbClr val="C00000"/>
                </a:solidFill>
              </a:rPr>
              <a:t>nhau</a:t>
            </a:r>
            <a:r>
              <a:rPr lang="en-US" sz="2200" b="1" dirty="0" smtClean="0">
                <a:solidFill>
                  <a:srgbClr val="C00000"/>
                </a:solidFill>
              </a:rPr>
              <a:t>.</a:t>
            </a:r>
            <a:endParaRPr lang="vi-VN" sz="2200" b="1" dirty="0">
              <a:solidFill>
                <a:srgbClr val="C00000"/>
              </a:solidFill>
            </a:endParaRPr>
          </a:p>
        </p:txBody>
      </p:sp>
      <p:grpSp>
        <p:nvGrpSpPr>
          <p:cNvPr id="2" name="Group 1">
            <a:extLst>
              <a:ext uri="{FF2B5EF4-FFF2-40B4-BE49-F238E27FC236}">
                <a16:creationId xmlns:a16="http://schemas.microsoft.com/office/drawing/2014/main" xmlns="" id="{4AC047C2-8FD5-E574-5F23-6881029CA4F4}"/>
              </a:ext>
            </a:extLst>
          </p:cNvPr>
          <p:cNvGrpSpPr/>
          <p:nvPr/>
        </p:nvGrpSpPr>
        <p:grpSpPr>
          <a:xfrm>
            <a:off x="431800" y="5105400"/>
            <a:ext cx="11328400" cy="1076169"/>
            <a:chOff x="431800" y="5105400"/>
            <a:chExt cx="11328400" cy="1076169"/>
          </a:xfrm>
        </p:grpSpPr>
        <p:sp>
          <p:nvSpPr>
            <p:cNvPr id="56" name="Rectangle: Rounded Corners 55">
              <a:extLst>
                <a:ext uri="{FF2B5EF4-FFF2-40B4-BE49-F238E27FC236}">
                  <a16:creationId xmlns:a16="http://schemas.microsoft.com/office/drawing/2014/main" xmlns="" id="{7B166A85-CF1B-6DEA-77BF-522D884D59E1}"/>
                </a:ext>
              </a:extLst>
            </p:cNvPr>
            <p:cNvSpPr/>
            <p:nvPr/>
          </p:nvSpPr>
          <p:spPr>
            <a:xfrm>
              <a:off x="431800" y="5105400"/>
              <a:ext cx="11328400" cy="1076169"/>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0AB8732-1F2E-0174-2549-3BB17448272C}"/>
                </a:ext>
              </a:extLst>
            </p:cNvPr>
            <p:cNvSpPr txBox="1"/>
            <p:nvPr/>
          </p:nvSpPr>
          <p:spPr>
            <a:xfrm>
              <a:off x="561314" y="5207578"/>
              <a:ext cx="11043342" cy="818622"/>
            </a:xfrm>
            <a:prstGeom prst="rect">
              <a:avLst/>
            </a:prstGeom>
            <a:noFill/>
          </p:spPr>
          <p:txBody>
            <a:bodyPr wrap="square" rtlCol="0">
              <a:spAutoFit/>
            </a:bodyPr>
            <a:lstStyle/>
            <a:p>
              <a:pPr>
                <a:lnSpc>
                  <a:spcPct val="124000"/>
                </a:lnSpc>
              </a:pPr>
              <a:r>
                <a:rPr lang="en-US" sz="2000" dirty="0" err="1" smtClean="0"/>
                <a:t>Chỉ</a:t>
              </a:r>
              <a:r>
                <a:rPr lang="en-US" sz="2000" dirty="0" smtClean="0"/>
                <a:t> </a:t>
              </a:r>
              <a:r>
                <a:rPr lang="en-US" sz="2000" dirty="0" err="1" smtClean="0"/>
                <a:t>có</a:t>
              </a:r>
              <a:r>
                <a:rPr lang="en-US" sz="2000" dirty="0" smtClean="0"/>
                <a:t> </a:t>
              </a:r>
              <a:r>
                <a:rPr lang="en-US" sz="2000" dirty="0" err="1" smtClean="0"/>
                <a:t>một</a:t>
              </a:r>
              <a:r>
                <a:rPr lang="en-US" sz="2000" dirty="0" smtClean="0"/>
                <a:t> </a:t>
              </a:r>
              <a:r>
                <a:rPr lang="en-US" sz="2000" dirty="0" err="1" smtClean="0"/>
                <a:t>phần</a:t>
              </a:r>
              <a:r>
                <a:rPr lang="en-US" sz="2000" dirty="0" smtClean="0"/>
                <a:t> </a:t>
              </a:r>
              <a:r>
                <a:rPr lang="en-US" sz="2000" dirty="0" err="1" smtClean="0"/>
                <a:t>phân</a:t>
              </a:r>
              <a:r>
                <a:rPr lang="en-US" sz="2000" dirty="0" smtClean="0"/>
                <a:t> </a:t>
              </a:r>
              <a:r>
                <a:rPr lang="en-US" sz="2000" dirty="0" err="1" smtClean="0"/>
                <a:t>tử</a:t>
              </a:r>
              <a:r>
                <a:rPr lang="en-US" sz="2000" dirty="0" smtClean="0"/>
                <a:t> CH</a:t>
              </a:r>
              <a:r>
                <a:rPr lang="en-US" sz="2000" baseline="-25000" dirty="0" smtClean="0"/>
                <a:t>3</a:t>
              </a:r>
              <a:r>
                <a:rPr lang="en-US" sz="2000" dirty="0" smtClean="0"/>
                <a:t>COOH </a:t>
              </a:r>
              <a:r>
                <a:rPr lang="en-US" sz="2000" dirty="0" err="1" smtClean="0"/>
                <a:t>phân</a:t>
              </a:r>
              <a:r>
                <a:rPr lang="en-US" sz="2000" dirty="0" smtClean="0"/>
                <a:t> li </a:t>
              </a:r>
              <a:r>
                <a:rPr lang="en-US" sz="2000" dirty="0" err="1" smtClean="0"/>
                <a:t>thành</a:t>
              </a:r>
              <a:r>
                <a:rPr lang="en-US" sz="2000" dirty="0" smtClean="0"/>
                <a:t> ion, </a:t>
              </a:r>
              <a:r>
                <a:rPr lang="en-US" sz="2000" dirty="0" err="1" smtClean="0"/>
                <a:t>phần</a:t>
              </a:r>
              <a:r>
                <a:rPr lang="en-US" sz="2000" dirty="0" smtClean="0"/>
                <a:t> </a:t>
              </a:r>
              <a:r>
                <a:rPr lang="en-US" sz="2000" dirty="0" err="1" smtClean="0"/>
                <a:t>còn</a:t>
              </a:r>
              <a:r>
                <a:rPr lang="en-US" sz="2000" dirty="0" smtClean="0"/>
                <a:t> </a:t>
              </a:r>
              <a:r>
                <a:rPr lang="en-US" sz="2000" dirty="0" err="1" smtClean="0"/>
                <a:t>lại</a:t>
              </a:r>
              <a:r>
                <a:rPr lang="en-US" sz="2000" dirty="0" smtClean="0"/>
                <a:t> </a:t>
              </a:r>
              <a:r>
                <a:rPr lang="en-US" sz="2000" dirty="0" err="1" smtClean="0"/>
                <a:t>vẫn</a:t>
              </a:r>
              <a:r>
                <a:rPr lang="en-US" sz="2000" dirty="0" smtClean="0"/>
                <a:t> </a:t>
              </a:r>
              <a:r>
                <a:rPr lang="en-US" sz="2000" dirty="0" err="1" smtClean="0"/>
                <a:t>tồn</a:t>
              </a:r>
              <a:r>
                <a:rPr lang="en-US" sz="2000" dirty="0" smtClean="0"/>
                <a:t> </a:t>
              </a:r>
              <a:r>
                <a:rPr lang="en-US" sz="2000" dirty="0" err="1" smtClean="0"/>
                <a:t>tại</a:t>
              </a:r>
              <a:r>
                <a:rPr lang="en-US" sz="2000" dirty="0" smtClean="0"/>
                <a:t> </a:t>
              </a:r>
              <a:r>
                <a:rPr lang="en-US" sz="2000" dirty="0" err="1" smtClean="0"/>
                <a:t>dạng</a:t>
              </a:r>
              <a:r>
                <a:rPr lang="en-US" sz="2000" dirty="0" smtClean="0"/>
                <a:t> </a:t>
              </a:r>
              <a:r>
                <a:rPr lang="en-US" sz="2000" dirty="0" err="1" smtClean="0"/>
                <a:t>phân</a:t>
              </a:r>
              <a:r>
                <a:rPr lang="en-US" sz="2000" dirty="0" smtClean="0"/>
                <a:t> </a:t>
              </a:r>
              <a:r>
                <a:rPr lang="en-US" sz="2000" dirty="0" err="1" smtClean="0"/>
                <a:t>tử</a:t>
              </a:r>
              <a:r>
                <a:rPr lang="en-US" sz="2000" dirty="0" smtClean="0"/>
                <a:t>, </a:t>
              </a:r>
              <a:r>
                <a:rPr lang="en-US" sz="2000" dirty="0" err="1" smtClean="0"/>
                <a:t>trong</a:t>
              </a:r>
              <a:r>
                <a:rPr lang="en-US" sz="2000" dirty="0" smtClean="0"/>
                <a:t> dung </a:t>
              </a:r>
              <a:r>
                <a:rPr lang="en-US" sz="2000" dirty="0" err="1" smtClean="0"/>
                <a:t>dịch</a:t>
              </a:r>
              <a:r>
                <a:rPr lang="en-US" sz="2000" dirty="0" smtClean="0"/>
                <a:t> </a:t>
              </a:r>
              <a:r>
                <a:rPr lang="en-US" sz="2000" dirty="0" err="1" smtClean="0"/>
                <a:t>nồng</a:t>
              </a:r>
              <a:r>
                <a:rPr lang="en-US" sz="2000" dirty="0" smtClean="0"/>
                <a:t> </a:t>
              </a:r>
              <a:r>
                <a:rPr lang="en-US" sz="2000" dirty="0" err="1" smtClean="0"/>
                <a:t>độ</a:t>
              </a:r>
              <a:r>
                <a:rPr lang="en-US" sz="2000" dirty="0" smtClean="0"/>
                <a:t> ion </a:t>
              </a:r>
              <a:r>
                <a:rPr lang="en-US" sz="2000" dirty="0" err="1" smtClean="0"/>
                <a:t>thấp</a:t>
              </a:r>
              <a:r>
                <a:rPr lang="en-US" sz="2000" dirty="0" smtClean="0"/>
                <a:t> </a:t>
              </a:r>
              <a:r>
                <a:rPr lang="en-US" sz="2000" dirty="0" err="1" smtClean="0"/>
                <a:t>hơn</a:t>
              </a:r>
              <a:r>
                <a:rPr lang="en-US" sz="2000" dirty="0" smtClean="0"/>
                <a:t> </a:t>
              </a:r>
              <a:r>
                <a:rPr lang="en-US" sz="2000" dirty="0" err="1" smtClean="0"/>
                <a:t>nên</a:t>
              </a:r>
              <a:r>
                <a:rPr lang="en-US" sz="2000" dirty="0" smtClean="0"/>
                <a:t> </a:t>
              </a:r>
              <a:r>
                <a:rPr lang="en-US" sz="2000" dirty="0" err="1" smtClean="0"/>
                <a:t>dẫn</a:t>
              </a:r>
              <a:r>
                <a:rPr lang="en-US" sz="2000" dirty="0" smtClean="0"/>
                <a:t> </a:t>
              </a:r>
              <a:r>
                <a:rPr lang="en-US" sz="2000" dirty="0" err="1" smtClean="0"/>
                <a:t>điện</a:t>
              </a:r>
              <a:r>
                <a:rPr lang="en-US" sz="2000" dirty="0" smtClean="0"/>
                <a:t> </a:t>
              </a:r>
              <a:r>
                <a:rPr lang="en-US" sz="2000" dirty="0" err="1" smtClean="0"/>
                <a:t>kém</a:t>
              </a:r>
              <a:r>
                <a:rPr lang="en-US" sz="2000" dirty="0" smtClean="0"/>
                <a:t> </a:t>
              </a:r>
              <a:r>
                <a:rPr lang="en-US" sz="2000" dirty="0" err="1" smtClean="0"/>
                <a:t>hơn</a:t>
              </a:r>
              <a:r>
                <a:rPr lang="en-US" sz="2000" dirty="0" smtClean="0"/>
                <a:t> → </a:t>
              </a:r>
              <a:r>
                <a:rPr lang="en-US" sz="2000" dirty="0" err="1" smtClean="0"/>
                <a:t>đèn</a:t>
              </a:r>
              <a:r>
                <a:rPr lang="en-US" sz="2000" dirty="0" smtClean="0"/>
                <a:t> </a:t>
              </a:r>
              <a:r>
                <a:rPr lang="en-US" sz="2000" dirty="0" err="1" smtClean="0"/>
                <a:t>cháy</a:t>
              </a:r>
              <a:r>
                <a:rPr lang="en-US" sz="2000" dirty="0" smtClean="0"/>
                <a:t> </a:t>
              </a:r>
              <a:r>
                <a:rPr lang="en-US" sz="2000" dirty="0" err="1" smtClean="0"/>
                <a:t>yếu</a:t>
              </a:r>
              <a:r>
                <a:rPr lang="en-US" sz="2000" dirty="0" smtClean="0"/>
                <a:t>.</a:t>
              </a:r>
              <a:endParaRPr lang="en-US" sz="2000" baseline="30000" dirty="0"/>
            </a:p>
          </p:txBody>
        </p:sp>
      </p:grpSp>
      <p:pic>
        <p:nvPicPr>
          <p:cNvPr id="3" name="Picture 2"/>
          <p:cNvPicPr>
            <a:picLocks noChangeAspect="1"/>
          </p:cNvPicPr>
          <p:nvPr/>
        </p:nvPicPr>
        <p:blipFill>
          <a:blip r:embed="rId6"/>
          <a:stretch>
            <a:fillRect/>
          </a:stretch>
        </p:blipFill>
        <p:spPr>
          <a:xfrm>
            <a:off x="6095995" y="3428995"/>
            <a:ext cx="10" cy="10"/>
          </a:xfrm>
          <a:prstGeom prst="rect">
            <a:avLst/>
          </a:prstGeom>
        </p:spPr>
      </p:pic>
      <p:grpSp>
        <p:nvGrpSpPr>
          <p:cNvPr id="61" name="Group 60"/>
          <p:cNvGrpSpPr/>
          <p:nvPr/>
        </p:nvGrpSpPr>
        <p:grpSpPr>
          <a:xfrm>
            <a:off x="1984020" y="1331083"/>
            <a:ext cx="8843921" cy="3658499"/>
            <a:chOff x="1954523" y="1312056"/>
            <a:chExt cx="8843921" cy="3658499"/>
          </a:xfrm>
        </p:grpSpPr>
        <p:grpSp>
          <p:nvGrpSpPr>
            <p:cNvPr id="59" name="Group 58"/>
            <p:cNvGrpSpPr/>
            <p:nvPr/>
          </p:nvGrpSpPr>
          <p:grpSpPr>
            <a:xfrm>
              <a:off x="1954523" y="1312056"/>
              <a:ext cx="4606007" cy="3563575"/>
              <a:chOff x="2187681" y="1292072"/>
              <a:chExt cx="4606007" cy="3563575"/>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53680" t="430" r="-12" b="7472"/>
              <a:stretch/>
            </p:blipFill>
            <p:spPr>
              <a:xfrm>
                <a:off x="2187681" y="1292072"/>
                <a:ext cx="2236137" cy="3563575"/>
              </a:xfrm>
              <a:prstGeom prst="rect">
                <a:avLst/>
              </a:prstGeom>
            </p:spPr>
          </p:pic>
          <p:sp>
            <p:nvSpPr>
              <p:cNvPr id="58" name="Left-Right Arrow 57"/>
              <p:cNvSpPr/>
              <p:nvPr/>
            </p:nvSpPr>
            <p:spPr>
              <a:xfrm>
                <a:off x="5117288" y="2848401"/>
                <a:ext cx="1676400" cy="609600"/>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60" name="Picture 59"/>
            <p:cNvPicPr>
              <a:picLocks noChangeAspect="1"/>
            </p:cNvPicPr>
            <p:nvPr/>
          </p:nvPicPr>
          <p:blipFill>
            <a:blip r:embed="rId8"/>
            <a:stretch>
              <a:fillRect/>
            </a:stretch>
          </p:blipFill>
          <p:spPr>
            <a:xfrm>
              <a:off x="6560530" y="1375816"/>
              <a:ext cx="4237914" cy="3594739"/>
            </a:xfrm>
            <a:prstGeom prst="rect">
              <a:avLst/>
            </a:prstGeom>
          </p:spPr>
        </p:pic>
      </p:grpSp>
    </p:spTree>
    <p:extLst>
      <p:ext uri="{BB962C8B-B14F-4D97-AF65-F5344CB8AC3E}">
        <p14:creationId xmlns:p14="http://schemas.microsoft.com/office/powerpoint/2010/main" val="1526480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287">
            <a:extLst>
              <a:ext uri="{FF2B5EF4-FFF2-40B4-BE49-F238E27FC236}">
                <a16:creationId xmlns:a16="http://schemas.microsoft.com/office/drawing/2014/main" xmlns="" id="{619A3C47-6715-7CB9-ABD1-7F7DD676AA6F}"/>
              </a:ext>
            </a:extLst>
          </p:cNvPr>
          <p:cNvGrpSpPr/>
          <p:nvPr/>
        </p:nvGrpSpPr>
        <p:grpSpPr>
          <a:xfrm rot="6300000">
            <a:off x="-988601" y="-205513"/>
            <a:ext cx="1872072" cy="1412196"/>
            <a:chOff x="-5909677" y="-1081579"/>
            <a:chExt cx="1941507" cy="1464574"/>
          </a:xfrm>
        </p:grpSpPr>
        <p:sp>
          <p:nvSpPr>
            <p:cNvPr id="10" name="Freeform: Shape 9">
              <a:extLst>
                <a:ext uri="{FF2B5EF4-FFF2-40B4-BE49-F238E27FC236}">
                  <a16:creationId xmlns:a16="http://schemas.microsoft.com/office/drawing/2014/main" xmlns="" id="{F110BCCA-CFC8-C2A8-0C9D-40AC5F7A75EA}"/>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1" name="Freeform: Shape 10">
              <a:extLst>
                <a:ext uri="{FF2B5EF4-FFF2-40B4-BE49-F238E27FC236}">
                  <a16:creationId xmlns:a16="http://schemas.microsoft.com/office/drawing/2014/main" xmlns="" id="{8F841978-0EBD-67E8-A82F-B12696F21DD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xmlns="" id="{40D4BC3B-E7A9-0671-1AB7-A2844B061C01}"/>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13" name="Freeform: Shape 12">
              <a:extLst>
                <a:ext uri="{FF2B5EF4-FFF2-40B4-BE49-F238E27FC236}">
                  <a16:creationId xmlns:a16="http://schemas.microsoft.com/office/drawing/2014/main" xmlns="" id="{CDFE37A7-CA1C-ACE1-BF0E-813F9946CAA5}"/>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xmlns="" id="{A13D3293-2772-1E61-E93A-4EDEFB7949AB}"/>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15" name="Freeform: Shape 14">
              <a:extLst>
                <a:ext uri="{FF2B5EF4-FFF2-40B4-BE49-F238E27FC236}">
                  <a16:creationId xmlns:a16="http://schemas.microsoft.com/office/drawing/2014/main" xmlns="" id="{4CEBB210-2558-17A6-1310-BA39DAD3060A}"/>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16" name="Freeform: Shape 15">
              <a:extLst>
                <a:ext uri="{FF2B5EF4-FFF2-40B4-BE49-F238E27FC236}">
                  <a16:creationId xmlns:a16="http://schemas.microsoft.com/office/drawing/2014/main" xmlns="" id="{DC8BE5B1-BC26-1C2B-1743-98A0399378CE}"/>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C5614B10-9BB6-AEA7-F3CD-32BE6CD4878C}"/>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FB497817-0F15-1007-748F-484A1C97F9F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B73B59EB-126B-E14F-5451-CA8F8351F4FB}"/>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989880-FD99-FFFD-D505-A033BAB817F1}"/>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7AD91591-B568-C606-C25C-9270349525BB}"/>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9E7E430D-9689-D6F9-310C-0C146155EE37}"/>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225C38AF-F42C-E4D4-2E4B-9CBCDF7FCDC5}"/>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327924D2-0917-6988-DB4E-F5F496CA9F36}"/>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E4C3A7C8-2BB6-53BC-480B-25EFB3172E33}"/>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6" name="Graphic 2">
            <a:extLst>
              <a:ext uri="{FF2B5EF4-FFF2-40B4-BE49-F238E27FC236}">
                <a16:creationId xmlns:a16="http://schemas.microsoft.com/office/drawing/2014/main" xmlns="" id="{45AB09EC-DAAF-3BB1-1836-B3EFF7BD8295}"/>
              </a:ext>
            </a:extLst>
          </p:cNvPr>
          <p:cNvGrpSpPr/>
          <p:nvPr/>
        </p:nvGrpSpPr>
        <p:grpSpPr>
          <a:xfrm>
            <a:off x="-794184" y="5772150"/>
            <a:ext cx="3131096" cy="2114362"/>
            <a:chOff x="-571934" y="3673696"/>
            <a:chExt cx="3997909" cy="2699702"/>
          </a:xfrm>
          <a:solidFill>
            <a:srgbClr val="E1F5ED"/>
          </a:solidFill>
        </p:grpSpPr>
        <p:sp>
          <p:nvSpPr>
            <p:cNvPr id="27" name="Freeform: Shape 26">
              <a:extLst>
                <a:ext uri="{FF2B5EF4-FFF2-40B4-BE49-F238E27FC236}">
                  <a16:creationId xmlns:a16="http://schemas.microsoft.com/office/drawing/2014/main" xmlns="" id="{BC15A0A6-40F1-F592-180B-05AD013135F3}"/>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DAD835C9-E036-D71A-2148-4CA62A467BC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89F04CD1-9412-5E0D-A041-15455753F552}"/>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210DAC7B-2F2C-D022-FDAA-34D56649AC5E}"/>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B83A8CE-C94D-AA7E-74C0-FE6EA990E590}"/>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xmlns="" id="{8637F292-3599-ABDB-A7B4-9B42F79EABDF}"/>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xmlns="" id="{25470048-6E9F-FE65-4837-F37B768DF570}"/>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xmlns="" id="{6B4BBCD4-652F-C556-8201-73C076EE41C8}"/>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xmlns="" id="{F6B3F5D4-EF38-1715-72A9-F5BA7D2E8BC5}"/>
              </a:ext>
            </a:extLst>
          </p:cNvPr>
          <p:cNvPicPr>
            <a:picLocks noChangeAspect="1"/>
          </p:cNvPicPr>
          <p:nvPr/>
        </p:nvPicPr>
        <p:blipFill>
          <a:blip r:embed="rId2"/>
          <a:stretch>
            <a:fillRect/>
          </a:stretch>
        </p:blipFill>
        <p:spPr>
          <a:xfrm>
            <a:off x="-469900" y="6172200"/>
            <a:ext cx="1295400" cy="1301874"/>
          </a:xfrm>
          <a:prstGeom prst="rect">
            <a:avLst/>
          </a:prstGeom>
        </p:spPr>
      </p:pic>
      <p:pic>
        <p:nvPicPr>
          <p:cNvPr id="36" name="Picture 35">
            <a:extLst>
              <a:ext uri="{FF2B5EF4-FFF2-40B4-BE49-F238E27FC236}">
                <a16:creationId xmlns:a16="http://schemas.microsoft.com/office/drawing/2014/main" xmlns="" id="{67A32D4B-0CEF-A064-E111-C38F4E13813F}"/>
              </a:ext>
            </a:extLst>
          </p:cNvPr>
          <p:cNvPicPr>
            <a:picLocks noChangeAspect="1"/>
          </p:cNvPicPr>
          <p:nvPr/>
        </p:nvPicPr>
        <p:blipFill>
          <a:blip r:embed="rId3"/>
          <a:stretch>
            <a:fillRect/>
          </a:stretch>
        </p:blipFill>
        <p:spPr>
          <a:xfrm>
            <a:off x="10947400" y="5406897"/>
            <a:ext cx="1727200" cy="2061413"/>
          </a:xfrm>
          <a:prstGeom prst="rect">
            <a:avLst/>
          </a:prstGeom>
        </p:spPr>
      </p:pic>
      <p:pic>
        <p:nvPicPr>
          <p:cNvPr id="37" name="Picture 36">
            <a:extLst>
              <a:ext uri="{FF2B5EF4-FFF2-40B4-BE49-F238E27FC236}">
                <a16:creationId xmlns:a16="http://schemas.microsoft.com/office/drawing/2014/main" xmlns="" id="{2B1DB998-8472-44BB-AAA7-DB2567951690}"/>
              </a:ext>
            </a:extLst>
          </p:cNvPr>
          <p:cNvPicPr>
            <a:picLocks noChangeAspect="1"/>
          </p:cNvPicPr>
          <p:nvPr/>
        </p:nvPicPr>
        <p:blipFill>
          <a:blip r:embed="rId4"/>
          <a:stretch>
            <a:fillRect/>
          </a:stretch>
        </p:blipFill>
        <p:spPr>
          <a:xfrm rot="18425184">
            <a:off x="11430000" y="-850900"/>
            <a:ext cx="1244600" cy="1645783"/>
          </a:xfrm>
          <a:prstGeom prst="rect">
            <a:avLst/>
          </a:prstGeom>
        </p:spPr>
      </p:pic>
      <p:pic>
        <p:nvPicPr>
          <p:cNvPr id="38" name="Picture 37">
            <a:extLst>
              <a:ext uri="{FF2B5EF4-FFF2-40B4-BE49-F238E27FC236}">
                <a16:creationId xmlns:a16="http://schemas.microsoft.com/office/drawing/2014/main" xmlns="" id="{06FE5F34-E6A4-F3D7-CAA6-804A5E44FDB8}"/>
              </a:ext>
            </a:extLst>
          </p:cNvPr>
          <p:cNvPicPr>
            <a:picLocks noChangeAspect="1"/>
          </p:cNvPicPr>
          <p:nvPr/>
        </p:nvPicPr>
        <p:blipFill>
          <a:blip r:embed="rId5"/>
          <a:stretch>
            <a:fillRect/>
          </a:stretch>
        </p:blipFill>
        <p:spPr>
          <a:xfrm>
            <a:off x="11874500" y="-88900"/>
            <a:ext cx="876300" cy="1642187"/>
          </a:xfrm>
          <a:prstGeom prst="rect">
            <a:avLst/>
          </a:prstGeom>
        </p:spPr>
      </p:pic>
      <p:grpSp>
        <p:nvGrpSpPr>
          <p:cNvPr id="39" name="Graphic 287">
            <a:extLst>
              <a:ext uri="{FF2B5EF4-FFF2-40B4-BE49-F238E27FC236}">
                <a16:creationId xmlns:a16="http://schemas.microsoft.com/office/drawing/2014/main" xmlns="" id="{1A710E4C-CA73-06D6-8C99-34C58063E475}"/>
              </a:ext>
            </a:extLst>
          </p:cNvPr>
          <p:cNvGrpSpPr/>
          <p:nvPr/>
        </p:nvGrpSpPr>
        <p:grpSpPr>
          <a:xfrm rot="21165558">
            <a:off x="508786" y="6288437"/>
            <a:ext cx="1758149" cy="1326258"/>
            <a:chOff x="-5909677" y="-1081579"/>
            <a:chExt cx="1941507" cy="1464574"/>
          </a:xfrm>
        </p:grpSpPr>
        <p:sp>
          <p:nvSpPr>
            <p:cNvPr id="40" name="Freeform: Shape 39">
              <a:extLst>
                <a:ext uri="{FF2B5EF4-FFF2-40B4-BE49-F238E27FC236}">
                  <a16:creationId xmlns:a16="http://schemas.microsoft.com/office/drawing/2014/main" xmlns="" id="{82CDAFEB-AE7C-B779-39B5-B9C52D2EC1EF}"/>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xmlns="" id="{BCDC9899-6982-3203-D769-2813974CA6F6}"/>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xmlns="" id="{A36BF8BB-87AB-2925-7002-1A3E96207EF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xmlns="" id="{7D68ACE5-3A6D-5B60-540A-B950EA6A5C37}"/>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xmlns="" id="{16E8CD8C-A89D-082F-9415-23B84EB53764}"/>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xmlns="" id="{5BC01D0B-9802-9A1C-2A9E-E3A45B6FB43C}"/>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xmlns="" id="{53ED5D82-CC2D-E536-4670-2E7475F6667A}"/>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xmlns="" id="{0E89F0BD-B50F-9D04-16A2-E8F840B78405}"/>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6A88EE02-57B8-23BA-E486-942EDAEB053A}"/>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FE6BBEAE-AF47-5553-3961-54B5DEE7037C}"/>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xmlns="" id="{875AFE70-1FF2-BDB0-EB49-7485FC5EFB0E}"/>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xmlns="" id="{2128DA2A-218F-D485-29DF-7CD834A24F6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xmlns="" id="{1EECE37E-725D-675B-B707-A7961F1AB985}"/>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xmlns="" id="{0AF6B4D6-427A-DD89-7A0B-AAB32281FD2F}"/>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xmlns="" id="{31CFAFB3-0668-DF46-9093-17DCA2A87BB1}"/>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xmlns="" id="{EC92149B-C520-821D-3A4F-D82DDB71361B}"/>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5" name="Rectangle: Rounded Corners 4">
            <a:extLst>
              <a:ext uri="{FF2B5EF4-FFF2-40B4-BE49-F238E27FC236}">
                <a16:creationId xmlns:a16="http://schemas.microsoft.com/office/drawing/2014/main" xmlns="" id="{31D6B44D-886A-49E5-98FD-FF26AFE2FFB4}"/>
              </a:ext>
            </a:extLst>
          </p:cNvPr>
          <p:cNvSpPr/>
          <p:nvPr/>
        </p:nvSpPr>
        <p:spPr>
          <a:xfrm>
            <a:off x="1816286" y="522334"/>
            <a:ext cx="8442960" cy="660903"/>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629CBF8C-BC3A-DD43-95B2-DF1B8606E6AF}"/>
              </a:ext>
            </a:extLst>
          </p:cNvPr>
          <p:cNvSpPr txBox="1"/>
          <p:nvPr/>
        </p:nvSpPr>
        <p:spPr>
          <a:xfrm>
            <a:off x="1839146" y="622177"/>
            <a:ext cx="8397242" cy="461217"/>
          </a:xfrm>
          <a:prstGeom prst="rect">
            <a:avLst/>
          </a:prstGeom>
          <a:noFill/>
        </p:spPr>
        <p:txBody>
          <a:bodyPr wrap="square" rtlCol="0">
            <a:spAutoFit/>
          </a:bodyPr>
          <a:lstStyle/>
          <a:p>
            <a:pPr algn="ctr">
              <a:lnSpc>
                <a:spcPct val="120000"/>
              </a:lnSpc>
            </a:pPr>
            <a:r>
              <a:rPr lang="en-US" sz="2200" b="1" dirty="0" err="1" smtClean="0">
                <a:solidFill>
                  <a:srgbClr val="C00000"/>
                </a:solidFill>
              </a:rPr>
              <a:t>Sự</a:t>
            </a:r>
            <a:r>
              <a:rPr lang="en-US" sz="2200" b="1" dirty="0" smtClean="0">
                <a:solidFill>
                  <a:srgbClr val="C00000"/>
                </a:solidFill>
              </a:rPr>
              <a:t> </a:t>
            </a:r>
            <a:r>
              <a:rPr lang="en-US" sz="2200" b="1" dirty="0" err="1" smtClean="0">
                <a:solidFill>
                  <a:srgbClr val="C00000"/>
                </a:solidFill>
              </a:rPr>
              <a:t>điện</a:t>
            </a:r>
            <a:r>
              <a:rPr lang="en-US" sz="2200" b="1" dirty="0" smtClean="0">
                <a:solidFill>
                  <a:srgbClr val="C00000"/>
                </a:solidFill>
              </a:rPr>
              <a:t> li </a:t>
            </a:r>
            <a:r>
              <a:rPr lang="en-US" sz="2200" b="1" dirty="0" err="1" smtClean="0">
                <a:solidFill>
                  <a:srgbClr val="C00000"/>
                </a:solidFill>
              </a:rPr>
              <a:t>của</a:t>
            </a:r>
            <a:r>
              <a:rPr lang="en-US" sz="2200" b="1" dirty="0" smtClean="0">
                <a:solidFill>
                  <a:srgbClr val="C00000"/>
                </a:solidFill>
              </a:rPr>
              <a:t> </a:t>
            </a:r>
            <a:r>
              <a:rPr lang="en-US" sz="2200" b="1" dirty="0" err="1" smtClean="0">
                <a:solidFill>
                  <a:srgbClr val="C00000"/>
                </a:solidFill>
              </a:rPr>
              <a:t>HCl</a:t>
            </a:r>
            <a:r>
              <a:rPr lang="en-US" sz="2200" b="1" dirty="0" smtClean="0">
                <a:solidFill>
                  <a:srgbClr val="C00000"/>
                </a:solidFill>
              </a:rPr>
              <a:t> </a:t>
            </a:r>
            <a:r>
              <a:rPr lang="en-US" sz="2200" b="1" dirty="0" err="1" smtClean="0">
                <a:solidFill>
                  <a:srgbClr val="C00000"/>
                </a:solidFill>
              </a:rPr>
              <a:t>và</a:t>
            </a:r>
            <a:r>
              <a:rPr lang="en-US" sz="2200" b="1" dirty="0" smtClean="0">
                <a:solidFill>
                  <a:srgbClr val="C00000"/>
                </a:solidFill>
              </a:rPr>
              <a:t> CH</a:t>
            </a:r>
            <a:r>
              <a:rPr lang="en-US" sz="2200" b="1" baseline="-25000" dirty="0" smtClean="0">
                <a:solidFill>
                  <a:srgbClr val="C00000"/>
                </a:solidFill>
              </a:rPr>
              <a:t>3</a:t>
            </a:r>
            <a:r>
              <a:rPr lang="en-US" sz="2200" b="1" dirty="0" smtClean="0">
                <a:solidFill>
                  <a:srgbClr val="C00000"/>
                </a:solidFill>
              </a:rPr>
              <a:t>COOH </a:t>
            </a:r>
            <a:r>
              <a:rPr lang="en-US" sz="2200" b="1" dirty="0" err="1" smtClean="0">
                <a:solidFill>
                  <a:srgbClr val="C00000"/>
                </a:solidFill>
              </a:rPr>
              <a:t>là</a:t>
            </a:r>
            <a:r>
              <a:rPr lang="en-US" sz="2200" b="1" dirty="0" smtClean="0">
                <a:solidFill>
                  <a:srgbClr val="C00000"/>
                </a:solidFill>
              </a:rPr>
              <a:t> </a:t>
            </a:r>
            <a:r>
              <a:rPr lang="en-US" sz="2200" b="1" dirty="0" err="1" smtClean="0">
                <a:solidFill>
                  <a:srgbClr val="C00000"/>
                </a:solidFill>
              </a:rPr>
              <a:t>khác</a:t>
            </a:r>
            <a:r>
              <a:rPr lang="en-US" sz="2200" b="1" dirty="0" smtClean="0">
                <a:solidFill>
                  <a:srgbClr val="C00000"/>
                </a:solidFill>
              </a:rPr>
              <a:t> </a:t>
            </a:r>
            <a:r>
              <a:rPr lang="en-US" sz="2200" b="1" dirty="0" err="1" smtClean="0">
                <a:solidFill>
                  <a:srgbClr val="C00000"/>
                </a:solidFill>
              </a:rPr>
              <a:t>nhau</a:t>
            </a:r>
            <a:r>
              <a:rPr lang="en-US" sz="2200" b="1" dirty="0" smtClean="0">
                <a:solidFill>
                  <a:srgbClr val="C00000"/>
                </a:solidFill>
              </a:rPr>
              <a:t>.</a:t>
            </a:r>
            <a:endParaRPr lang="vi-VN" sz="2200" b="1" dirty="0">
              <a:solidFill>
                <a:srgbClr val="C00000"/>
              </a:solidFill>
            </a:endParaRPr>
          </a:p>
        </p:txBody>
      </p:sp>
      <p:grpSp>
        <p:nvGrpSpPr>
          <p:cNvPr id="2" name="Group 1">
            <a:extLst>
              <a:ext uri="{FF2B5EF4-FFF2-40B4-BE49-F238E27FC236}">
                <a16:creationId xmlns:a16="http://schemas.microsoft.com/office/drawing/2014/main" xmlns="" id="{4AC047C2-8FD5-E574-5F23-6881029CA4F4}"/>
              </a:ext>
            </a:extLst>
          </p:cNvPr>
          <p:cNvGrpSpPr/>
          <p:nvPr/>
        </p:nvGrpSpPr>
        <p:grpSpPr>
          <a:xfrm>
            <a:off x="431800" y="5105400"/>
            <a:ext cx="11328400" cy="1076169"/>
            <a:chOff x="431800" y="5105400"/>
            <a:chExt cx="11328400" cy="1076169"/>
          </a:xfrm>
        </p:grpSpPr>
        <p:sp>
          <p:nvSpPr>
            <p:cNvPr id="56" name="Rectangle: Rounded Corners 55">
              <a:extLst>
                <a:ext uri="{FF2B5EF4-FFF2-40B4-BE49-F238E27FC236}">
                  <a16:creationId xmlns:a16="http://schemas.microsoft.com/office/drawing/2014/main" xmlns="" id="{7B166A85-CF1B-6DEA-77BF-522D884D59E1}"/>
                </a:ext>
              </a:extLst>
            </p:cNvPr>
            <p:cNvSpPr/>
            <p:nvPr/>
          </p:nvSpPr>
          <p:spPr>
            <a:xfrm>
              <a:off x="431800" y="5105400"/>
              <a:ext cx="11328400" cy="1076169"/>
            </a:xfrm>
            <a:prstGeom prst="roundRect">
              <a:avLst/>
            </a:prstGeom>
            <a:solidFill>
              <a:srgbClr val="FFFF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C0AB8732-1F2E-0174-2549-3BB17448272C}"/>
                    </a:ext>
                  </a:extLst>
                </p:cNvPr>
                <p:cNvSpPr txBox="1"/>
                <p:nvPr/>
              </p:nvSpPr>
              <p:spPr>
                <a:xfrm>
                  <a:off x="561314" y="5207578"/>
                  <a:ext cx="11043342" cy="818622"/>
                </a:xfrm>
                <a:prstGeom prst="rect">
                  <a:avLst/>
                </a:prstGeom>
                <a:noFill/>
              </p:spPr>
              <p:txBody>
                <a:bodyPr wrap="square" rtlCol="0">
                  <a:spAutoFit/>
                </a:bodyPr>
                <a:lstStyle/>
                <a:p>
                  <a:pPr>
                    <a:lnSpc>
                      <a:spcPct val="124000"/>
                    </a:lnSpc>
                  </a:pPr>
                  <a:r>
                    <a:rPr lang="en-US" sz="2000" dirty="0" smtClean="0"/>
                    <a:t>Ta </a:t>
                  </a:r>
                  <a:r>
                    <a:rPr lang="en-US" sz="2000" dirty="0" err="1" smtClean="0"/>
                    <a:t>nói</a:t>
                  </a:r>
                  <a:r>
                    <a:rPr lang="en-US" sz="2000" dirty="0" smtClean="0"/>
                    <a:t> CH</a:t>
                  </a:r>
                  <a:r>
                    <a:rPr lang="en-US" sz="2000" baseline="-25000" dirty="0" smtClean="0"/>
                    <a:t>3</a:t>
                  </a:r>
                  <a:r>
                    <a:rPr lang="en-US" sz="2000" dirty="0" smtClean="0"/>
                    <a:t>COOH </a:t>
                  </a:r>
                  <a:r>
                    <a:rPr lang="en-US" sz="2000" dirty="0" err="1" smtClean="0"/>
                    <a:t>là</a:t>
                  </a:r>
                  <a:r>
                    <a:rPr lang="en-US" sz="2000" dirty="0" smtClean="0"/>
                    <a:t> </a:t>
                  </a:r>
                  <a:r>
                    <a:rPr lang="en-US" sz="2000" dirty="0" err="1" smtClean="0"/>
                    <a:t>chất</a:t>
                  </a:r>
                  <a:r>
                    <a:rPr lang="en-US" sz="2000" dirty="0" smtClean="0"/>
                    <a:t> </a:t>
                  </a:r>
                  <a:r>
                    <a:rPr lang="en-US" sz="2000" dirty="0" err="1" smtClean="0"/>
                    <a:t>điện</a:t>
                  </a:r>
                  <a:r>
                    <a:rPr lang="en-US" sz="2000" dirty="0" smtClean="0"/>
                    <a:t> li </a:t>
                  </a:r>
                  <a:r>
                    <a:rPr lang="en-US" sz="2000" dirty="0" err="1" smtClean="0"/>
                    <a:t>yếu</a:t>
                  </a:r>
                  <a:r>
                    <a:rPr lang="en-US" sz="2000" dirty="0" smtClean="0"/>
                    <a:t>, </a:t>
                  </a:r>
                  <a:r>
                    <a:rPr lang="en-US" sz="2000" dirty="0" err="1" smtClean="0"/>
                    <a:t>phương</a:t>
                  </a:r>
                  <a:r>
                    <a:rPr lang="en-US" sz="2000" dirty="0" smtClean="0"/>
                    <a:t> </a:t>
                  </a:r>
                  <a:r>
                    <a:rPr lang="en-US" sz="2000" dirty="0" err="1" smtClean="0"/>
                    <a:t>trình</a:t>
                  </a:r>
                  <a:r>
                    <a:rPr lang="en-US" sz="2000" dirty="0" smtClean="0"/>
                    <a:t> </a:t>
                  </a:r>
                  <a:r>
                    <a:rPr lang="en-US" sz="2000" dirty="0" err="1" smtClean="0"/>
                    <a:t>điện</a:t>
                  </a:r>
                  <a:r>
                    <a:rPr lang="en-US" sz="2000" dirty="0" smtClean="0"/>
                    <a:t> li dung 2 </a:t>
                  </a:r>
                  <a:r>
                    <a:rPr lang="en-US" sz="2000" dirty="0" err="1" smtClean="0"/>
                    <a:t>nửa</a:t>
                  </a:r>
                  <a:r>
                    <a:rPr lang="en-US" sz="2000" dirty="0" smtClean="0"/>
                    <a:t> </a:t>
                  </a:r>
                  <a:r>
                    <a:rPr lang="en-US" sz="2000" dirty="0" err="1" smtClean="0"/>
                    <a:t>mũi</a:t>
                  </a:r>
                  <a:r>
                    <a:rPr lang="en-US" sz="2000" dirty="0" smtClean="0"/>
                    <a:t> </a:t>
                  </a:r>
                  <a:r>
                    <a:rPr lang="en-US" sz="2000" dirty="0" err="1" smtClean="0"/>
                    <a:t>tên</a:t>
                  </a:r>
                  <a:r>
                    <a:rPr lang="en-US" sz="2000" dirty="0" smtClean="0"/>
                    <a:t> </a:t>
                  </a:r>
                  <a:r>
                    <a:rPr lang="en-US" sz="2000" dirty="0" err="1" smtClean="0"/>
                    <a:t>ngược</a:t>
                  </a:r>
                  <a:r>
                    <a:rPr lang="en-US" sz="2000" dirty="0" smtClean="0"/>
                    <a:t> </a:t>
                  </a:r>
                  <a:r>
                    <a:rPr lang="en-US" sz="2000" dirty="0" err="1" smtClean="0"/>
                    <a:t>chiều</a:t>
                  </a:r>
                  <a:r>
                    <a:rPr lang="en-US" sz="2000" dirty="0" smtClean="0"/>
                    <a:t>:</a:t>
                  </a:r>
                </a:p>
                <a:p>
                  <a:pPr algn="ctr">
                    <a:lnSpc>
                      <a:spcPct val="124000"/>
                    </a:lnSpc>
                  </a:pPr>
                  <a:r>
                    <a:rPr lang="en-US" sz="2000" dirty="0"/>
                    <a:t>CH</a:t>
                  </a:r>
                  <a:r>
                    <a:rPr lang="en-US" sz="2000" baseline="-25000" dirty="0"/>
                    <a:t>3</a:t>
                  </a:r>
                  <a:r>
                    <a:rPr lang="en-US" sz="2000" dirty="0"/>
                    <a:t>COOH </a:t>
                  </a:r>
                  <a14:m>
                    <m:oMath xmlns:m="http://schemas.openxmlformats.org/officeDocument/2006/math">
                      <m:r>
                        <a:rPr lang="en-US" sz="2000" i="1" dirty="0" smtClean="0">
                          <a:latin typeface="Cambria Math" panose="02040503050406030204" pitchFamily="18" charset="0"/>
                          <a:ea typeface="Cambria Math" panose="02040503050406030204" pitchFamily="18" charset="0"/>
                        </a:rPr>
                        <m:t>⇋</m:t>
                      </m:r>
                    </m:oMath>
                  </a14:m>
                  <a:r>
                    <a:rPr lang="en-US" sz="2000" dirty="0" smtClean="0"/>
                    <a:t> H</a:t>
                  </a:r>
                  <a:r>
                    <a:rPr lang="en-US" sz="2000" baseline="30000" dirty="0" smtClean="0"/>
                    <a:t>+</a:t>
                  </a:r>
                  <a:r>
                    <a:rPr lang="en-US" sz="2000" dirty="0" smtClean="0"/>
                    <a:t> + CH</a:t>
                  </a:r>
                  <a:r>
                    <a:rPr lang="en-US" sz="2000" baseline="-25000" dirty="0" smtClean="0"/>
                    <a:t>3</a:t>
                  </a:r>
                  <a:r>
                    <a:rPr lang="en-US" sz="2000" dirty="0" smtClean="0"/>
                    <a:t>COO</a:t>
                  </a:r>
                  <a:r>
                    <a:rPr lang="en-US" sz="2000" baseline="30000" dirty="0" smtClean="0"/>
                    <a:t>-</a:t>
                  </a:r>
                </a:p>
              </p:txBody>
            </p:sp>
          </mc:Choice>
          <mc:Fallback xmlns="">
            <p:sp>
              <p:nvSpPr>
                <p:cNvPr id="6" name="TextBox 5">
                  <a:extLst>
                    <a:ext uri="{FF2B5EF4-FFF2-40B4-BE49-F238E27FC236}">
                      <a16:creationId xmlns:a16="http://schemas.microsoft.com/office/drawing/2014/main" id="{C0AB8732-1F2E-0174-2549-3BB17448272C}"/>
                    </a:ext>
                  </a:extLst>
                </p:cNvPr>
                <p:cNvSpPr txBox="1">
                  <a:spLocks noRot="1" noChangeAspect="1" noMove="1" noResize="1" noEditPoints="1" noAdjustHandles="1" noChangeArrowheads="1" noChangeShapeType="1" noTextEdit="1"/>
                </p:cNvSpPr>
                <p:nvPr/>
              </p:nvSpPr>
              <p:spPr>
                <a:xfrm>
                  <a:off x="561314" y="5207578"/>
                  <a:ext cx="11043342" cy="818622"/>
                </a:xfrm>
                <a:prstGeom prst="rect">
                  <a:avLst/>
                </a:prstGeom>
                <a:blipFill>
                  <a:blip r:embed="rId6"/>
                  <a:stretch>
                    <a:fillRect l="-552" b="-12593"/>
                  </a:stretch>
                </a:blipFill>
              </p:spPr>
              <p:txBody>
                <a:bodyPr/>
                <a:lstStyle/>
                <a:p>
                  <a:r>
                    <a:rPr lang="en-US">
                      <a:noFill/>
                    </a:rPr>
                    <a:t> </a:t>
                  </a:r>
                </a:p>
              </p:txBody>
            </p:sp>
          </mc:Fallback>
        </mc:AlternateContent>
      </p:grpSp>
      <p:grpSp>
        <p:nvGrpSpPr>
          <p:cNvPr id="60" name="Group 59"/>
          <p:cNvGrpSpPr/>
          <p:nvPr/>
        </p:nvGrpSpPr>
        <p:grpSpPr>
          <a:xfrm>
            <a:off x="1984020" y="1331083"/>
            <a:ext cx="8843921" cy="3658499"/>
            <a:chOff x="1954523" y="1312056"/>
            <a:chExt cx="8843921" cy="3658499"/>
          </a:xfrm>
        </p:grpSpPr>
        <p:grpSp>
          <p:nvGrpSpPr>
            <p:cNvPr id="61" name="Group 60"/>
            <p:cNvGrpSpPr/>
            <p:nvPr/>
          </p:nvGrpSpPr>
          <p:grpSpPr>
            <a:xfrm>
              <a:off x="1954523" y="1312056"/>
              <a:ext cx="4606007" cy="3563575"/>
              <a:chOff x="2187681" y="1292072"/>
              <a:chExt cx="4606007" cy="3563575"/>
            </a:xfrm>
          </p:grpSpPr>
          <p:pic>
            <p:nvPicPr>
              <p:cNvPr id="63" name="Picture 62"/>
              <p:cNvPicPr>
                <a:picLocks noChangeAspect="1"/>
              </p:cNvPicPr>
              <p:nvPr/>
            </p:nvPicPr>
            <p:blipFill rotWithShape="1">
              <a:blip r:embed="rId7">
                <a:extLst>
                  <a:ext uri="{28A0092B-C50C-407E-A947-70E740481C1C}">
                    <a14:useLocalDpi xmlns:a14="http://schemas.microsoft.com/office/drawing/2010/main" val="0"/>
                  </a:ext>
                </a:extLst>
              </a:blip>
              <a:srcRect l="53680" t="430" r="-12" b="7472"/>
              <a:stretch/>
            </p:blipFill>
            <p:spPr>
              <a:xfrm>
                <a:off x="2187681" y="1292072"/>
                <a:ext cx="2236137" cy="3563575"/>
              </a:xfrm>
              <a:prstGeom prst="rect">
                <a:avLst/>
              </a:prstGeom>
            </p:spPr>
          </p:pic>
          <p:sp>
            <p:nvSpPr>
              <p:cNvPr id="64" name="Left-Right Arrow 63"/>
              <p:cNvSpPr/>
              <p:nvPr/>
            </p:nvSpPr>
            <p:spPr>
              <a:xfrm>
                <a:off x="5117288" y="2848401"/>
                <a:ext cx="1676400" cy="609600"/>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pic>
          <p:nvPicPr>
            <p:cNvPr id="62" name="Picture 61"/>
            <p:cNvPicPr>
              <a:picLocks noChangeAspect="1"/>
            </p:cNvPicPr>
            <p:nvPr/>
          </p:nvPicPr>
          <p:blipFill>
            <a:blip r:embed="rId8"/>
            <a:stretch>
              <a:fillRect/>
            </a:stretch>
          </p:blipFill>
          <p:spPr>
            <a:xfrm>
              <a:off x="6560530" y="1375816"/>
              <a:ext cx="4237914" cy="3594739"/>
            </a:xfrm>
            <a:prstGeom prst="rect">
              <a:avLst/>
            </a:prstGeom>
          </p:spPr>
        </p:pic>
      </p:grpSp>
    </p:spTree>
    <p:extLst>
      <p:ext uri="{BB962C8B-B14F-4D97-AF65-F5344CB8AC3E}">
        <p14:creationId xmlns:p14="http://schemas.microsoft.com/office/powerpoint/2010/main" val="2502229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xmlns="" id="{BA14FA25-5C8C-FAF7-9421-3CDB036A4381}"/>
              </a:ext>
            </a:extLst>
          </p:cNvPr>
          <p:cNvSpPr/>
          <p:nvPr/>
        </p:nvSpPr>
        <p:spPr>
          <a:xfrm>
            <a:off x="1562030" y="1096847"/>
            <a:ext cx="9057685" cy="1038110"/>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1177795" y="764730"/>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2123576" y="1222773"/>
            <a:ext cx="8487085" cy="824008"/>
          </a:xfrm>
          <a:prstGeom prst="rect">
            <a:avLst/>
          </a:prstGeom>
          <a:noFill/>
        </p:spPr>
        <p:txBody>
          <a:bodyPr wrap="square" rtlCol="0">
            <a:spAutoFit/>
          </a:bodyPr>
          <a:lstStyle/>
          <a:p>
            <a:pPr>
              <a:lnSpc>
                <a:spcPct val="125000"/>
              </a:lnSpc>
            </a:pPr>
            <a:r>
              <a:rPr lang="en-US" sz="2000" dirty="0" err="1"/>
              <a:t>Nếu</a:t>
            </a:r>
            <a:r>
              <a:rPr lang="en-US" sz="2000" dirty="0"/>
              <a:t> </a:t>
            </a:r>
            <a:r>
              <a:rPr lang="en-US" sz="2000" dirty="0" err="1"/>
              <a:t>nhỏ</a:t>
            </a:r>
            <a:r>
              <a:rPr lang="en-US" sz="2000" dirty="0"/>
              <a:t> </a:t>
            </a:r>
            <a:r>
              <a:rPr lang="en-US" sz="2000" dirty="0" err="1"/>
              <a:t>thêm</a:t>
            </a:r>
            <a:r>
              <a:rPr lang="en-US" sz="2000" dirty="0"/>
              <a:t> </a:t>
            </a:r>
            <a:r>
              <a:rPr lang="en-US" sz="2000" dirty="0" err="1"/>
              <a:t>vài</a:t>
            </a:r>
            <a:r>
              <a:rPr lang="en-US" sz="2000" dirty="0"/>
              <a:t> </a:t>
            </a:r>
            <a:r>
              <a:rPr lang="en-US" sz="2000" dirty="0" err="1"/>
              <a:t>giọt</a:t>
            </a:r>
            <a:r>
              <a:rPr lang="en-US" sz="2000" dirty="0"/>
              <a:t> dung </a:t>
            </a:r>
            <a:r>
              <a:rPr lang="en-US" sz="2000" dirty="0" err="1"/>
              <a:t>dịch</a:t>
            </a:r>
            <a:r>
              <a:rPr lang="en-US" sz="2000" dirty="0"/>
              <a:t> </a:t>
            </a:r>
            <a:r>
              <a:rPr lang="en-US" sz="2000" dirty="0" err="1"/>
              <a:t>NaOH</a:t>
            </a:r>
            <a:r>
              <a:rPr lang="en-US" sz="2000" dirty="0"/>
              <a:t> </a:t>
            </a:r>
            <a:r>
              <a:rPr lang="en-US" sz="2000" dirty="0" err="1"/>
              <a:t>hoặc</a:t>
            </a:r>
            <a:r>
              <a:rPr lang="en-US" sz="2000" dirty="0"/>
              <a:t> CH</a:t>
            </a:r>
            <a:r>
              <a:rPr lang="en-US" sz="2000" baseline="-25000" dirty="0"/>
              <a:t>3</a:t>
            </a:r>
            <a:r>
              <a:rPr lang="en-US" sz="2000" dirty="0"/>
              <a:t>COONa </a:t>
            </a:r>
            <a:r>
              <a:rPr lang="en-US" sz="2000" dirty="0" err="1"/>
              <a:t>vào</a:t>
            </a:r>
            <a:r>
              <a:rPr lang="en-US" sz="2000" dirty="0"/>
              <a:t> dung </a:t>
            </a:r>
            <a:r>
              <a:rPr lang="en-US" sz="2000" dirty="0" err="1"/>
              <a:t>dịch</a:t>
            </a:r>
            <a:r>
              <a:rPr lang="en-US" sz="2000" dirty="0"/>
              <a:t> CH</a:t>
            </a:r>
            <a:r>
              <a:rPr lang="en-US" sz="2000" baseline="-25000" dirty="0"/>
              <a:t>3</a:t>
            </a:r>
            <a:r>
              <a:rPr lang="en-US" sz="2000" dirty="0"/>
              <a:t>COOH </a:t>
            </a:r>
            <a:r>
              <a:rPr lang="en-US" sz="2000" dirty="0" err="1"/>
              <a:t>thì</a:t>
            </a:r>
            <a:r>
              <a:rPr lang="en-US" sz="2000" dirty="0"/>
              <a:t> </a:t>
            </a:r>
            <a:r>
              <a:rPr lang="en-US" sz="2000" dirty="0" err="1"/>
              <a:t>cân</a:t>
            </a:r>
            <a:r>
              <a:rPr lang="en-US" sz="2000" dirty="0"/>
              <a:t> </a:t>
            </a:r>
            <a:r>
              <a:rPr lang="en-US" sz="2000" dirty="0" err="1"/>
              <a:t>bằng</a:t>
            </a:r>
            <a:r>
              <a:rPr lang="en-US" sz="2000" dirty="0"/>
              <a:t> </a:t>
            </a:r>
            <a:r>
              <a:rPr lang="en-US" sz="2000" dirty="0" err="1" smtClean="0"/>
              <a:t>sau</a:t>
            </a:r>
            <a:r>
              <a:rPr lang="en-US" sz="2000" dirty="0" smtClean="0"/>
              <a:t> </a:t>
            </a:r>
            <a:r>
              <a:rPr lang="en-US" sz="2000" dirty="0" err="1" smtClean="0"/>
              <a:t>chuyển</a:t>
            </a:r>
            <a:r>
              <a:rPr lang="en-US" sz="2000" dirty="0" smtClean="0"/>
              <a:t> </a:t>
            </a:r>
            <a:r>
              <a:rPr lang="en-US" sz="2000" dirty="0" err="1"/>
              <a:t>dịch</a:t>
            </a:r>
            <a:r>
              <a:rPr lang="en-US" sz="2000" dirty="0"/>
              <a:t> </a:t>
            </a:r>
            <a:r>
              <a:rPr lang="en-US" sz="2000" dirty="0" err="1"/>
              <a:t>theo</a:t>
            </a:r>
            <a:r>
              <a:rPr lang="en-US" sz="2000" dirty="0"/>
              <a:t> </a:t>
            </a:r>
            <a:r>
              <a:rPr lang="en-US" sz="2000" dirty="0" err="1"/>
              <a:t>chiều</a:t>
            </a:r>
            <a:r>
              <a:rPr lang="en-US" sz="2000" dirty="0"/>
              <a:t> </a:t>
            </a:r>
            <a:r>
              <a:rPr lang="en-US" sz="2000" dirty="0" err="1"/>
              <a:t>nào</a:t>
            </a:r>
            <a:r>
              <a:rPr lang="en-US" sz="2000" dirty="0"/>
              <a:t>?</a:t>
            </a:r>
            <a:endParaRPr lang="vi-VN" sz="2400" b="1" dirty="0"/>
          </a:p>
        </p:txBody>
      </p:sp>
      <p:grpSp>
        <p:nvGrpSpPr>
          <p:cNvPr id="5" name="Group 4">
            <a:extLst>
              <a:ext uri="{FF2B5EF4-FFF2-40B4-BE49-F238E27FC236}">
                <a16:creationId xmlns:a16="http://schemas.microsoft.com/office/drawing/2014/main" xmlns="" id="{6ED1650D-5F7D-E370-53ED-725C9C4E9610}"/>
              </a:ext>
            </a:extLst>
          </p:cNvPr>
          <p:cNvGrpSpPr/>
          <p:nvPr/>
        </p:nvGrpSpPr>
        <p:grpSpPr>
          <a:xfrm>
            <a:off x="3293151" y="2467074"/>
            <a:ext cx="6147933" cy="1209722"/>
            <a:chOff x="3467100" y="4764549"/>
            <a:chExt cx="5085122" cy="1209722"/>
          </a:xfrm>
        </p:grpSpPr>
        <p:sp>
          <p:nvSpPr>
            <p:cNvPr id="257" name="Hexagon 256">
              <a:extLst>
                <a:ext uri="{FF2B5EF4-FFF2-40B4-BE49-F238E27FC236}">
                  <a16:creationId xmlns:a16="http://schemas.microsoft.com/office/drawing/2014/main" xmlns=""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xmlns="" id="{1D997C23-67FA-62BC-08CD-3BDAC604AD05}"/>
                    </a:ext>
                  </a:extLst>
                </p:cNvPr>
                <p:cNvSpPr txBox="1"/>
                <p:nvPr/>
              </p:nvSpPr>
              <p:spPr>
                <a:xfrm>
                  <a:off x="3695700" y="4865121"/>
                  <a:ext cx="4678724" cy="1109150"/>
                </a:xfrm>
                <a:prstGeom prst="rect">
                  <a:avLst/>
                </a:prstGeom>
                <a:noFill/>
              </p:spPr>
              <p:txBody>
                <a:bodyPr wrap="square" rtlCol="0">
                  <a:spAutoFit/>
                </a:bodyPr>
                <a:lstStyle/>
                <a:p>
                  <a:pPr algn="ctr">
                    <a:lnSpc>
                      <a:spcPct val="124000"/>
                    </a:lnSpc>
                  </a:pPr>
                  <a:r>
                    <a:rPr lang="en-US" sz="2800" b="1" dirty="0" smtClean="0">
                      <a:solidFill>
                        <a:srgbClr val="FF0000"/>
                      </a:solidFill>
                    </a:rPr>
                    <a:t>CH</a:t>
                  </a:r>
                  <a:r>
                    <a:rPr lang="en-US" sz="2800" b="1" baseline="-25000" dirty="0">
                      <a:solidFill>
                        <a:srgbClr val="FF0000"/>
                      </a:solidFill>
                    </a:rPr>
                    <a:t>3</a:t>
                  </a:r>
                  <a:r>
                    <a:rPr lang="en-US" sz="2800" b="1" dirty="0">
                      <a:solidFill>
                        <a:srgbClr val="FF0000"/>
                      </a:solidFill>
                    </a:rPr>
                    <a:t>COOH </a:t>
                  </a:r>
                  <a14:m>
                    <m:oMath xmlns:m="http://schemas.openxmlformats.org/officeDocument/2006/math">
                      <m:r>
                        <a:rPr lang="en-US" sz="2800" b="1" i="1" dirty="0">
                          <a:solidFill>
                            <a:srgbClr val="FF0000"/>
                          </a:solidFill>
                          <a:latin typeface="Cambria Math" panose="02040503050406030204" pitchFamily="18" charset="0"/>
                          <a:ea typeface="Cambria Math" panose="02040503050406030204" pitchFamily="18" charset="0"/>
                        </a:rPr>
                        <m:t>⇋</m:t>
                      </m:r>
                    </m:oMath>
                  </a14:m>
                  <a:r>
                    <a:rPr lang="en-US" sz="2800" b="1" dirty="0">
                      <a:solidFill>
                        <a:srgbClr val="FF0000"/>
                      </a:solidFill>
                    </a:rPr>
                    <a:t> H</a:t>
                  </a:r>
                  <a:r>
                    <a:rPr lang="en-US" sz="2800" b="1" baseline="30000" dirty="0">
                      <a:solidFill>
                        <a:srgbClr val="FF0000"/>
                      </a:solidFill>
                    </a:rPr>
                    <a:t>+</a:t>
                  </a:r>
                  <a:r>
                    <a:rPr lang="en-US" sz="2800" b="1" dirty="0">
                      <a:solidFill>
                        <a:srgbClr val="FF0000"/>
                      </a:solidFill>
                    </a:rPr>
                    <a:t> + CH</a:t>
                  </a:r>
                  <a:r>
                    <a:rPr lang="en-US" sz="2800" b="1" baseline="-25000" dirty="0">
                      <a:solidFill>
                        <a:srgbClr val="FF0000"/>
                      </a:solidFill>
                    </a:rPr>
                    <a:t>3</a:t>
                  </a:r>
                  <a:r>
                    <a:rPr lang="en-US" sz="2800" b="1" dirty="0">
                      <a:solidFill>
                        <a:srgbClr val="FF0000"/>
                      </a:solidFill>
                    </a:rPr>
                    <a:t>COO</a:t>
                  </a:r>
                  <a:r>
                    <a:rPr lang="en-US" sz="2800" b="1" baseline="30000" dirty="0">
                      <a:solidFill>
                        <a:srgbClr val="FF0000"/>
                      </a:solidFill>
                    </a:rPr>
                    <a:t>-</a:t>
                  </a:r>
                </a:p>
              </p:txBody>
            </p:sp>
          </mc:Choice>
          <mc:Fallback xmlns="">
            <p:sp>
              <p:nvSpPr>
                <p:cNvPr id="258" name="TextBox 257">
                  <a:extLst>
                    <a:ext uri="{FF2B5EF4-FFF2-40B4-BE49-F238E27FC236}">
                      <a16:creationId xmlns:a16="http://schemas.microsoft.com/office/drawing/2014/main" id="{1D997C23-67FA-62BC-08CD-3BDAC604AD05}"/>
                    </a:ext>
                  </a:extLst>
                </p:cNvPr>
                <p:cNvSpPr txBox="1">
                  <a:spLocks noRot="1" noChangeAspect="1" noMove="1" noResize="1" noEditPoints="1" noAdjustHandles="1" noChangeArrowheads="1" noChangeShapeType="1" noTextEdit="1"/>
                </p:cNvSpPr>
                <p:nvPr/>
              </p:nvSpPr>
              <p:spPr>
                <a:xfrm>
                  <a:off x="3695700" y="4865121"/>
                  <a:ext cx="4678724" cy="1109150"/>
                </a:xfrm>
                <a:prstGeom prst="rect">
                  <a:avLst/>
                </a:prstGeom>
                <a:blipFill>
                  <a:blip r:embed="rId8"/>
                  <a:stretch>
                    <a:fillRect t="-1099"/>
                  </a:stretch>
                </a:blipFill>
              </p:spPr>
              <p:txBody>
                <a:bodyPr/>
                <a:lstStyle/>
                <a:p>
                  <a:r>
                    <a:rPr lang="en-US">
                      <a:noFill/>
                    </a:rPr>
                    <a:t> </a:t>
                  </a:r>
                </a:p>
              </p:txBody>
            </p:sp>
          </mc:Fallback>
        </mc:AlternateContent>
      </p:grpSp>
      <p:sp>
        <p:nvSpPr>
          <p:cNvPr id="260" name="Rectangle: Rounded Corners 259">
            <a:extLst>
              <a:ext uri="{FF2B5EF4-FFF2-40B4-BE49-F238E27FC236}">
                <a16:creationId xmlns:a16="http://schemas.microsoft.com/office/drawing/2014/main" xmlns="" id="{06BE3C00-66C4-9286-4F59-BDB2426A7DA5}"/>
              </a:ext>
            </a:extLst>
          </p:cNvPr>
          <p:cNvSpPr/>
          <p:nvPr/>
        </p:nvSpPr>
        <p:spPr>
          <a:xfrm>
            <a:off x="5788208" y="348545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endParaRPr lang="en-US" sz="2200" b="1" dirty="0"/>
          </a:p>
        </p:txBody>
      </p:sp>
      <p:grpSp>
        <p:nvGrpSpPr>
          <p:cNvPr id="2" name="Group 1">
            <a:extLst>
              <a:ext uri="{FF2B5EF4-FFF2-40B4-BE49-F238E27FC236}">
                <a16:creationId xmlns:a16="http://schemas.microsoft.com/office/drawing/2014/main" xmlns="" id="{3827B084-620E-B00D-68CB-E457181A2F37}"/>
              </a:ext>
            </a:extLst>
          </p:cNvPr>
          <p:cNvGrpSpPr/>
          <p:nvPr/>
        </p:nvGrpSpPr>
        <p:grpSpPr>
          <a:xfrm>
            <a:off x="1775965" y="4350316"/>
            <a:ext cx="8672206" cy="1477328"/>
            <a:chOff x="1974669" y="3965035"/>
            <a:chExt cx="8672206" cy="1477328"/>
          </a:xfrm>
        </p:grpSpPr>
        <p:sp>
          <p:nvSpPr>
            <p:cNvPr id="261" name="TextBox 260">
              <a:extLst>
                <a:ext uri="{FF2B5EF4-FFF2-40B4-BE49-F238E27FC236}">
                  <a16:creationId xmlns:a16="http://schemas.microsoft.com/office/drawing/2014/main" xmlns="" id="{8538CF3D-4C42-8A5C-A364-1644A6A2A573}"/>
                </a:ext>
              </a:extLst>
            </p:cNvPr>
            <p:cNvSpPr txBox="1"/>
            <p:nvPr/>
          </p:nvSpPr>
          <p:spPr>
            <a:xfrm>
              <a:off x="2689139" y="3965035"/>
              <a:ext cx="7957736" cy="1477328"/>
            </a:xfrm>
            <a:prstGeom prst="rect">
              <a:avLst/>
            </a:prstGeom>
            <a:noFill/>
          </p:spPr>
          <p:txBody>
            <a:bodyPr wrap="square" rtlCol="0">
              <a:spAutoFit/>
            </a:bodyPr>
            <a:lstStyle/>
            <a:p>
              <a:pPr algn="just">
                <a:lnSpc>
                  <a:spcPct val="150000"/>
                </a:lnSpc>
              </a:pPr>
              <a:r>
                <a:rPr lang="en-US" sz="2000" dirty="0" err="1"/>
                <a:t>Nếu</a:t>
              </a:r>
              <a:r>
                <a:rPr lang="en-US" sz="2000" dirty="0"/>
                <a:t> </a:t>
              </a:r>
              <a:r>
                <a:rPr lang="en-US" sz="2000" dirty="0" err="1"/>
                <a:t>nhỏ</a:t>
              </a:r>
              <a:r>
                <a:rPr lang="en-US" sz="2000" dirty="0"/>
                <a:t> </a:t>
              </a:r>
              <a:r>
                <a:rPr lang="en-US" sz="2000" dirty="0" err="1"/>
                <a:t>thêm</a:t>
              </a:r>
              <a:r>
                <a:rPr lang="en-US" sz="2000" dirty="0"/>
                <a:t> </a:t>
              </a:r>
              <a:r>
                <a:rPr lang="en-US" sz="2000" dirty="0" err="1"/>
                <a:t>vài</a:t>
              </a:r>
              <a:r>
                <a:rPr lang="en-US" sz="2000" dirty="0"/>
                <a:t> </a:t>
              </a:r>
              <a:r>
                <a:rPr lang="en-US" sz="2000" dirty="0" err="1"/>
                <a:t>giọt</a:t>
              </a:r>
              <a:r>
                <a:rPr lang="en-US" sz="2000" dirty="0"/>
                <a:t> dung </a:t>
              </a:r>
              <a:r>
                <a:rPr lang="en-US" sz="2000" dirty="0" err="1"/>
                <a:t>dịch</a:t>
              </a:r>
              <a:r>
                <a:rPr lang="en-US" sz="2000" dirty="0"/>
                <a:t> </a:t>
              </a:r>
              <a:r>
                <a:rPr lang="en-US" sz="2000" dirty="0" err="1"/>
                <a:t>NaOH</a:t>
              </a:r>
              <a:r>
                <a:rPr lang="en-US" sz="2000" dirty="0"/>
                <a:t>, ion OH</a:t>
              </a:r>
              <a:r>
                <a:rPr lang="en-US" sz="2000" baseline="30000" dirty="0"/>
                <a:t>-</a:t>
              </a:r>
              <a:r>
                <a:rPr lang="en-US" sz="2000" dirty="0"/>
                <a:t> do </a:t>
              </a:r>
              <a:r>
                <a:rPr lang="en-US" sz="2000" dirty="0" err="1"/>
                <a:t>NaOH</a:t>
              </a:r>
              <a:r>
                <a:rPr lang="en-US" sz="2000" dirty="0"/>
                <a:t> </a:t>
              </a:r>
              <a:r>
                <a:rPr lang="en-US" sz="2000" dirty="0" err="1"/>
                <a:t>phân</a:t>
              </a:r>
              <a:r>
                <a:rPr lang="en-US" sz="2000" dirty="0"/>
                <a:t> li </a:t>
              </a:r>
              <a:r>
                <a:rPr lang="en-US" sz="2000" dirty="0" err="1"/>
                <a:t>ra</a:t>
              </a:r>
              <a:r>
                <a:rPr lang="en-US" sz="2000" dirty="0"/>
                <a:t> </a:t>
              </a:r>
              <a:r>
                <a:rPr lang="en-US" sz="2000" dirty="0" err="1"/>
                <a:t>sẽ</a:t>
              </a:r>
              <a:r>
                <a:rPr lang="en-US" sz="2000" dirty="0"/>
                <a:t> </a:t>
              </a:r>
              <a:r>
                <a:rPr lang="en-US" sz="2000" dirty="0" err="1"/>
                <a:t>kết</a:t>
              </a:r>
              <a:r>
                <a:rPr lang="en-US" sz="2000" dirty="0"/>
                <a:t> </a:t>
              </a:r>
              <a:r>
                <a:rPr lang="en-US" sz="2000" dirty="0" err="1"/>
                <a:t>hợp</a:t>
              </a:r>
              <a:r>
                <a:rPr lang="en-US" sz="2000" dirty="0"/>
                <a:t> </a:t>
              </a:r>
              <a:r>
                <a:rPr lang="en-US" sz="2000" dirty="0" err="1"/>
                <a:t>với</a:t>
              </a:r>
              <a:r>
                <a:rPr lang="en-US" sz="2000" dirty="0"/>
                <a:t> H</a:t>
              </a:r>
              <a:r>
                <a:rPr lang="en-US" sz="2000" baseline="30000" dirty="0"/>
                <a:t>+</a:t>
              </a:r>
              <a:r>
                <a:rPr lang="en-US" sz="2000" dirty="0"/>
                <a:t> </a:t>
              </a:r>
              <a:r>
                <a:rPr lang="en-US" sz="2000" dirty="0" err="1"/>
                <a:t>làm</a:t>
              </a:r>
              <a:r>
                <a:rPr lang="en-US" sz="2000" dirty="0"/>
                <a:t> </a:t>
              </a:r>
              <a:r>
                <a:rPr lang="en-US" sz="2000" dirty="0" err="1"/>
                <a:t>cho</a:t>
              </a:r>
              <a:r>
                <a:rPr lang="en-US" sz="2000" dirty="0"/>
                <a:t> </a:t>
              </a:r>
              <a:r>
                <a:rPr lang="en-US" sz="2000" dirty="0" err="1"/>
                <a:t>nồng</a:t>
              </a:r>
              <a:r>
                <a:rPr lang="en-US" sz="2000" dirty="0"/>
                <a:t> </a:t>
              </a:r>
              <a:r>
                <a:rPr lang="en-US" sz="2000" dirty="0" err="1"/>
                <a:t>độ</a:t>
              </a:r>
              <a:r>
                <a:rPr lang="en-US" sz="2000" dirty="0"/>
                <a:t> H</a:t>
              </a:r>
              <a:r>
                <a:rPr lang="en-US" sz="2000" baseline="30000" dirty="0"/>
                <a:t>+</a:t>
              </a:r>
              <a:r>
                <a:rPr lang="en-US" sz="2000" dirty="0"/>
                <a:t> </a:t>
              </a:r>
              <a:r>
                <a:rPr lang="en-US" sz="2000" dirty="0" err="1"/>
                <a:t>giảm</a:t>
              </a:r>
              <a:r>
                <a:rPr lang="en-US" sz="2000" dirty="0"/>
                <a:t> </a:t>
              </a:r>
              <a:r>
                <a:rPr lang="en-US" sz="2000" dirty="0" err="1"/>
                <a:t>cân</a:t>
              </a:r>
              <a:r>
                <a:rPr lang="en-US" sz="2000" dirty="0"/>
                <a:t> </a:t>
              </a:r>
              <a:r>
                <a:rPr lang="en-US" sz="2000" dirty="0" err="1"/>
                <a:t>bằng</a:t>
              </a:r>
              <a:r>
                <a:rPr lang="en-US" sz="2000" dirty="0"/>
                <a:t> (1) </a:t>
              </a:r>
              <a:r>
                <a:rPr lang="en-US" sz="2000" dirty="0" err="1"/>
                <a:t>chuyển</a:t>
              </a:r>
              <a:r>
                <a:rPr lang="en-US" sz="2000" dirty="0"/>
                <a:t> </a:t>
              </a:r>
              <a:r>
                <a:rPr lang="en-US" sz="2000" dirty="0" err="1"/>
                <a:t>dịch</a:t>
              </a:r>
              <a:r>
                <a:rPr lang="en-US" sz="2000" dirty="0"/>
                <a:t> </a:t>
              </a:r>
              <a:r>
                <a:rPr lang="en-US" sz="2000" dirty="0" err="1"/>
                <a:t>về</a:t>
              </a:r>
              <a:r>
                <a:rPr lang="en-US" sz="2000" dirty="0"/>
                <a:t> </a:t>
              </a:r>
              <a:r>
                <a:rPr lang="en-US" sz="2000" dirty="0" err="1"/>
                <a:t>chiều</a:t>
              </a:r>
              <a:r>
                <a:rPr lang="en-US" sz="2000" dirty="0"/>
                <a:t> </a:t>
              </a:r>
              <a:r>
                <a:rPr lang="en-US" sz="2000" dirty="0" err="1"/>
                <a:t>thuận</a:t>
              </a:r>
              <a:r>
                <a:rPr lang="en-US" sz="2000" dirty="0"/>
                <a:t>, </a:t>
              </a:r>
              <a:r>
                <a:rPr lang="en-US" sz="2000" dirty="0" err="1"/>
                <a:t>làm</a:t>
              </a:r>
              <a:r>
                <a:rPr lang="en-US" sz="2000" dirty="0"/>
                <a:t> </a:t>
              </a:r>
              <a:r>
                <a:rPr lang="en-US" sz="2000" dirty="0" err="1"/>
                <a:t>tăng</a:t>
              </a:r>
              <a:r>
                <a:rPr lang="en-US" sz="2000" dirty="0"/>
                <a:t> </a:t>
              </a:r>
              <a:r>
                <a:rPr lang="en-US" sz="2000" dirty="0" err="1"/>
                <a:t>khả</a:t>
              </a:r>
              <a:r>
                <a:rPr lang="en-US" sz="2000" dirty="0"/>
                <a:t> </a:t>
              </a:r>
              <a:r>
                <a:rPr lang="en-US" sz="2000" dirty="0" err="1"/>
                <a:t>năng</a:t>
              </a:r>
              <a:r>
                <a:rPr lang="en-US" sz="2000" dirty="0"/>
                <a:t> </a:t>
              </a:r>
              <a:r>
                <a:rPr lang="en-US" sz="2000" dirty="0" err="1"/>
                <a:t>phân</a:t>
              </a:r>
              <a:r>
                <a:rPr lang="en-US" sz="2000" dirty="0"/>
                <a:t> li </a:t>
              </a:r>
              <a:r>
                <a:rPr lang="en-US" sz="2000" dirty="0" err="1"/>
                <a:t>của</a:t>
              </a:r>
              <a:r>
                <a:rPr lang="en-US" sz="2000" dirty="0"/>
                <a:t> CH</a:t>
              </a:r>
              <a:r>
                <a:rPr lang="en-US" sz="2000" baseline="-25000" dirty="0"/>
                <a:t>3</a:t>
              </a:r>
              <a:r>
                <a:rPr lang="en-US" sz="2000" dirty="0"/>
                <a:t>COOH.</a:t>
              </a:r>
            </a:p>
          </p:txBody>
        </p:sp>
        <p:pic>
          <p:nvPicPr>
            <p:cNvPr id="269" name="Picture 268">
              <a:extLst>
                <a:ext uri="{FF2B5EF4-FFF2-40B4-BE49-F238E27FC236}">
                  <a16:creationId xmlns:a16="http://schemas.microsoft.com/office/drawing/2014/main" xmlns="" id="{BBB25E13-652E-E109-221F-4842509B5871}"/>
                </a:ext>
              </a:extLst>
            </p:cNvPr>
            <p:cNvPicPr>
              <a:picLocks noChangeAspect="1"/>
            </p:cNvPicPr>
            <p:nvPr/>
          </p:nvPicPr>
          <p:blipFill>
            <a:blip r:embed="rId9"/>
            <a:stretch>
              <a:fillRect/>
            </a:stretch>
          </p:blipFill>
          <p:spPr>
            <a:xfrm>
              <a:off x="1974669" y="4071326"/>
              <a:ext cx="632460" cy="632460"/>
            </a:xfrm>
            <a:prstGeom prst="rect">
              <a:avLst/>
            </a:prstGeom>
          </p:spPr>
        </p:pic>
      </p:grpSp>
    </p:spTree>
    <p:extLst>
      <p:ext uri="{BB962C8B-B14F-4D97-AF65-F5344CB8AC3E}">
        <p14:creationId xmlns:p14="http://schemas.microsoft.com/office/powerpoint/2010/main" val="676891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xmlns="" id="{BA14FA25-5C8C-FAF7-9421-3CDB036A4381}"/>
              </a:ext>
            </a:extLst>
          </p:cNvPr>
          <p:cNvSpPr/>
          <p:nvPr/>
        </p:nvSpPr>
        <p:spPr>
          <a:xfrm>
            <a:off x="1562030" y="1096847"/>
            <a:ext cx="9057685" cy="1038110"/>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1177795" y="764730"/>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2123576" y="1222773"/>
            <a:ext cx="8487085" cy="824008"/>
          </a:xfrm>
          <a:prstGeom prst="rect">
            <a:avLst/>
          </a:prstGeom>
          <a:noFill/>
        </p:spPr>
        <p:txBody>
          <a:bodyPr wrap="square" rtlCol="0">
            <a:spAutoFit/>
          </a:bodyPr>
          <a:lstStyle/>
          <a:p>
            <a:pPr>
              <a:lnSpc>
                <a:spcPct val="125000"/>
              </a:lnSpc>
            </a:pPr>
            <a:r>
              <a:rPr lang="en-US" sz="2000" dirty="0" err="1"/>
              <a:t>Nếu</a:t>
            </a:r>
            <a:r>
              <a:rPr lang="en-US" sz="2000" dirty="0"/>
              <a:t> </a:t>
            </a:r>
            <a:r>
              <a:rPr lang="en-US" sz="2000" dirty="0" err="1"/>
              <a:t>nhỏ</a:t>
            </a:r>
            <a:r>
              <a:rPr lang="en-US" sz="2000" dirty="0"/>
              <a:t> </a:t>
            </a:r>
            <a:r>
              <a:rPr lang="en-US" sz="2000" dirty="0" err="1"/>
              <a:t>thêm</a:t>
            </a:r>
            <a:r>
              <a:rPr lang="en-US" sz="2000" dirty="0"/>
              <a:t> </a:t>
            </a:r>
            <a:r>
              <a:rPr lang="en-US" sz="2000" dirty="0" err="1"/>
              <a:t>vài</a:t>
            </a:r>
            <a:r>
              <a:rPr lang="en-US" sz="2000" dirty="0"/>
              <a:t> </a:t>
            </a:r>
            <a:r>
              <a:rPr lang="en-US" sz="2000" dirty="0" err="1"/>
              <a:t>giọt</a:t>
            </a:r>
            <a:r>
              <a:rPr lang="en-US" sz="2000" dirty="0"/>
              <a:t> dung </a:t>
            </a:r>
            <a:r>
              <a:rPr lang="en-US" sz="2000" dirty="0" err="1"/>
              <a:t>dịch</a:t>
            </a:r>
            <a:r>
              <a:rPr lang="en-US" sz="2000" dirty="0"/>
              <a:t> </a:t>
            </a:r>
            <a:r>
              <a:rPr lang="en-US" sz="2000" dirty="0" err="1"/>
              <a:t>NaOH</a:t>
            </a:r>
            <a:r>
              <a:rPr lang="en-US" sz="2000" dirty="0"/>
              <a:t> </a:t>
            </a:r>
            <a:r>
              <a:rPr lang="en-US" sz="2000" dirty="0" err="1"/>
              <a:t>hoặc</a:t>
            </a:r>
            <a:r>
              <a:rPr lang="en-US" sz="2000" dirty="0"/>
              <a:t> CH</a:t>
            </a:r>
            <a:r>
              <a:rPr lang="en-US" sz="2000" baseline="-25000" dirty="0"/>
              <a:t>3</a:t>
            </a:r>
            <a:r>
              <a:rPr lang="en-US" sz="2000" dirty="0"/>
              <a:t>COONa </a:t>
            </a:r>
            <a:r>
              <a:rPr lang="en-US" sz="2000" dirty="0" err="1"/>
              <a:t>vào</a:t>
            </a:r>
            <a:r>
              <a:rPr lang="en-US" sz="2000" dirty="0"/>
              <a:t> dung </a:t>
            </a:r>
            <a:r>
              <a:rPr lang="en-US" sz="2000" dirty="0" err="1"/>
              <a:t>dịch</a:t>
            </a:r>
            <a:r>
              <a:rPr lang="en-US" sz="2000" dirty="0"/>
              <a:t> CH</a:t>
            </a:r>
            <a:r>
              <a:rPr lang="en-US" sz="2000" baseline="-25000" dirty="0"/>
              <a:t>3</a:t>
            </a:r>
            <a:r>
              <a:rPr lang="en-US" sz="2000" dirty="0"/>
              <a:t>COOH </a:t>
            </a:r>
            <a:r>
              <a:rPr lang="en-US" sz="2000" dirty="0" err="1"/>
              <a:t>thì</a:t>
            </a:r>
            <a:r>
              <a:rPr lang="en-US" sz="2000" dirty="0"/>
              <a:t> </a:t>
            </a:r>
            <a:r>
              <a:rPr lang="en-US" sz="2000" dirty="0" err="1"/>
              <a:t>cân</a:t>
            </a:r>
            <a:r>
              <a:rPr lang="en-US" sz="2000" dirty="0"/>
              <a:t> </a:t>
            </a:r>
            <a:r>
              <a:rPr lang="en-US" sz="2000" dirty="0" err="1"/>
              <a:t>bằng</a:t>
            </a:r>
            <a:r>
              <a:rPr lang="en-US" sz="2000" dirty="0"/>
              <a:t> </a:t>
            </a:r>
            <a:r>
              <a:rPr lang="en-US" sz="2000" dirty="0" err="1" smtClean="0"/>
              <a:t>sau</a:t>
            </a:r>
            <a:r>
              <a:rPr lang="en-US" sz="2000" dirty="0" smtClean="0"/>
              <a:t> </a:t>
            </a:r>
            <a:r>
              <a:rPr lang="en-US" sz="2000" dirty="0" err="1" smtClean="0"/>
              <a:t>chuyển</a:t>
            </a:r>
            <a:r>
              <a:rPr lang="en-US" sz="2000" dirty="0" smtClean="0"/>
              <a:t> </a:t>
            </a:r>
            <a:r>
              <a:rPr lang="en-US" sz="2000" dirty="0" err="1"/>
              <a:t>dịch</a:t>
            </a:r>
            <a:r>
              <a:rPr lang="en-US" sz="2000" dirty="0"/>
              <a:t> </a:t>
            </a:r>
            <a:r>
              <a:rPr lang="en-US" sz="2000" dirty="0" err="1"/>
              <a:t>theo</a:t>
            </a:r>
            <a:r>
              <a:rPr lang="en-US" sz="2000" dirty="0"/>
              <a:t> </a:t>
            </a:r>
            <a:r>
              <a:rPr lang="en-US" sz="2000" dirty="0" err="1"/>
              <a:t>chiều</a:t>
            </a:r>
            <a:r>
              <a:rPr lang="en-US" sz="2000" dirty="0"/>
              <a:t> </a:t>
            </a:r>
            <a:r>
              <a:rPr lang="en-US" sz="2000" dirty="0" err="1"/>
              <a:t>nào</a:t>
            </a:r>
            <a:r>
              <a:rPr lang="en-US" sz="2000" dirty="0"/>
              <a:t>?</a:t>
            </a:r>
            <a:endParaRPr lang="vi-VN" sz="2400" b="1" dirty="0"/>
          </a:p>
        </p:txBody>
      </p:sp>
      <p:grpSp>
        <p:nvGrpSpPr>
          <p:cNvPr id="5" name="Group 4">
            <a:extLst>
              <a:ext uri="{FF2B5EF4-FFF2-40B4-BE49-F238E27FC236}">
                <a16:creationId xmlns:a16="http://schemas.microsoft.com/office/drawing/2014/main" xmlns="" id="{6ED1650D-5F7D-E370-53ED-725C9C4E9610}"/>
              </a:ext>
            </a:extLst>
          </p:cNvPr>
          <p:cNvGrpSpPr/>
          <p:nvPr/>
        </p:nvGrpSpPr>
        <p:grpSpPr>
          <a:xfrm>
            <a:off x="3293151" y="2467074"/>
            <a:ext cx="6147933" cy="1209722"/>
            <a:chOff x="3467100" y="4764549"/>
            <a:chExt cx="5085122" cy="1209722"/>
          </a:xfrm>
        </p:grpSpPr>
        <p:sp>
          <p:nvSpPr>
            <p:cNvPr id="257" name="Hexagon 256">
              <a:extLst>
                <a:ext uri="{FF2B5EF4-FFF2-40B4-BE49-F238E27FC236}">
                  <a16:creationId xmlns:a16="http://schemas.microsoft.com/office/drawing/2014/main" xmlns=""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xmlns="" id="{1D997C23-67FA-62BC-08CD-3BDAC604AD05}"/>
                    </a:ext>
                  </a:extLst>
                </p:cNvPr>
                <p:cNvSpPr txBox="1"/>
                <p:nvPr/>
              </p:nvSpPr>
              <p:spPr>
                <a:xfrm>
                  <a:off x="3695700" y="4865121"/>
                  <a:ext cx="4678724" cy="1109150"/>
                </a:xfrm>
                <a:prstGeom prst="rect">
                  <a:avLst/>
                </a:prstGeom>
                <a:noFill/>
              </p:spPr>
              <p:txBody>
                <a:bodyPr wrap="square" rtlCol="0">
                  <a:spAutoFit/>
                </a:bodyPr>
                <a:lstStyle/>
                <a:p>
                  <a:pPr algn="ctr">
                    <a:lnSpc>
                      <a:spcPct val="124000"/>
                    </a:lnSpc>
                  </a:pPr>
                  <a:r>
                    <a:rPr lang="en-US" sz="2800" b="1" dirty="0" smtClean="0">
                      <a:solidFill>
                        <a:srgbClr val="FF0000"/>
                      </a:solidFill>
                    </a:rPr>
                    <a:t>CH</a:t>
                  </a:r>
                  <a:r>
                    <a:rPr lang="en-US" sz="2800" b="1" baseline="-25000" dirty="0">
                      <a:solidFill>
                        <a:srgbClr val="FF0000"/>
                      </a:solidFill>
                    </a:rPr>
                    <a:t>3</a:t>
                  </a:r>
                  <a:r>
                    <a:rPr lang="en-US" sz="2800" b="1" dirty="0">
                      <a:solidFill>
                        <a:srgbClr val="FF0000"/>
                      </a:solidFill>
                    </a:rPr>
                    <a:t>COOH </a:t>
                  </a:r>
                  <a14:m>
                    <m:oMath xmlns:m="http://schemas.openxmlformats.org/officeDocument/2006/math">
                      <m:r>
                        <a:rPr lang="en-US" sz="2800" b="1" i="1" dirty="0">
                          <a:solidFill>
                            <a:srgbClr val="FF0000"/>
                          </a:solidFill>
                          <a:latin typeface="Cambria Math" panose="02040503050406030204" pitchFamily="18" charset="0"/>
                          <a:ea typeface="Cambria Math" panose="02040503050406030204" pitchFamily="18" charset="0"/>
                        </a:rPr>
                        <m:t>⇋</m:t>
                      </m:r>
                    </m:oMath>
                  </a14:m>
                  <a:r>
                    <a:rPr lang="en-US" sz="2800" b="1" dirty="0">
                      <a:solidFill>
                        <a:srgbClr val="FF0000"/>
                      </a:solidFill>
                    </a:rPr>
                    <a:t> H</a:t>
                  </a:r>
                  <a:r>
                    <a:rPr lang="en-US" sz="2800" b="1" baseline="30000" dirty="0">
                      <a:solidFill>
                        <a:srgbClr val="FF0000"/>
                      </a:solidFill>
                    </a:rPr>
                    <a:t>+</a:t>
                  </a:r>
                  <a:r>
                    <a:rPr lang="en-US" sz="2800" b="1" dirty="0">
                      <a:solidFill>
                        <a:srgbClr val="FF0000"/>
                      </a:solidFill>
                    </a:rPr>
                    <a:t> + CH</a:t>
                  </a:r>
                  <a:r>
                    <a:rPr lang="en-US" sz="2800" b="1" baseline="-25000" dirty="0">
                      <a:solidFill>
                        <a:srgbClr val="FF0000"/>
                      </a:solidFill>
                    </a:rPr>
                    <a:t>3</a:t>
                  </a:r>
                  <a:r>
                    <a:rPr lang="en-US" sz="2800" b="1" dirty="0">
                      <a:solidFill>
                        <a:srgbClr val="FF0000"/>
                      </a:solidFill>
                    </a:rPr>
                    <a:t>COO</a:t>
                  </a:r>
                  <a:r>
                    <a:rPr lang="en-US" sz="2800" b="1" baseline="30000" dirty="0">
                      <a:solidFill>
                        <a:srgbClr val="FF0000"/>
                      </a:solidFill>
                    </a:rPr>
                    <a:t>-</a:t>
                  </a:r>
                </a:p>
              </p:txBody>
            </p:sp>
          </mc:Choice>
          <mc:Fallback xmlns="">
            <p:sp>
              <p:nvSpPr>
                <p:cNvPr id="258" name="TextBox 257">
                  <a:extLst>
                    <a:ext uri="{FF2B5EF4-FFF2-40B4-BE49-F238E27FC236}">
                      <a16:creationId xmlns:a16="http://schemas.microsoft.com/office/drawing/2014/main" id="{1D997C23-67FA-62BC-08CD-3BDAC604AD05}"/>
                    </a:ext>
                  </a:extLst>
                </p:cNvPr>
                <p:cNvSpPr txBox="1">
                  <a:spLocks noRot="1" noChangeAspect="1" noMove="1" noResize="1" noEditPoints="1" noAdjustHandles="1" noChangeArrowheads="1" noChangeShapeType="1" noTextEdit="1"/>
                </p:cNvSpPr>
                <p:nvPr/>
              </p:nvSpPr>
              <p:spPr>
                <a:xfrm>
                  <a:off x="3695700" y="4865121"/>
                  <a:ext cx="4678724" cy="1109150"/>
                </a:xfrm>
                <a:prstGeom prst="rect">
                  <a:avLst/>
                </a:prstGeom>
                <a:blipFill>
                  <a:blip r:embed="rId8"/>
                  <a:stretch>
                    <a:fillRect t="-1099"/>
                  </a:stretch>
                </a:blipFill>
              </p:spPr>
              <p:txBody>
                <a:bodyPr/>
                <a:lstStyle/>
                <a:p>
                  <a:r>
                    <a:rPr lang="en-US">
                      <a:noFill/>
                    </a:rPr>
                    <a:t> </a:t>
                  </a:r>
                </a:p>
              </p:txBody>
            </p:sp>
          </mc:Fallback>
        </mc:AlternateContent>
      </p:grpSp>
      <p:sp>
        <p:nvSpPr>
          <p:cNvPr id="260" name="Rectangle: Rounded Corners 259">
            <a:extLst>
              <a:ext uri="{FF2B5EF4-FFF2-40B4-BE49-F238E27FC236}">
                <a16:creationId xmlns:a16="http://schemas.microsoft.com/office/drawing/2014/main" xmlns="" id="{06BE3C00-66C4-9286-4F59-BDB2426A7DA5}"/>
              </a:ext>
            </a:extLst>
          </p:cNvPr>
          <p:cNvSpPr/>
          <p:nvPr/>
        </p:nvSpPr>
        <p:spPr>
          <a:xfrm>
            <a:off x="5788208" y="348545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endParaRPr lang="en-US" sz="2200" b="1" dirty="0"/>
          </a:p>
        </p:txBody>
      </p:sp>
      <p:grpSp>
        <p:nvGrpSpPr>
          <p:cNvPr id="2" name="Group 1">
            <a:extLst>
              <a:ext uri="{FF2B5EF4-FFF2-40B4-BE49-F238E27FC236}">
                <a16:creationId xmlns:a16="http://schemas.microsoft.com/office/drawing/2014/main" xmlns="" id="{3827B084-620E-B00D-68CB-E457181A2F37}"/>
              </a:ext>
            </a:extLst>
          </p:cNvPr>
          <p:cNvGrpSpPr/>
          <p:nvPr/>
        </p:nvGrpSpPr>
        <p:grpSpPr>
          <a:xfrm>
            <a:off x="1775965" y="4350316"/>
            <a:ext cx="8672206" cy="1477328"/>
            <a:chOff x="1974669" y="3965035"/>
            <a:chExt cx="8672206" cy="1477328"/>
          </a:xfrm>
        </p:grpSpPr>
        <p:sp>
          <p:nvSpPr>
            <p:cNvPr id="261" name="TextBox 260">
              <a:extLst>
                <a:ext uri="{FF2B5EF4-FFF2-40B4-BE49-F238E27FC236}">
                  <a16:creationId xmlns:a16="http://schemas.microsoft.com/office/drawing/2014/main" xmlns="" id="{8538CF3D-4C42-8A5C-A364-1644A6A2A573}"/>
                </a:ext>
              </a:extLst>
            </p:cNvPr>
            <p:cNvSpPr txBox="1"/>
            <p:nvPr/>
          </p:nvSpPr>
          <p:spPr>
            <a:xfrm>
              <a:off x="2689139" y="3965035"/>
              <a:ext cx="7957736" cy="1477328"/>
            </a:xfrm>
            <a:prstGeom prst="rect">
              <a:avLst/>
            </a:prstGeom>
            <a:noFill/>
          </p:spPr>
          <p:txBody>
            <a:bodyPr wrap="square" rtlCol="0">
              <a:spAutoFit/>
            </a:bodyPr>
            <a:lstStyle/>
            <a:p>
              <a:pPr algn="just">
                <a:lnSpc>
                  <a:spcPct val="150000"/>
                </a:lnSpc>
              </a:pPr>
              <a:r>
                <a:rPr lang="en-US" sz="2000" dirty="0" err="1"/>
                <a:t>Khi</a:t>
              </a:r>
              <a:r>
                <a:rPr lang="en-US" sz="2000" dirty="0"/>
                <a:t> </a:t>
              </a:r>
              <a:r>
                <a:rPr lang="en-US" sz="2000" dirty="0" err="1"/>
                <a:t>nhỏ</a:t>
              </a:r>
              <a:r>
                <a:rPr lang="en-US" sz="2000" dirty="0"/>
                <a:t> </a:t>
              </a:r>
              <a:r>
                <a:rPr lang="en-US" sz="2000" dirty="0" err="1"/>
                <a:t>thêm</a:t>
              </a:r>
              <a:r>
                <a:rPr lang="en-US" sz="2000" dirty="0"/>
                <a:t> CH</a:t>
              </a:r>
              <a:r>
                <a:rPr lang="en-US" sz="2000" baseline="-25000" dirty="0"/>
                <a:t>3</a:t>
              </a:r>
              <a:r>
                <a:rPr lang="en-US" sz="2000" dirty="0"/>
                <a:t>COO</a:t>
              </a:r>
              <a:r>
                <a:rPr lang="en-US" sz="2000" baseline="30000" dirty="0"/>
                <a:t>-</a:t>
              </a:r>
              <a:r>
                <a:rPr lang="en-US" sz="2000" dirty="0"/>
                <a:t> </a:t>
              </a:r>
              <a:r>
                <a:rPr lang="en-US" sz="2000" dirty="0" err="1"/>
                <a:t>vào</a:t>
              </a:r>
              <a:r>
                <a:rPr lang="en-US" sz="2000" dirty="0"/>
                <a:t> dung </a:t>
              </a:r>
              <a:r>
                <a:rPr lang="en-US" sz="2000" dirty="0" err="1"/>
                <a:t>dịch</a:t>
              </a:r>
              <a:r>
                <a:rPr lang="en-US" sz="2000" dirty="0"/>
                <a:t> </a:t>
              </a:r>
              <a:r>
                <a:rPr lang="en-US" sz="2000" dirty="0" err="1"/>
                <a:t>thì</a:t>
              </a:r>
              <a:r>
                <a:rPr lang="en-US" sz="2000" dirty="0"/>
                <a:t> </a:t>
              </a:r>
              <a:r>
                <a:rPr lang="en-US" sz="2000" dirty="0" err="1"/>
                <a:t>cân</a:t>
              </a:r>
              <a:r>
                <a:rPr lang="en-US" sz="2000" dirty="0"/>
                <a:t> </a:t>
              </a:r>
              <a:r>
                <a:rPr lang="en-US" sz="2000" dirty="0" err="1"/>
                <a:t>bằng</a:t>
              </a:r>
              <a:r>
                <a:rPr lang="en-US" sz="2000" dirty="0"/>
                <a:t> </a:t>
              </a:r>
              <a:r>
                <a:rPr lang="en-US" sz="2000" dirty="0" err="1"/>
                <a:t>chuyển</a:t>
              </a:r>
              <a:r>
                <a:rPr lang="en-US" sz="2000" dirty="0"/>
                <a:t> </a:t>
              </a:r>
              <a:r>
                <a:rPr lang="en-US" sz="2000" dirty="0" err="1"/>
                <a:t>dịch</a:t>
              </a:r>
              <a:r>
                <a:rPr lang="en-US" sz="2000" dirty="0"/>
                <a:t> </a:t>
              </a:r>
              <a:r>
                <a:rPr lang="en-US" sz="2000" dirty="0" err="1"/>
                <a:t>theo</a:t>
              </a:r>
              <a:r>
                <a:rPr lang="en-US" sz="2000" dirty="0"/>
                <a:t> </a:t>
              </a:r>
              <a:r>
                <a:rPr lang="en-US" sz="2000" dirty="0" err="1"/>
                <a:t>chiều</a:t>
              </a:r>
              <a:r>
                <a:rPr lang="en-US" sz="2000" dirty="0"/>
                <a:t> </a:t>
              </a:r>
              <a:r>
                <a:rPr lang="en-US" sz="2000" dirty="0" err="1"/>
                <a:t>chống</a:t>
              </a:r>
              <a:r>
                <a:rPr lang="en-US" sz="2000" dirty="0"/>
                <a:t> </a:t>
              </a:r>
              <a:r>
                <a:rPr lang="en-US" sz="2000" dirty="0" err="1"/>
                <a:t>lại</a:t>
              </a:r>
              <a:r>
                <a:rPr lang="en-US" sz="2000" dirty="0"/>
                <a:t> </a:t>
              </a:r>
              <a:r>
                <a:rPr lang="en-US" sz="2000" dirty="0" err="1"/>
                <a:t>sự</a:t>
              </a:r>
              <a:r>
                <a:rPr lang="en-US" sz="2000" dirty="0"/>
                <a:t> </a:t>
              </a:r>
              <a:r>
                <a:rPr lang="en-US" sz="2000" dirty="0" err="1"/>
                <a:t>cho</a:t>
              </a:r>
              <a:r>
                <a:rPr lang="en-US" sz="2000" dirty="0"/>
                <a:t> </a:t>
              </a:r>
              <a:r>
                <a:rPr lang="en-US" sz="2000" dirty="0" err="1"/>
                <a:t>thêm</a:t>
              </a:r>
              <a:r>
                <a:rPr lang="en-US" sz="2000" dirty="0"/>
                <a:t> CH</a:t>
              </a:r>
              <a:r>
                <a:rPr lang="en-US" sz="2000" baseline="-25000" dirty="0"/>
                <a:t>3</a:t>
              </a:r>
              <a:r>
                <a:rPr lang="en-US" sz="2000" dirty="0"/>
                <a:t>COO</a:t>
              </a:r>
              <a:r>
                <a:rPr lang="en-US" sz="2000" baseline="30000" dirty="0"/>
                <a:t>-</a:t>
              </a:r>
              <a:r>
                <a:rPr lang="en-US" sz="2000" dirty="0"/>
                <a:t> </a:t>
              </a:r>
              <a:r>
                <a:rPr lang="en-US" sz="2000" dirty="0" err="1"/>
                <a:t>đó</a:t>
              </a:r>
              <a:r>
                <a:rPr lang="en-US" sz="2000" dirty="0"/>
                <a:t>. </a:t>
              </a:r>
              <a:r>
                <a:rPr lang="en-US" sz="2000" dirty="0" err="1"/>
                <a:t>Cân</a:t>
              </a:r>
              <a:r>
                <a:rPr lang="en-US" sz="2000" dirty="0"/>
                <a:t> </a:t>
              </a:r>
              <a:r>
                <a:rPr lang="en-US" sz="2000" dirty="0" err="1"/>
                <a:t>bằng</a:t>
              </a:r>
              <a:r>
                <a:rPr lang="en-US" sz="2000" dirty="0"/>
                <a:t> </a:t>
              </a:r>
              <a:r>
                <a:rPr lang="en-US" sz="2000" dirty="0" err="1"/>
                <a:t>chuyển</a:t>
              </a:r>
              <a:r>
                <a:rPr lang="en-US" sz="2000" dirty="0"/>
                <a:t> </a:t>
              </a:r>
              <a:r>
                <a:rPr lang="en-US" sz="2000" dirty="0" err="1"/>
                <a:t>dịch</a:t>
              </a:r>
              <a:r>
                <a:rPr lang="en-US" sz="2000" dirty="0"/>
                <a:t> </a:t>
              </a:r>
              <a:r>
                <a:rPr lang="en-US" sz="2000" dirty="0" err="1"/>
                <a:t>theo</a:t>
              </a:r>
              <a:r>
                <a:rPr lang="en-US" sz="2000" dirty="0"/>
                <a:t> </a:t>
              </a:r>
              <a:r>
                <a:rPr lang="en-US" sz="2000" dirty="0" err="1"/>
                <a:t>chiều</a:t>
              </a:r>
              <a:r>
                <a:rPr lang="en-US" sz="2000" dirty="0"/>
                <a:t> </a:t>
              </a:r>
              <a:r>
                <a:rPr lang="en-US" sz="2000" dirty="0" err="1"/>
                <a:t>nghịch</a:t>
              </a:r>
              <a:r>
                <a:rPr lang="en-US" sz="2000" dirty="0"/>
                <a:t>.</a:t>
              </a:r>
            </a:p>
          </p:txBody>
        </p:sp>
        <p:pic>
          <p:nvPicPr>
            <p:cNvPr id="269" name="Picture 268">
              <a:extLst>
                <a:ext uri="{FF2B5EF4-FFF2-40B4-BE49-F238E27FC236}">
                  <a16:creationId xmlns:a16="http://schemas.microsoft.com/office/drawing/2014/main" xmlns="" id="{BBB25E13-652E-E109-221F-4842509B5871}"/>
                </a:ext>
              </a:extLst>
            </p:cNvPr>
            <p:cNvPicPr>
              <a:picLocks noChangeAspect="1"/>
            </p:cNvPicPr>
            <p:nvPr/>
          </p:nvPicPr>
          <p:blipFill>
            <a:blip r:embed="rId9"/>
            <a:stretch>
              <a:fillRect/>
            </a:stretch>
          </p:blipFill>
          <p:spPr>
            <a:xfrm>
              <a:off x="1974669" y="4071326"/>
              <a:ext cx="632460" cy="632460"/>
            </a:xfrm>
            <a:prstGeom prst="rect">
              <a:avLst/>
            </a:prstGeom>
          </p:spPr>
        </p:pic>
      </p:grpSp>
    </p:spTree>
    <p:extLst>
      <p:ext uri="{BB962C8B-B14F-4D97-AF65-F5344CB8AC3E}">
        <p14:creationId xmlns:p14="http://schemas.microsoft.com/office/powerpoint/2010/main" val="3756181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xmlns="" id="{126E0845-9BC6-D7F9-4F56-47653F9E997E}"/>
              </a:ext>
            </a:extLst>
          </p:cNvPr>
          <p:cNvGrpSpPr/>
          <p:nvPr/>
        </p:nvGrpSpPr>
        <p:grpSpPr>
          <a:xfrm>
            <a:off x="3561045" y="5531406"/>
            <a:ext cx="6356405" cy="830997"/>
            <a:chOff x="2481943" y="2053997"/>
            <a:chExt cx="6356405" cy="830997"/>
          </a:xfrm>
        </p:grpSpPr>
        <p:sp>
          <p:nvSpPr>
            <p:cNvPr id="26" name="Hexagon 25">
              <a:extLst>
                <a:ext uri="{FF2B5EF4-FFF2-40B4-BE49-F238E27FC236}">
                  <a16:creationId xmlns:a16="http://schemas.microsoft.com/office/drawing/2014/main" xmlns="" id="{D25B61AE-C808-B903-91C5-1753F5B807A6}"/>
                </a:ext>
              </a:extLst>
            </p:cNvPr>
            <p:cNvSpPr/>
            <p:nvPr/>
          </p:nvSpPr>
          <p:spPr>
            <a:xfrm>
              <a:off x="2481943" y="2137930"/>
              <a:ext cx="5688240" cy="7470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4BDBC49D-B801-DFFC-0250-8E6CF10F25BD}"/>
                </a:ext>
              </a:extLst>
            </p:cNvPr>
            <p:cNvSpPr txBox="1"/>
            <p:nvPr/>
          </p:nvSpPr>
          <p:spPr>
            <a:xfrm>
              <a:off x="3561214" y="2053997"/>
              <a:ext cx="5277134" cy="830997"/>
            </a:xfrm>
            <a:prstGeom prst="rect">
              <a:avLst/>
            </a:prstGeom>
            <a:noFill/>
          </p:spPr>
          <p:txBody>
            <a:bodyPr wrap="square" rtlCol="0">
              <a:spAutoFit/>
            </a:bodyPr>
            <a:lstStyle/>
            <a:p>
              <a:pPr>
                <a:lnSpc>
                  <a:spcPct val="120000"/>
                </a:lnSpc>
              </a:pPr>
              <a:r>
                <a:rPr lang="en-US" sz="2800" b="1" smtClean="0">
                  <a:solidFill>
                    <a:srgbClr val="FF0000"/>
                  </a:solidFill>
                  <a:latin typeface="+mj-lt"/>
                </a:rPr>
                <a:t>NaOH  </a:t>
              </a:r>
              <a:r>
                <a:rPr lang="en-US" sz="2800" smtClean="0">
                  <a:solidFill>
                    <a:srgbClr val="FF0000"/>
                  </a:solidFill>
                  <a:latin typeface="+mj-lt"/>
                  <a:cs typeface="Times New Roman" panose="02020603050405020304" pitchFamily="18" charset="0"/>
                </a:rPr>
                <a:t>→</a:t>
              </a:r>
              <a:r>
                <a:rPr lang="en-US" sz="2800" b="1" smtClean="0">
                  <a:solidFill>
                    <a:srgbClr val="FF0000"/>
                  </a:solidFill>
                  <a:latin typeface="+mj-lt"/>
                  <a:cs typeface="Times New Roman" panose="02020603050405020304" pitchFamily="18" charset="0"/>
                </a:rPr>
                <a:t> </a:t>
              </a:r>
              <a:r>
                <a:rPr lang="en-US" sz="2800" b="1">
                  <a:solidFill>
                    <a:srgbClr val="FF0000"/>
                  </a:solidFill>
                  <a:latin typeface="+mj-lt"/>
                  <a:cs typeface="Times New Roman" panose="02020603050405020304" pitchFamily="18" charset="0"/>
                </a:rPr>
                <a:t>Na</a:t>
              </a:r>
              <a:r>
                <a:rPr lang="en-US" sz="2800" b="1" baseline="30000" smtClean="0">
                  <a:solidFill>
                    <a:srgbClr val="FF0000"/>
                  </a:solidFill>
                  <a:latin typeface="+mj-lt"/>
                  <a:cs typeface="Times New Roman" panose="02020603050405020304" pitchFamily="18" charset="0"/>
                </a:rPr>
                <a:t>+</a:t>
              </a:r>
              <a:r>
                <a:rPr lang="en-US" sz="2800" b="1">
                  <a:latin typeface="+mj-lt"/>
                  <a:cs typeface="Times New Roman" panose="02020603050405020304" pitchFamily="18" charset="0"/>
                </a:rPr>
                <a:t> </a:t>
              </a:r>
              <a:r>
                <a:rPr lang="en-US" sz="2800" b="1" smtClean="0">
                  <a:solidFill>
                    <a:srgbClr val="FF0000"/>
                  </a:solidFill>
                  <a:latin typeface="+mj-lt"/>
                  <a:cs typeface="Times New Roman" panose="02020603050405020304" pitchFamily="18" charset="0"/>
                </a:rPr>
                <a:t>+  OH</a:t>
              </a:r>
              <a:r>
                <a:rPr lang="en-US" sz="4000" baseline="30000" smtClean="0">
                  <a:solidFill>
                    <a:srgbClr val="FF0000"/>
                  </a:solidFill>
                  <a:latin typeface="+mj-lt"/>
                  <a:cs typeface="Times New Roman" panose="02020603050405020304" pitchFamily="18" charset="0"/>
                  <a:sym typeface="Symbol" panose="05050102010706020507" pitchFamily="18" charset="2"/>
                </a:rPr>
                <a:t>-</a:t>
              </a:r>
              <a:endParaRPr lang="en-US" sz="2800" b="1">
                <a:latin typeface="+mj-lt"/>
              </a:endParaRPr>
            </a:p>
          </p:txBody>
        </p:sp>
      </p:grpSp>
      <p:grpSp>
        <p:nvGrpSpPr>
          <p:cNvPr id="3" name="Group 2">
            <a:extLst>
              <a:ext uri="{FF2B5EF4-FFF2-40B4-BE49-F238E27FC236}">
                <a16:creationId xmlns:a16="http://schemas.microsoft.com/office/drawing/2014/main" xmlns="" id="{49810E6D-22E1-17D2-1612-CBA18DB35C47}"/>
              </a:ext>
            </a:extLst>
          </p:cNvPr>
          <p:cNvGrpSpPr/>
          <p:nvPr/>
        </p:nvGrpSpPr>
        <p:grpSpPr>
          <a:xfrm>
            <a:off x="628790" y="690880"/>
            <a:ext cx="11059444" cy="2117895"/>
            <a:chOff x="903966" y="690880"/>
            <a:chExt cx="10384069" cy="2117895"/>
          </a:xfrm>
        </p:grpSpPr>
        <p:sp>
          <p:nvSpPr>
            <p:cNvPr id="41" name="Rectangle 40">
              <a:extLst>
                <a:ext uri="{FF2B5EF4-FFF2-40B4-BE49-F238E27FC236}">
                  <a16:creationId xmlns:a16="http://schemas.microsoft.com/office/drawing/2014/main" xmlns="" id="{C8A5F686-E712-3F27-1D5A-89C187F647CC}"/>
                </a:ext>
              </a:extLst>
            </p:cNvPr>
            <p:cNvSpPr/>
            <p:nvPr/>
          </p:nvSpPr>
          <p:spPr>
            <a:xfrm>
              <a:off x="1221953" y="690880"/>
              <a:ext cx="1909867"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9F097576-7315-FD43-DF1E-94B17006806D}"/>
                </a:ext>
              </a:extLst>
            </p:cNvPr>
            <p:cNvSpPr/>
            <p:nvPr/>
          </p:nvSpPr>
          <p:spPr>
            <a:xfrm>
              <a:off x="903966" y="1315877"/>
              <a:ext cx="10384069" cy="1492898"/>
            </a:xfrm>
            <a:prstGeom prst="roundRect">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89DACEF1-7D63-4A71-B34A-372E897AB5AA}"/>
                </a:ext>
              </a:extLst>
            </p:cNvPr>
            <p:cNvSpPr txBox="1"/>
            <p:nvPr/>
          </p:nvSpPr>
          <p:spPr>
            <a:xfrm>
              <a:off x="1057470" y="1479121"/>
              <a:ext cx="10077060" cy="1200329"/>
            </a:xfrm>
            <a:prstGeom prst="rect">
              <a:avLst/>
            </a:prstGeom>
            <a:noFill/>
          </p:spPr>
          <p:txBody>
            <a:bodyPr wrap="square" rtlCol="0">
              <a:spAutoFit/>
            </a:bodyPr>
            <a:lstStyle/>
            <a:p>
              <a:pPr algn="just">
                <a:lnSpc>
                  <a:spcPct val="150000"/>
                </a:lnSpc>
              </a:pPr>
              <a:r>
                <a:rPr lang="en-US" sz="2400" b="1" dirty="0" err="1" smtClean="0"/>
                <a:t>Chất</a:t>
              </a:r>
              <a:r>
                <a:rPr lang="en-US" sz="2400" b="1" dirty="0" smtClean="0"/>
                <a:t> </a:t>
              </a:r>
              <a:r>
                <a:rPr lang="en-US" sz="2400" b="1" dirty="0" err="1" smtClean="0">
                  <a:solidFill>
                    <a:srgbClr val="FF0000"/>
                  </a:solidFill>
                </a:rPr>
                <a:t>điện</a:t>
              </a:r>
              <a:r>
                <a:rPr lang="en-US" sz="2400" b="1" dirty="0" smtClean="0">
                  <a:solidFill>
                    <a:srgbClr val="FF0000"/>
                  </a:solidFill>
                </a:rPr>
                <a:t> li </a:t>
              </a:r>
              <a:r>
                <a:rPr lang="en-US" sz="2400" b="1" dirty="0" err="1" smtClean="0">
                  <a:solidFill>
                    <a:srgbClr val="FF0000"/>
                  </a:solidFill>
                </a:rPr>
                <a:t>mạnh</a:t>
              </a:r>
              <a:r>
                <a:rPr lang="en-US" sz="2400" b="1" dirty="0" smtClean="0">
                  <a:solidFill>
                    <a:srgbClr val="FF0000"/>
                  </a:solidFill>
                </a:rPr>
                <a:t> </a:t>
              </a:r>
              <a:r>
                <a:rPr lang="en-US" sz="2400" b="1" dirty="0" err="1" smtClean="0"/>
                <a:t>là</a:t>
              </a:r>
              <a:r>
                <a:rPr lang="en-US" sz="2400" b="1" dirty="0" smtClean="0"/>
                <a:t> </a:t>
              </a:r>
              <a:r>
                <a:rPr lang="en-US" sz="2400" b="1" dirty="0" err="1" smtClean="0"/>
                <a:t>chất</a:t>
              </a:r>
              <a:r>
                <a:rPr lang="en-US" sz="2400" b="1" dirty="0" smtClean="0"/>
                <a:t> </a:t>
              </a:r>
              <a:r>
                <a:rPr lang="en-US" sz="2400" b="1" dirty="0" err="1" smtClean="0"/>
                <a:t>khi</a:t>
              </a:r>
              <a:r>
                <a:rPr lang="en-US" sz="2400" b="1" dirty="0" smtClean="0"/>
                <a:t> tan </a:t>
              </a:r>
              <a:r>
                <a:rPr lang="en-US" sz="2400" b="1" dirty="0" err="1" smtClean="0"/>
                <a:t>trong</a:t>
              </a:r>
              <a:r>
                <a:rPr lang="en-US" sz="2400" b="1" dirty="0" smtClean="0"/>
                <a:t> </a:t>
              </a:r>
              <a:r>
                <a:rPr lang="en-US" sz="2400" b="1" dirty="0" err="1" smtClean="0"/>
                <a:t>nước</a:t>
              </a:r>
              <a:r>
                <a:rPr lang="en-US" sz="2400" b="1" dirty="0" smtClean="0"/>
                <a:t>, </a:t>
              </a:r>
              <a:r>
                <a:rPr lang="en-US" sz="2400" b="1" dirty="0" err="1" smtClean="0"/>
                <a:t>hầu</a:t>
              </a:r>
              <a:r>
                <a:rPr lang="en-US" sz="2400" b="1" dirty="0" smtClean="0"/>
                <a:t> </a:t>
              </a:r>
              <a:r>
                <a:rPr lang="en-US" sz="2400" b="1" dirty="0" err="1" smtClean="0"/>
                <a:t>hết</a:t>
              </a:r>
              <a:r>
                <a:rPr lang="en-US" sz="2400" b="1" dirty="0" smtClean="0"/>
                <a:t> </a:t>
              </a:r>
              <a:r>
                <a:rPr lang="en-US" sz="2400" b="1" dirty="0" err="1" smtClean="0"/>
                <a:t>các</a:t>
              </a:r>
              <a:r>
                <a:rPr lang="en-US" sz="2400" b="1" dirty="0" smtClean="0"/>
                <a:t> </a:t>
              </a:r>
              <a:r>
                <a:rPr lang="en-US" sz="2400" b="1" dirty="0" err="1" smtClean="0"/>
                <a:t>phân</a:t>
              </a:r>
              <a:r>
                <a:rPr lang="en-US" sz="2400" b="1" dirty="0" smtClean="0"/>
                <a:t> </a:t>
              </a:r>
              <a:r>
                <a:rPr lang="en-US" sz="2400" b="1" dirty="0" err="1" smtClean="0"/>
                <a:t>tử</a:t>
              </a:r>
              <a:r>
                <a:rPr lang="en-US" sz="2400" b="1" dirty="0" smtClean="0"/>
                <a:t> </a:t>
              </a:r>
              <a:r>
                <a:rPr lang="en-US" sz="2400" b="1" dirty="0" err="1" smtClean="0"/>
                <a:t>chất</a:t>
              </a:r>
              <a:r>
                <a:rPr lang="en-US" sz="2400" b="1" dirty="0" smtClean="0"/>
                <a:t> tan </a:t>
              </a:r>
              <a:r>
                <a:rPr lang="en-US" sz="2400" b="1" dirty="0" err="1" smtClean="0"/>
                <a:t>đều</a:t>
              </a:r>
              <a:r>
                <a:rPr lang="en-US" sz="2400" b="1" dirty="0" smtClean="0"/>
                <a:t> </a:t>
              </a:r>
              <a:r>
                <a:rPr lang="en-US" sz="2400" b="1" dirty="0" err="1" smtClean="0"/>
                <a:t>phân</a:t>
              </a:r>
              <a:r>
                <a:rPr lang="en-US" sz="2400" b="1" dirty="0" smtClean="0"/>
                <a:t> li </a:t>
              </a:r>
              <a:r>
                <a:rPr lang="en-US" sz="2400" b="1" dirty="0" err="1" smtClean="0"/>
                <a:t>ra</a:t>
              </a:r>
              <a:r>
                <a:rPr lang="en-US" sz="2400" b="1" dirty="0" smtClean="0"/>
                <a:t> ion.</a:t>
              </a:r>
              <a:endParaRPr lang="vi-VN" sz="2400" b="1" dirty="0"/>
            </a:p>
          </p:txBody>
        </p:sp>
        <p:sp>
          <p:nvSpPr>
            <p:cNvPr id="43" name="TextBox 42">
              <a:extLst>
                <a:ext uri="{FF2B5EF4-FFF2-40B4-BE49-F238E27FC236}">
                  <a16:creationId xmlns:a16="http://schemas.microsoft.com/office/drawing/2014/main" xmlns="" id="{7ABFD618-642D-C559-5D2A-914C65D120E4}"/>
                </a:ext>
              </a:extLst>
            </p:cNvPr>
            <p:cNvSpPr txBox="1"/>
            <p:nvPr/>
          </p:nvSpPr>
          <p:spPr>
            <a:xfrm>
              <a:off x="1303020" y="777963"/>
              <a:ext cx="1741182" cy="461665"/>
            </a:xfrm>
            <a:prstGeom prst="rect">
              <a:avLst/>
            </a:prstGeom>
            <a:noFill/>
          </p:spPr>
          <p:txBody>
            <a:bodyPr wrap="none" rtlCol="0">
              <a:spAutoFit/>
            </a:bodyPr>
            <a:lstStyle/>
            <a:p>
              <a:r>
                <a:rPr lang="en-US" sz="2400" b="1">
                  <a:solidFill>
                    <a:schemeClr val="bg1"/>
                  </a:solidFill>
                </a:rPr>
                <a:t>KẾT LUẬN</a:t>
              </a:r>
            </a:p>
          </p:txBody>
        </p:sp>
      </p:grpSp>
      <p:grpSp>
        <p:nvGrpSpPr>
          <p:cNvPr id="5" name="Group 4">
            <a:extLst>
              <a:ext uri="{FF2B5EF4-FFF2-40B4-BE49-F238E27FC236}">
                <a16:creationId xmlns:a16="http://schemas.microsoft.com/office/drawing/2014/main" xmlns="" id="{E7203C64-8D7F-DF7B-D024-C515C0E94CAE}"/>
              </a:ext>
            </a:extLst>
          </p:cNvPr>
          <p:cNvGrpSpPr/>
          <p:nvPr/>
        </p:nvGrpSpPr>
        <p:grpSpPr>
          <a:xfrm>
            <a:off x="804816" y="3220000"/>
            <a:ext cx="10902468" cy="526659"/>
            <a:chOff x="730732" y="4077337"/>
            <a:chExt cx="10902468" cy="526659"/>
          </a:xfrm>
        </p:grpSpPr>
        <p:sp>
          <p:nvSpPr>
            <p:cNvPr id="45" name="TextBox 44">
              <a:extLst>
                <a:ext uri="{FF2B5EF4-FFF2-40B4-BE49-F238E27FC236}">
                  <a16:creationId xmlns:a16="http://schemas.microsoft.com/office/drawing/2014/main" xmlns="" id="{64ABE0FF-202A-8F55-8655-807C2B284D83}"/>
                </a:ext>
              </a:extLst>
            </p:cNvPr>
            <p:cNvSpPr txBox="1"/>
            <p:nvPr/>
          </p:nvSpPr>
          <p:spPr>
            <a:xfrm>
              <a:off x="1525281" y="4077337"/>
              <a:ext cx="10107919" cy="494751"/>
            </a:xfrm>
            <a:prstGeom prst="rect">
              <a:avLst/>
            </a:prstGeom>
            <a:noFill/>
          </p:spPr>
          <p:txBody>
            <a:bodyPr wrap="square" rtlCol="0">
              <a:spAutoFit/>
            </a:bodyPr>
            <a:lstStyle/>
            <a:p>
              <a:pPr>
                <a:lnSpc>
                  <a:spcPct val="120000"/>
                </a:lnSpc>
              </a:pPr>
              <a:r>
                <a:rPr lang="en-US" sz="2400" b="1" i="1" smtClean="0"/>
                <a:t>Các chất điện li mạnh thường gặp là:</a:t>
              </a:r>
              <a:endParaRPr lang="en-US" sz="2400" b="1" i="1"/>
            </a:p>
          </p:txBody>
        </p:sp>
        <p:sp>
          <p:nvSpPr>
            <p:cNvPr id="46" name="Arrow: Notched Right 45">
              <a:extLst>
                <a:ext uri="{FF2B5EF4-FFF2-40B4-BE49-F238E27FC236}">
                  <a16:creationId xmlns:a16="http://schemas.microsoft.com/office/drawing/2014/main" xmlns="" id="{81AEF701-6C00-67E4-B799-823F1AF8F57C}"/>
                </a:ext>
              </a:extLst>
            </p:cNvPr>
            <p:cNvSpPr/>
            <p:nvPr/>
          </p:nvSpPr>
          <p:spPr>
            <a:xfrm>
              <a:off x="730732" y="4082608"/>
              <a:ext cx="748818" cy="521388"/>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09A4FB7C-FD6A-EC56-4C3B-5453A22C5F1F}"/>
              </a:ext>
            </a:extLst>
          </p:cNvPr>
          <p:cNvGrpSpPr/>
          <p:nvPr/>
        </p:nvGrpSpPr>
        <p:grpSpPr>
          <a:xfrm>
            <a:off x="774920" y="4054649"/>
            <a:ext cx="9982500" cy="1289461"/>
            <a:chOff x="3026435" y="4853627"/>
            <a:chExt cx="9982500" cy="1289461"/>
          </a:xfrm>
        </p:grpSpPr>
        <p:sp>
          <p:nvSpPr>
            <p:cNvPr id="47" name="Hexagon 46">
              <a:extLst>
                <a:ext uri="{FF2B5EF4-FFF2-40B4-BE49-F238E27FC236}">
                  <a16:creationId xmlns:a16="http://schemas.microsoft.com/office/drawing/2014/main" xmlns="" id="{F13DAA25-97AD-AB35-231E-1D56B9BACAD0}"/>
                </a:ext>
              </a:extLst>
            </p:cNvPr>
            <p:cNvSpPr/>
            <p:nvPr/>
          </p:nvSpPr>
          <p:spPr>
            <a:xfrm>
              <a:off x="3026435" y="491290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9F07609F-E508-E299-4D83-72C7440B3AC6}"/>
                </a:ext>
              </a:extLst>
            </p:cNvPr>
            <p:cNvSpPr txBox="1"/>
            <p:nvPr/>
          </p:nvSpPr>
          <p:spPr>
            <a:xfrm>
              <a:off x="3514482" y="4853627"/>
              <a:ext cx="9494453" cy="494751"/>
            </a:xfrm>
            <a:prstGeom prst="rect">
              <a:avLst/>
            </a:prstGeom>
            <a:noFill/>
          </p:spPr>
          <p:txBody>
            <a:bodyPr wrap="square" rtlCol="0">
              <a:spAutoFit/>
            </a:bodyPr>
            <a:lstStyle/>
            <a:p>
              <a:pPr>
                <a:lnSpc>
                  <a:spcPct val="120000"/>
                </a:lnSpc>
              </a:pPr>
              <a:r>
                <a:rPr lang="en-US" sz="2400" smtClean="0"/>
                <a:t>Acid mạnh, base mạnh: HCl, NaOH, KOH, HNO</a:t>
              </a:r>
              <a:r>
                <a:rPr lang="en-US" sz="2400" baseline="-25000" smtClean="0"/>
                <a:t>3</a:t>
              </a:r>
              <a:r>
                <a:rPr lang="en-US" sz="2400" smtClean="0"/>
                <a:t>,…</a:t>
              </a:r>
              <a:endParaRPr lang="en-US" sz="2400"/>
            </a:p>
          </p:txBody>
        </p:sp>
        <p:sp>
          <p:nvSpPr>
            <p:cNvPr id="49" name="Hexagon 48">
              <a:extLst>
                <a:ext uri="{FF2B5EF4-FFF2-40B4-BE49-F238E27FC236}">
                  <a16:creationId xmlns:a16="http://schemas.microsoft.com/office/drawing/2014/main" xmlns="" id="{E7B8A5CD-05C0-81D8-CFA0-F81A5D18D6DD}"/>
                </a:ext>
              </a:extLst>
            </p:cNvPr>
            <p:cNvSpPr/>
            <p:nvPr/>
          </p:nvSpPr>
          <p:spPr>
            <a:xfrm>
              <a:off x="3026435" y="567408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3570B5D6-95B2-0360-202D-6F7FD2F3D4A7}"/>
                </a:ext>
              </a:extLst>
            </p:cNvPr>
            <p:cNvSpPr txBox="1"/>
            <p:nvPr/>
          </p:nvSpPr>
          <p:spPr>
            <a:xfrm>
              <a:off x="3576991" y="5648337"/>
              <a:ext cx="5351109" cy="494751"/>
            </a:xfrm>
            <a:prstGeom prst="rect">
              <a:avLst/>
            </a:prstGeom>
            <a:noFill/>
          </p:spPr>
          <p:txBody>
            <a:bodyPr wrap="square" rtlCol="0">
              <a:spAutoFit/>
            </a:bodyPr>
            <a:lstStyle/>
            <a:p>
              <a:pPr>
                <a:lnSpc>
                  <a:spcPct val="120000"/>
                </a:lnSpc>
              </a:pPr>
              <a:r>
                <a:rPr lang="en-US" sz="2400" smtClean="0"/>
                <a:t>Hầu hết các muối: </a:t>
              </a:r>
              <a:endParaRPr lang="en-US" sz="2400"/>
            </a:p>
          </p:txBody>
        </p:sp>
      </p:grpSp>
    </p:spTree>
    <p:extLst>
      <p:ext uri="{BB962C8B-B14F-4D97-AF65-F5344CB8AC3E}">
        <p14:creationId xmlns:p14="http://schemas.microsoft.com/office/powerpoint/2010/main" val="2685556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 name="Group 26">
            <a:extLst>
              <a:ext uri="{FF2B5EF4-FFF2-40B4-BE49-F238E27FC236}">
                <a16:creationId xmlns:a16="http://schemas.microsoft.com/office/drawing/2014/main" xmlns="" id="{126E0845-9BC6-D7F9-4F56-47653F9E997E}"/>
              </a:ext>
            </a:extLst>
          </p:cNvPr>
          <p:cNvGrpSpPr/>
          <p:nvPr/>
        </p:nvGrpSpPr>
        <p:grpSpPr>
          <a:xfrm>
            <a:off x="3561045" y="5531406"/>
            <a:ext cx="6184557" cy="830997"/>
            <a:chOff x="2481943" y="2053997"/>
            <a:chExt cx="6184557" cy="830997"/>
          </a:xfrm>
        </p:grpSpPr>
        <p:sp>
          <p:nvSpPr>
            <p:cNvPr id="26" name="Hexagon 25">
              <a:extLst>
                <a:ext uri="{FF2B5EF4-FFF2-40B4-BE49-F238E27FC236}">
                  <a16:creationId xmlns:a16="http://schemas.microsoft.com/office/drawing/2014/main" xmlns="" id="{D25B61AE-C808-B903-91C5-1753F5B807A6}"/>
                </a:ext>
              </a:extLst>
            </p:cNvPr>
            <p:cNvSpPr/>
            <p:nvPr/>
          </p:nvSpPr>
          <p:spPr>
            <a:xfrm>
              <a:off x="2481943" y="2137930"/>
              <a:ext cx="5688240" cy="7470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4BDBC49D-B801-DFFC-0250-8E6CF10F25BD}"/>
                    </a:ext>
                  </a:extLst>
                </p:cNvPr>
                <p:cNvSpPr txBox="1"/>
                <p:nvPr/>
              </p:nvSpPr>
              <p:spPr>
                <a:xfrm>
                  <a:off x="3389366" y="2053997"/>
                  <a:ext cx="5277134" cy="830997"/>
                </a:xfrm>
                <a:prstGeom prst="rect">
                  <a:avLst/>
                </a:prstGeom>
                <a:noFill/>
              </p:spPr>
              <p:txBody>
                <a:bodyPr wrap="square" rtlCol="0">
                  <a:spAutoFit/>
                </a:bodyPr>
                <a:lstStyle/>
                <a:p>
                  <a:pPr>
                    <a:lnSpc>
                      <a:spcPct val="120000"/>
                    </a:lnSpc>
                  </a:pPr>
                  <a:r>
                    <a:rPr lang="en-US" sz="2800" b="1" smtClean="0">
                      <a:solidFill>
                        <a:srgbClr val="FF0000"/>
                      </a:solidFill>
                      <a:latin typeface="+mj-lt"/>
                    </a:rPr>
                    <a:t>NH</a:t>
                  </a:r>
                  <a:r>
                    <a:rPr lang="en-US" sz="2800" b="1" baseline="-25000" smtClean="0">
                      <a:solidFill>
                        <a:srgbClr val="FF0000"/>
                      </a:solidFill>
                      <a:latin typeface="+mj-lt"/>
                    </a:rPr>
                    <a:t>4</a:t>
                  </a:r>
                  <a:r>
                    <a:rPr lang="en-US" sz="2800" b="1" smtClean="0">
                      <a:solidFill>
                        <a:srgbClr val="FF0000"/>
                      </a:solidFill>
                      <a:latin typeface="+mj-lt"/>
                    </a:rPr>
                    <a:t>OH </a:t>
                  </a:r>
                  <a14:m>
                    <m:oMath xmlns:m="http://schemas.openxmlformats.org/officeDocument/2006/math">
                      <m:r>
                        <a:rPr lang="en-US" sz="28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b="1" smtClean="0">
                      <a:solidFill>
                        <a:srgbClr val="FF0000"/>
                      </a:solidFill>
                      <a:latin typeface="+mj-lt"/>
                      <a:cs typeface="Times New Roman" panose="02020603050405020304" pitchFamily="18" charset="0"/>
                    </a:rPr>
                    <a:t> NH</a:t>
                  </a:r>
                  <a:r>
                    <a:rPr lang="en-US" sz="2800" b="1" baseline="-25000" smtClean="0">
                      <a:solidFill>
                        <a:srgbClr val="FF0000"/>
                      </a:solidFill>
                      <a:latin typeface="+mj-lt"/>
                      <a:cs typeface="Times New Roman" panose="02020603050405020304" pitchFamily="18" charset="0"/>
                    </a:rPr>
                    <a:t>4</a:t>
                  </a:r>
                  <a:r>
                    <a:rPr lang="en-US" sz="2800" b="1" baseline="30000" smtClean="0">
                      <a:solidFill>
                        <a:srgbClr val="FF0000"/>
                      </a:solidFill>
                      <a:latin typeface="+mj-lt"/>
                      <a:cs typeface="Times New Roman" panose="02020603050405020304" pitchFamily="18" charset="0"/>
                    </a:rPr>
                    <a:t>+</a:t>
                  </a:r>
                  <a:r>
                    <a:rPr lang="en-US" sz="2800" b="1" smtClean="0">
                      <a:latin typeface="+mj-lt"/>
                      <a:cs typeface="Times New Roman" panose="02020603050405020304" pitchFamily="18" charset="0"/>
                    </a:rPr>
                    <a:t> </a:t>
                  </a:r>
                  <a:r>
                    <a:rPr lang="en-US" sz="2800" b="1" smtClean="0">
                      <a:solidFill>
                        <a:srgbClr val="FF0000"/>
                      </a:solidFill>
                      <a:latin typeface="+mj-lt"/>
                      <a:cs typeface="Times New Roman" panose="02020603050405020304" pitchFamily="18" charset="0"/>
                    </a:rPr>
                    <a:t>+  OH</a:t>
                  </a:r>
                  <a:r>
                    <a:rPr lang="en-US" sz="4000" baseline="30000" smtClean="0">
                      <a:solidFill>
                        <a:srgbClr val="FF0000"/>
                      </a:solidFill>
                      <a:latin typeface="+mj-lt"/>
                      <a:cs typeface="Times New Roman" panose="02020603050405020304" pitchFamily="18" charset="0"/>
                      <a:sym typeface="Symbol" panose="05050102010706020507" pitchFamily="18" charset="2"/>
                    </a:rPr>
                    <a:t>-</a:t>
                  </a:r>
                  <a:endParaRPr lang="en-US" sz="2800" b="1">
                    <a:latin typeface="+mj-lt"/>
                  </a:endParaRPr>
                </a:p>
              </p:txBody>
            </p:sp>
          </mc:Choice>
          <mc:Fallback xmlns="">
            <p:sp>
              <p:nvSpPr>
                <p:cNvPr id="2" name="TextBox 1">
                  <a:extLst>
                    <a:ext uri="{FF2B5EF4-FFF2-40B4-BE49-F238E27FC236}">
                      <a16:creationId xmlns="" xmlns:a16="http://schemas.microsoft.com/office/drawing/2014/main" id="{4BDBC49D-B801-DFFC-0250-8E6CF10F25BD}"/>
                    </a:ext>
                  </a:extLst>
                </p:cNvPr>
                <p:cNvSpPr txBox="1">
                  <a:spLocks noRot="1" noChangeAspect="1" noMove="1" noResize="1" noEditPoints="1" noAdjustHandles="1" noChangeArrowheads="1" noChangeShapeType="1" noTextEdit="1"/>
                </p:cNvSpPr>
                <p:nvPr/>
              </p:nvSpPr>
              <p:spPr>
                <a:xfrm>
                  <a:off x="3389366" y="2053997"/>
                  <a:ext cx="5277134" cy="830997"/>
                </a:xfrm>
                <a:prstGeom prst="rect">
                  <a:avLst/>
                </a:prstGeom>
                <a:blipFill rotWithShape="0">
                  <a:blip r:embed="rId8"/>
                  <a:stretch>
                    <a:fillRect l="-2309" b="-6569"/>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xmlns="" id="{49810E6D-22E1-17D2-1612-CBA18DB35C47}"/>
              </a:ext>
            </a:extLst>
          </p:cNvPr>
          <p:cNvGrpSpPr/>
          <p:nvPr/>
        </p:nvGrpSpPr>
        <p:grpSpPr>
          <a:xfrm>
            <a:off x="628790" y="690880"/>
            <a:ext cx="11059444" cy="2117895"/>
            <a:chOff x="903966" y="690880"/>
            <a:chExt cx="10384069" cy="2117895"/>
          </a:xfrm>
        </p:grpSpPr>
        <p:sp>
          <p:nvSpPr>
            <p:cNvPr id="41" name="Rectangle 40">
              <a:extLst>
                <a:ext uri="{FF2B5EF4-FFF2-40B4-BE49-F238E27FC236}">
                  <a16:creationId xmlns:a16="http://schemas.microsoft.com/office/drawing/2014/main" xmlns="" id="{C8A5F686-E712-3F27-1D5A-89C187F647CC}"/>
                </a:ext>
              </a:extLst>
            </p:cNvPr>
            <p:cNvSpPr/>
            <p:nvPr/>
          </p:nvSpPr>
          <p:spPr>
            <a:xfrm>
              <a:off x="1221953" y="690880"/>
              <a:ext cx="1909867" cy="7882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xmlns="" id="{9F097576-7315-FD43-DF1E-94B17006806D}"/>
                </a:ext>
              </a:extLst>
            </p:cNvPr>
            <p:cNvSpPr/>
            <p:nvPr/>
          </p:nvSpPr>
          <p:spPr>
            <a:xfrm>
              <a:off x="903966" y="1315877"/>
              <a:ext cx="10384069" cy="1492898"/>
            </a:xfrm>
            <a:prstGeom prst="roundRect">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89DACEF1-7D63-4A71-B34A-372E897AB5AA}"/>
                </a:ext>
              </a:extLst>
            </p:cNvPr>
            <p:cNvSpPr txBox="1"/>
            <p:nvPr/>
          </p:nvSpPr>
          <p:spPr>
            <a:xfrm>
              <a:off x="1057470" y="1479121"/>
              <a:ext cx="10077060" cy="1200329"/>
            </a:xfrm>
            <a:prstGeom prst="rect">
              <a:avLst/>
            </a:prstGeom>
            <a:noFill/>
          </p:spPr>
          <p:txBody>
            <a:bodyPr wrap="square" rtlCol="0">
              <a:spAutoFit/>
            </a:bodyPr>
            <a:lstStyle/>
            <a:p>
              <a:pPr algn="just">
                <a:lnSpc>
                  <a:spcPct val="150000"/>
                </a:lnSpc>
              </a:pPr>
              <a:r>
                <a:rPr lang="en-US" sz="2400" b="1" smtClean="0"/>
                <a:t>Chất </a:t>
              </a:r>
              <a:r>
                <a:rPr lang="en-US" sz="2400" b="1" smtClean="0">
                  <a:solidFill>
                    <a:srgbClr val="00B0F0"/>
                  </a:solidFill>
                </a:rPr>
                <a:t>điện li yếu </a:t>
              </a:r>
              <a:r>
                <a:rPr lang="en-US" sz="2400" b="1" smtClean="0"/>
                <a:t>là chất khi tan trong nước, chỉ có một phần số phân tử chất tan phân li ra ion, phần còn lại vẫn tồn tại ở dạng phân tử.</a:t>
              </a:r>
              <a:endParaRPr lang="vi-VN" sz="2400" b="1"/>
            </a:p>
          </p:txBody>
        </p:sp>
        <p:sp>
          <p:nvSpPr>
            <p:cNvPr id="43" name="TextBox 42">
              <a:extLst>
                <a:ext uri="{FF2B5EF4-FFF2-40B4-BE49-F238E27FC236}">
                  <a16:creationId xmlns:a16="http://schemas.microsoft.com/office/drawing/2014/main" xmlns="" id="{7ABFD618-642D-C559-5D2A-914C65D120E4}"/>
                </a:ext>
              </a:extLst>
            </p:cNvPr>
            <p:cNvSpPr txBox="1"/>
            <p:nvPr/>
          </p:nvSpPr>
          <p:spPr>
            <a:xfrm>
              <a:off x="1303020" y="777963"/>
              <a:ext cx="1741182" cy="461665"/>
            </a:xfrm>
            <a:prstGeom prst="rect">
              <a:avLst/>
            </a:prstGeom>
            <a:noFill/>
          </p:spPr>
          <p:txBody>
            <a:bodyPr wrap="none" rtlCol="0">
              <a:spAutoFit/>
            </a:bodyPr>
            <a:lstStyle/>
            <a:p>
              <a:r>
                <a:rPr lang="en-US" sz="2400" b="1">
                  <a:solidFill>
                    <a:schemeClr val="bg1"/>
                  </a:solidFill>
                </a:rPr>
                <a:t>KẾT LUẬN</a:t>
              </a:r>
            </a:p>
          </p:txBody>
        </p:sp>
      </p:grpSp>
      <p:grpSp>
        <p:nvGrpSpPr>
          <p:cNvPr id="5" name="Group 4">
            <a:extLst>
              <a:ext uri="{FF2B5EF4-FFF2-40B4-BE49-F238E27FC236}">
                <a16:creationId xmlns:a16="http://schemas.microsoft.com/office/drawing/2014/main" xmlns="" id="{E7203C64-8D7F-DF7B-D024-C515C0E94CAE}"/>
              </a:ext>
            </a:extLst>
          </p:cNvPr>
          <p:cNvGrpSpPr/>
          <p:nvPr/>
        </p:nvGrpSpPr>
        <p:grpSpPr>
          <a:xfrm>
            <a:off x="804816" y="3220000"/>
            <a:ext cx="10902468" cy="535531"/>
            <a:chOff x="730732" y="4077337"/>
            <a:chExt cx="10902468" cy="535531"/>
          </a:xfrm>
        </p:grpSpPr>
        <p:sp>
          <p:nvSpPr>
            <p:cNvPr id="45" name="TextBox 44">
              <a:extLst>
                <a:ext uri="{FF2B5EF4-FFF2-40B4-BE49-F238E27FC236}">
                  <a16:creationId xmlns:a16="http://schemas.microsoft.com/office/drawing/2014/main" xmlns="" id="{64ABE0FF-202A-8F55-8655-807C2B284D83}"/>
                </a:ext>
              </a:extLst>
            </p:cNvPr>
            <p:cNvSpPr txBox="1"/>
            <p:nvPr/>
          </p:nvSpPr>
          <p:spPr>
            <a:xfrm>
              <a:off x="1525281" y="4077337"/>
              <a:ext cx="10107919" cy="535531"/>
            </a:xfrm>
            <a:prstGeom prst="rect">
              <a:avLst/>
            </a:prstGeom>
            <a:noFill/>
          </p:spPr>
          <p:txBody>
            <a:bodyPr wrap="square" rtlCol="0">
              <a:spAutoFit/>
            </a:bodyPr>
            <a:lstStyle/>
            <a:p>
              <a:pPr>
                <a:lnSpc>
                  <a:spcPct val="120000"/>
                </a:lnSpc>
              </a:pPr>
              <a:r>
                <a:rPr lang="en-US" sz="2400" b="1" i="1" smtClean="0"/>
                <a:t>Các chất điện li yếu thường gặp là:</a:t>
              </a:r>
              <a:endParaRPr lang="en-US" sz="2400" b="1" i="1"/>
            </a:p>
          </p:txBody>
        </p:sp>
        <p:sp>
          <p:nvSpPr>
            <p:cNvPr id="46" name="Arrow: Notched Right 45">
              <a:extLst>
                <a:ext uri="{FF2B5EF4-FFF2-40B4-BE49-F238E27FC236}">
                  <a16:creationId xmlns:a16="http://schemas.microsoft.com/office/drawing/2014/main" xmlns="" id="{81AEF701-6C00-67E4-B799-823F1AF8F57C}"/>
                </a:ext>
              </a:extLst>
            </p:cNvPr>
            <p:cNvSpPr/>
            <p:nvPr/>
          </p:nvSpPr>
          <p:spPr>
            <a:xfrm>
              <a:off x="730732" y="4082608"/>
              <a:ext cx="748818" cy="521388"/>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xmlns="" id="{09A4FB7C-FD6A-EC56-4C3B-5453A22C5F1F}"/>
              </a:ext>
            </a:extLst>
          </p:cNvPr>
          <p:cNvGrpSpPr/>
          <p:nvPr/>
        </p:nvGrpSpPr>
        <p:grpSpPr>
          <a:xfrm>
            <a:off x="774920" y="4054649"/>
            <a:ext cx="9982500" cy="1289461"/>
            <a:chOff x="3026435" y="4853627"/>
            <a:chExt cx="9982500" cy="1289461"/>
          </a:xfrm>
        </p:grpSpPr>
        <p:sp>
          <p:nvSpPr>
            <p:cNvPr id="47" name="Hexagon 46">
              <a:extLst>
                <a:ext uri="{FF2B5EF4-FFF2-40B4-BE49-F238E27FC236}">
                  <a16:creationId xmlns:a16="http://schemas.microsoft.com/office/drawing/2014/main" xmlns="" id="{F13DAA25-97AD-AB35-231E-1D56B9BACAD0}"/>
                </a:ext>
              </a:extLst>
            </p:cNvPr>
            <p:cNvSpPr/>
            <p:nvPr/>
          </p:nvSpPr>
          <p:spPr>
            <a:xfrm>
              <a:off x="3026435" y="4912905"/>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9F07609F-E508-E299-4D83-72C7440B3AC6}"/>
                </a:ext>
              </a:extLst>
            </p:cNvPr>
            <p:cNvSpPr txBox="1"/>
            <p:nvPr/>
          </p:nvSpPr>
          <p:spPr>
            <a:xfrm>
              <a:off x="3514482" y="4853627"/>
              <a:ext cx="9494453" cy="535531"/>
            </a:xfrm>
            <a:prstGeom prst="rect">
              <a:avLst/>
            </a:prstGeom>
            <a:noFill/>
          </p:spPr>
          <p:txBody>
            <a:bodyPr wrap="square" rtlCol="0">
              <a:spAutoFit/>
            </a:bodyPr>
            <a:lstStyle/>
            <a:p>
              <a:pPr>
                <a:lnSpc>
                  <a:spcPct val="120000"/>
                </a:lnSpc>
              </a:pPr>
              <a:r>
                <a:rPr lang="en-US" sz="2400" smtClean="0"/>
                <a:t>Acid yếu: CH</a:t>
              </a:r>
              <a:r>
                <a:rPr lang="en-US" sz="2400" baseline="-25000" smtClean="0"/>
                <a:t>3</a:t>
              </a:r>
              <a:r>
                <a:rPr lang="en-US" sz="2400" smtClean="0"/>
                <a:t>COOH, HF,…</a:t>
              </a:r>
              <a:endParaRPr lang="en-US" sz="2400"/>
            </a:p>
          </p:txBody>
        </p:sp>
        <p:sp>
          <p:nvSpPr>
            <p:cNvPr id="49" name="Hexagon 48">
              <a:extLst>
                <a:ext uri="{FF2B5EF4-FFF2-40B4-BE49-F238E27FC236}">
                  <a16:creationId xmlns:a16="http://schemas.microsoft.com/office/drawing/2014/main" xmlns="" id="{E7B8A5CD-05C0-81D8-CFA0-F81A5D18D6DD}"/>
                </a:ext>
              </a:extLst>
            </p:cNvPr>
            <p:cNvSpPr/>
            <p:nvPr/>
          </p:nvSpPr>
          <p:spPr>
            <a:xfrm>
              <a:off x="3026435" y="5674088"/>
              <a:ext cx="475107" cy="409575"/>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xmlns="" id="{3570B5D6-95B2-0360-202D-6F7FD2F3D4A7}"/>
                </a:ext>
              </a:extLst>
            </p:cNvPr>
            <p:cNvSpPr txBox="1"/>
            <p:nvPr/>
          </p:nvSpPr>
          <p:spPr>
            <a:xfrm>
              <a:off x="3576991" y="5648337"/>
              <a:ext cx="5351109" cy="494751"/>
            </a:xfrm>
            <a:prstGeom prst="rect">
              <a:avLst/>
            </a:prstGeom>
            <a:noFill/>
          </p:spPr>
          <p:txBody>
            <a:bodyPr wrap="square" rtlCol="0">
              <a:spAutoFit/>
            </a:bodyPr>
            <a:lstStyle/>
            <a:p>
              <a:pPr>
                <a:lnSpc>
                  <a:spcPct val="120000"/>
                </a:lnSpc>
              </a:pPr>
              <a:r>
                <a:rPr lang="en-US" sz="2400" smtClean="0"/>
                <a:t>Base yếu: NH</a:t>
              </a:r>
              <a:r>
                <a:rPr lang="en-US" sz="2400" baseline="-25000" smtClean="0"/>
                <a:t>4</a:t>
              </a:r>
              <a:r>
                <a:rPr lang="en-US" sz="2400" smtClean="0"/>
                <a:t>OH, Cu(OH)</a:t>
              </a:r>
              <a:r>
                <a:rPr lang="en-US" sz="2400" baseline="-25000" smtClean="0"/>
                <a:t>2</a:t>
              </a:r>
              <a:r>
                <a:rPr lang="en-US" sz="2400" smtClean="0"/>
                <a:t>,…</a:t>
              </a:r>
              <a:endParaRPr lang="en-US" sz="2400"/>
            </a:p>
          </p:txBody>
        </p:sp>
      </p:grpSp>
    </p:spTree>
    <p:extLst>
      <p:ext uri="{BB962C8B-B14F-4D97-AF65-F5344CB8AC3E}">
        <p14:creationId xmlns:p14="http://schemas.microsoft.com/office/powerpoint/2010/main" val="97431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270" name="Rectangle: Rounded Corners 269">
            <a:extLst>
              <a:ext uri="{FF2B5EF4-FFF2-40B4-BE49-F238E27FC236}">
                <a16:creationId xmlns:a16="http://schemas.microsoft.com/office/drawing/2014/main" xmlns="" id="{01B74D7F-68D6-11F2-DF31-1810F27C48AD}"/>
              </a:ext>
            </a:extLst>
          </p:cNvPr>
          <p:cNvSpPr/>
          <p:nvPr/>
        </p:nvSpPr>
        <p:spPr>
          <a:xfrm>
            <a:off x="5517091" y="2712765"/>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2" name="Group 1">
            <a:extLst>
              <a:ext uri="{FF2B5EF4-FFF2-40B4-BE49-F238E27FC236}">
                <a16:creationId xmlns:a16="http://schemas.microsoft.com/office/drawing/2014/main" xmlns="" id="{A1CBDE2F-8F53-4D54-7A9C-3BC1F6A02D71}"/>
              </a:ext>
            </a:extLst>
          </p:cNvPr>
          <p:cNvGrpSpPr/>
          <p:nvPr/>
        </p:nvGrpSpPr>
        <p:grpSpPr>
          <a:xfrm>
            <a:off x="1026914" y="908312"/>
            <a:ext cx="10138172" cy="1491988"/>
            <a:chOff x="1431131" y="1394087"/>
            <a:chExt cx="10138172" cy="1491988"/>
          </a:xfrm>
        </p:grpSpPr>
        <p:sp>
          <p:nvSpPr>
            <p:cNvPr id="258" name="Rectangle: Rounded Corners 257">
              <a:extLst>
                <a:ext uri="{FF2B5EF4-FFF2-40B4-BE49-F238E27FC236}">
                  <a16:creationId xmlns:a16="http://schemas.microsoft.com/office/drawing/2014/main" xmlns="" id="{18745720-B436-D1B6-7A3D-F5F4FB56C3F3}"/>
                </a:ext>
              </a:extLst>
            </p:cNvPr>
            <p:cNvSpPr/>
            <p:nvPr/>
          </p:nvSpPr>
          <p:spPr>
            <a:xfrm>
              <a:off x="1793935" y="1704774"/>
              <a:ext cx="9775368" cy="1181301"/>
            </a:xfrm>
            <a:prstGeom prst="roundRect">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xmlns="" id="{F53A61F5-E6CA-3CBA-A318-8E1D3F19FC5C}"/>
                </a:ext>
              </a:extLst>
            </p:cNvPr>
            <p:cNvSpPr/>
            <p:nvPr/>
          </p:nvSpPr>
          <p:spPr>
            <a:xfrm>
              <a:off x="1431131" y="1394087"/>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1" name="Picture 260">
              <a:extLst>
                <a:ext uri="{FF2B5EF4-FFF2-40B4-BE49-F238E27FC236}">
                  <a16:creationId xmlns:a16="http://schemas.microsoft.com/office/drawing/2014/main" xmlns="" id="{0AEE11C2-E279-8F0E-0D92-D80828A4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80" y="1454243"/>
              <a:ext cx="698841" cy="698841"/>
            </a:xfrm>
            <a:prstGeom prst="rect">
              <a:avLst/>
            </a:prstGeom>
          </p:spPr>
        </p:pic>
        <p:sp>
          <p:nvSpPr>
            <p:cNvPr id="273" name="TextBox 272">
              <a:extLst>
                <a:ext uri="{FF2B5EF4-FFF2-40B4-BE49-F238E27FC236}">
                  <a16:creationId xmlns:a16="http://schemas.microsoft.com/office/drawing/2014/main" xmlns="" id="{D3CAD86C-9B67-CC40-C8EB-A40B590C2529}"/>
                </a:ext>
              </a:extLst>
            </p:cNvPr>
            <p:cNvSpPr txBox="1"/>
            <p:nvPr/>
          </p:nvSpPr>
          <p:spPr>
            <a:xfrm>
              <a:off x="2336799" y="1807661"/>
              <a:ext cx="9118204" cy="958660"/>
            </a:xfrm>
            <a:prstGeom prst="rect">
              <a:avLst/>
            </a:prstGeom>
            <a:noFill/>
          </p:spPr>
          <p:txBody>
            <a:bodyPr wrap="square" rtlCol="0">
              <a:spAutoFit/>
            </a:bodyPr>
            <a:lstStyle/>
            <a:p>
              <a:pPr>
                <a:lnSpc>
                  <a:spcPct val="150000"/>
                </a:lnSpc>
              </a:pPr>
              <a:r>
                <a:rPr lang="vi-VN" sz="2000" dirty="0"/>
                <a:t>Viết phương trình điện li (nếu có) của các chất sau khi hòa tan vào nước HNO</a:t>
              </a:r>
              <a:r>
                <a:rPr lang="vi-VN" sz="2000" baseline="-25000" dirty="0"/>
                <a:t>3</a:t>
              </a:r>
              <a:r>
                <a:rPr lang="vi-VN" sz="2000" dirty="0"/>
                <a:t> CH</a:t>
              </a:r>
              <a:r>
                <a:rPr lang="vi-VN" sz="2000" baseline="-25000" dirty="0"/>
                <a:t>3</a:t>
              </a:r>
              <a:r>
                <a:rPr lang="vi-VN" sz="2000" dirty="0"/>
                <a:t>COOH và BaCl</a:t>
              </a:r>
              <a:r>
                <a:rPr lang="vi-VN" sz="2000" baseline="-25000" dirty="0"/>
                <a:t>2</a:t>
              </a:r>
              <a:r>
                <a:rPr lang="vi-VN" sz="2000" dirty="0"/>
                <a:t>.</a:t>
              </a:r>
              <a:endParaRPr lang="en-US" sz="2800" b="1" dirty="0"/>
            </a:p>
          </p:txBody>
        </p:sp>
      </p:grpSp>
      <p:grpSp>
        <p:nvGrpSpPr>
          <p:cNvPr id="5" name="Group 4"/>
          <p:cNvGrpSpPr/>
          <p:nvPr/>
        </p:nvGrpSpPr>
        <p:grpSpPr>
          <a:xfrm>
            <a:off x="2433041" y="4060752"/>
            <a:ext cx="6892361" cy="1477328"/>
            <a:chOff x="2433041" y="4060752"/>
            <a:chExt cx="6892361" cy="1477328"/>
          </a:xfrm>
        </p:grpSpPr>
        <mc:AlternateContent xmlns:mc="http://schemas.openxmlformats.org/markup-compatibility/2006" xmlns:a14="http://schemas.microsoft.com/office/drawing/2010/main">
          <mc:Choice Requires="a14">
            <p:sp>
              <p:nvSpPr>
                <p:cNvPr id="4" name="Rectangle 3"/>
                <p:cNvSpPr/>
                <p:nvPr/>
              </p:nvSpPr>
              <p:spPr>
                <a:xfrm>
                  <a:off x="3229402" y="4060752"/>
                  <a:ext cx="6096000" cy="1477328"/>
                </a:xfrm>
                <a:prstGeom prst="rect">
                  <a:avLst/>
                </a:prstGeom>
              </p:spPr>
              <p:txBody>
                <a:bodyPr>
                  <a:spAutoFit/>
                </a:bodyPr>
                <a:lstStyle/>
                <a:p>
                  <a:pPr>
                    <a:lnSpc>
                      <a:spcPct val="150000"/>
                    </a:lnSpc>
                  </a:pPr>
                  <a:r>
                    <a:rPr lang="pt-BR" sz="2000" dirty="0">
                      <a:solidFill>
                        <a:srgbClr val="333333"/>
                      </a:solidFill>
                      <a:latin typeface="+mj-lt"/>
                    </a:rPr>
                    <a:t>HNO</a:t>
                  </a:r>
                  <a:r>
                    <a:rPr lang="pt-BR" sz="2000" baseline="-25000" dirty="0">
                      <a:solidFill>
                        <a:srgbClr val="333333"/>
                      </a:solidFill>
                      <a:latin typeface="+mj-lt"/>
                    </a:rPr>
                    <a:t>3</a:t>
                  </a:r>
                  <a:r>
                    <a:rPr lang="pt-BR" sz="2000" dirty="0">
                      <a:solidFill>
                        <a:srgbClr val="333333"/>
                      </a:solidFill>
                      <a:latin typeface="+mj-lt"/>
                    </a:rPr>
                    <a:t> → H</a:t>
                  </a:r>
                  <a:r>
                    <a:rPr lang="pt-BR" sz="2000" baseline="30000" dirty="0">
                      <a:solidFill>
                        <a:srgbClr val="333333"/>
                      </a:solidFill>
                      <a:latin typeface="+mj-lt"/>
                    </a:rPr>
                    <a:t>+</a:t>
                  </a:r>
                  <a:r>
                    <a:rPr lang="pt-BR" sz="2000" dirty="0">
                      <a:solidFill>
                        <a:srgbClr val="333333"/>
                      </a:solidFill>
                      <a:latin typeface="+mj-lt"/>
                    </a:rPr>
                    <a:t> + NO</a:t>
                  </a:r>
                  <a:r>
                    <a:rPr lang="pt-BR" sz="2000" baseline="-25000" dirty="0">
                      <a:solidFill>
                        <a:srgbClr val="333333"/>
                      </a:solidFill>
                      <a:latin typeface="+mj-lt"/>
                    </a:rPr>
                    <a:t>3</a:t>
                  </a:r>
                  <a:r>
                    <a:rPr lang="pt-BR" sz="2000" baseline="30000" dirty="0">
                      <a:solidFill>
                        <a:srgbClr val="333333"/>
                      </a:solidFill>
                      <a:latin typeface="+mj-lt"/>
                    </a:rPr>
                    <a:t>-</a:t>
                  </a:r>
                  <a:endParaRPr lang="pt-BR" sz="2000" dirty="0">
                    <a:solidFill>
                      <a:srgbClr val="333333"/>
                    </a:solidFill>
                    <a:latin typeface="+mj-lt"/>
                  </a:endParaRPr>
                </a:p>
                <a:p>
                  <a:pPr>
                    <a:lnSpc>
                      <a:spcPct val="150000"/>
                    </a:lnSpc>
                  </a:pPr>
                  <a:r>
                    <a:rPr lang="pt-BR" sz="2000" dirty="0">
                      <a:solidFill>
                        <a:srgbClr val="333333"/>
                      </a:solidFill>
                      <a:latin typeface="+mj-lt"/>
                    </a:rPr>
                    <a:t>CH</a:t>
                  </a:r>
                  <a:r>
                    <a:rPr lang="pt-BR" sz="2000" baseline="-25000" dirty="0">
                      <a:solidFill>
                        <a:srgbClr val="333333"/>
                      </a:solidFill>
                      <a:latin typeface="+mj-lt"/>
                    </a:rPr>
                    <a:t>3</a:t>
                  </a:r>
                  <a:r>
                    <a:rPr lang="pt-BR" sz="2000" dirty="0">
                      <a:solidFill>
                        <a:srgbClr val="333333"/>
                      </a:solidFill>
                      <a:latin typeface="+mj-lt"/>
                    </a:rPr>
                    <a:t>COOH </a:t>
                  </a:r>
                  <a14:m>
                    <m:oMath xmlns:m="http://schemas.openxmlformats.org/officeDocument/2006/math">
                      <m:r>
                        <a:rPr lang="pt-BR" sz="2000" i="1" dirty="0" smtClean="0">
                          <a:solidFill>
                            <a:srgbClr val="333333"/>
                          </a:solidFill>
                          <a:latin typeface="Cambria Math" panose="02040503050406030204" pitchFamily="18" charset="0"/>
                          <a:ea typeface="Cambria Math" panose="02040503050406030204" pitchFamily="18" charset="0"/>
                        </a:rPr>
                        <m:t>⇋</m:t>
                      </m:r>
                    </m:oMath>
                  </a14:m>
                  <a:r>
                    <a:rPr lang="pt-BR" sz="2000" dirty="0">
                      <a:solidFill>
                        <a:srgbClr val="333333"/>
                      </a:solidFill>
                      <a:latin typeface="+mj-lt"/>
                    </a:rPr>
                    <a:t> CH</a:t>
                  </a:r>
                  <a:r>
                    <a:rPr lang="pt-BR" sz="2000" baseline="-25000" dirty="0">
                      <a:solidFill>
                        <a:srgbClr val="333333"/>
                      </a:solidFill>
                      <a:latin typeface="+mj-lt"/>
                    </a:rPr>
                    <a:t>3</a:t>
                  </a:r>
                  <a:r>
                    <a:rPr lang="pt-BR" sz="2000" dirty="0">
                      <a:solidFill>
                        <a:srgbClr val="333333"/>
                      </a:solidFill>
                      <a:latin typeface="+mj-lt"/>
                    </a:rPr>
                    <a:t>COO</a:t>
                  </a:r>
                  <a:r>
                    <a:rPr lang="pt-BR" sz="2000" baseline="30000" dirty="0">
                      <a:solidFill>
                        <a:srgbClr val="333333"/>
                      </a:solidFill>
                      <a:latin typeface="+mj-lt"/>
                    </a:rPr>
                    <a:t>–</a:t>
                  </a:r>
                  <a:r>
                    <a:rPr lang="pt-BR" sz="2000" dirty="0">
                      <a:solidFill>
                        <a:srgbClr val="333333"/>
                      </a:solidFill>
                      <a:latin typeface="+mj-lt"/>
                    </a:rPr>
                    <a:t> + H</a:t>
                  </a:r>
                  <a:r>
                    <a:rPr lang="pt-BR" sz="2000" baseline="30000" dirty="0">
                      <a:solidFill>
                        <a:srgbClr val="333333"/>
                      </a:solidFill>
                      <a:latin typeface="+mj-lt"/>
                    </a:rPr>
                    <a:t>+</a:t>
                  </a:r>
                  <a:r>
                    <a:rPr lang="pt-BR" sz="2000" dirty="0">
                      <a:solidFill>
                        <a:srgbClr val="333333"/>
                      </a:solidFill>
                      <a:latin typeface="+mj-lt"/>
                    </a:rPr>
                    <a:t> </a:t>
                  </a:r>
                </a:p>
                <a:p>
                  <a:pPr>
                    <a:lnSpc>
                      <a:spcPct val="150000"/>
                    </a:lnSpc>
                  </a:pPr>
                  <a:r>
                    <a:rPr lang="pt-BR" sz="2000" dirty="0">
                      <a:solidFill>
                        <a:srgbClr val="333333"/>
                      </a:solidFill>
                      <a:latin typeface="+mj-lt"/>
                    </a:rPr>
                    <a:t>BaCl</a:t>
                  </a:r>
                  <a:r>
                    <a:rPr lang="pt-BR" sz="2000" baseline="-25000" dirty="0">
                      <a:solidFill>
                        <a:srgbClr val="333333"/>
                      </a:solidFill>
                      <a:latin typeface="+mj-lt"/>
                    </a:rPr>
                    <a:t>2</a:t>
                  </a:r>
                  <a:r>
                    <a:rPr lang="pt-BR" sz="2000" dirty="0">
                      <a:solidFill>
                        <a:srgbClr val="333333"/>
                      </a:solidFill>
                      <a:latin typeface="+mj-lt"/>
                    </a:rPr>
                    <a:t> → Ba</a:t>
                  </a:r>
                  <a:r>
                    <a:rPr lang="pt-BR" sz="2000" baseline="30000" dirty="0">
                      <a:solidFill>
                        <a:srgbClr val="333333"/>
                      </a:solidFill>
                      <a:latin typeface="+mj-lt"/>
                    </a:rPr>
                    <a:t>2+</a:t>
                  </a:r>
                  <a:r>
                    <a:rPr lang="pt-BR" sz="2000" dirty="0">
                      <a:solidFill>
                        <a:srgbClr val="333333"/>
                      </a:solidFill>
                      <a:latin typeface="+mj-lt"/>
                    </a:rPr>
                    <a:t> + 2Cl</a:t>
                  </a:r>
                  <a:r>
                    <a:rPr lang="pt-BR" sz="2000" baseline="30000" dirty="0">
                      <a:solidFill>
                        <a:srgbClr val="333333"/>
                      </a:solidFill>
                      <a:latin typeface="+mj-lt"/>
                    </a:rPr>
                    <a:t>-</a:t>
                  </a:r>
                  <a:endParaRPr lang="pt-BR" sz="2000" b="0" i="0" dirty="0">
                    <a:solidFill>
                      <a:srgbClr val="333333"/>
                    </a:solidFill>
                    <a:effectLst/>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3229402" y="4060752"/>
                  <a:ext cx="6096000" cy="1477328"/>
                </a:xfrm>
                <a:prstGeom prst="rect">
                  <a:avLst/>
                </a:prstGeom>
                <a:blipFill>
                  <a:blip r:embed="rId9"/>
                  <a:stretch>
                    <a:fillRect l="-1100" b="-2893"/>
                  </a:stretch>
                </a:blipFill>
              </p:spPr>
              <p:txBody>
                <a:bodyPr/>
                <a:lstStyle/>
                <a:p>
                  <a:r>
                    <a:rPr lang="en-US">
                      <a:noFill/>
                    </a:rPr>
                    <a:t> </a:t>
                  </a:r>
                </a:p>
              </p:txBody>
            </p:sp>
          </mc:Fallback>
        </mc:AlternateContent>
        <p:pic>
          <p:nvPicPr>
            <p:cNvPr id="68" name="Picture 67">
              <a:extLst>
                <a:ext uri="{FF2B5EF4-FFF2-40B4-BE49-F238E27FC236}">
                  <a16:creationId xmlns:a16="http://schemas.microsoft.com/office/drawing/2014/main" xmlns="" id="{BBB25E13-652E-E109-221F-4842509B5871}"/>
                </a:ext>
              </a:extLst>
            </p:cNvPr>
            <p:cNvPicPr>
              <a:picLocks noChangeAspect="1"/>
            </p:cNvPicPr>
            <p:nvPr/>
          </p:nvPicPr>
          <p:blipFill>
            <a:blip r:embed="rId10"/>
            <a:stretch>
              <a:fillRect/>
            </a:stretch>
          </p:blipFill>
          <p:spPr>
            <a:xfrm>
              <a:off x="2433041" y="4267200"/>
              <a:ext cx="632460" cy="632460"/>
            </a:xfrm>
            <a:prstGeom prst="rect">
              <a:avLst/>
            </a:prstGeom>
          </p:spPr>
        </p:pic>
      </p:grpSp>
    </p:spTree>
    <p:extLst>
      <p:ext uri="{BB962C8B-B14F-4D97-AF65-F5344CB8AC3E}">
        <p14:creationId xmlns:p14="http://schemas.microsoft.com/office/powerpoint/2010/main" val="3730680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xmlns="" id="{FF7A0D74-D69A-4367-9CC2-1F9CAF74BF4C}"/>
              </a:ext>
            </a:extLst>
          </p:cNvPr>
          <p:cNvSpPr/>
          <p:nvPr/>
        </p:nvSpPr>
        <p:spPr>
          <a:xfrm>
            <a:off x="860832" y="8220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5" name="Graphic 114">
            <a:extLst>
              <a:ext uri="{FF2B5EF4-FFF2-40B4-BE49-F238E27FC236}">
                <a16:creationId xmlns:a16="http://schemas.microsoft.com/office/drawing/2014/main" xmlns=""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765" y="934675"/>
            <a:ext cx="254834" cy="295514"/>
          </a:xfrm>
          <a:prstGeom prst="rect">
            <a:avLst/>
          </a:prstGeom>
        </p:spPr>
      </p:pic>
      <p:sp>
        <p:nvSpPr>
          <p:cNvPr id="116" name="Rectangle: Rounded Corners 115">
            <a:extLst>
              <a:ext uri="{FF2B5EF4-FFF2-40B4-BE49-F238E27FC236}">
                <a16:creationId xmlns:a16="http://schemas.microsoft.com/office/drawing/2014/main" xmlns="" id="{82F53C26-248E-4AEB-9999-D41DB034BA6C}"/>
              </a:ext>
            </a:extLst>
          </p:cNvPr>
          <p:cNvSpPr/>
          <p:nvPr/>
        </p:nvSpPr>
        <p:spPr>
          <a:xfrm>
            <a:off x="3658110" y="110667"/>
            <a:ext cx="4991454" cy="578619"/>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1a">
            <a:extLst>
              <a:ext uri="{FF2B5EF4-FFF2-40B4-BE49-F238E27FC236}">
                <a16:creationId xmlns:a16="http://schemas.microsoft.com/office/drawing/2014/main" xmlns="" id="{65DA152C-4C6C-4037-B246-7F8E64CF95AF}"/>
              </a:ext>
            </a:extLst>
          </p:cNvPr>
          <p:cNvSpPr txBox="1"/>
          <p:nvPr/>
        </p:nvSpPr>
        <p:spPr>
          <a:xfrm>
            <a:off x="4120108" y="101562"/>
            <a:ext cx="4130074" cy="584775"/>
          </a:xfrm>
          <a:prstGeom prst="rect">
            <a:avLst/>
          </a:prstGeom>
          <a:noFill/>
        </p:spPr>
        <p:txBody>
          <a:bodyPr wrap="square" rtlCol="0">
            <a:spAutoFit/>
          </a:bodyPr>
          <a:lstStyle/>
          <a:p>
            <a:pPr algn="ctr"/>
            <a:r>
              <a:rPr lang="en-US" sz="3200"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200"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ô </a:t>
            </a: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xmlns="" id="{9AE76C8D-9DAB-4AE4-B856-EF1264754410}"/>
              </a:ext>
            </a:extLst>
          </p:cNvPr>
          <p:cNvGrpSpPr/>
          <p:nvPr/>
        </p:nvGrpSpPr>
        <p:grpSpPr>
          <a:xfrm>
            <a:off x="8073235" y="160058"/>
            <a:ext cx="513459" cy="482949"/>
            <a:chOff x="3626754" y="167081"/>
            <a:chExt cx="801748" cy="801748"/>
          </a:xfrm>
        </p:grpSpPr>
        <p:sp>
          <p:nvSpPr>
            <p:cNvPr id="120" name="Oval 119">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2" name="Picture 121">
              <a:extLst>
                <a:ext uri="{FF2B5EF4-FFF2-40B4-BE49-F238E27FC236}">
                  <a16:creationId xmlns:a16="http://schemas.microsoft.com/office/drawing/2014/main" xmlns=""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xmlns="" id="{80D076BC-083F-4DED-A9EC-590CC6F2322B}"/>
              </a:ext>
            </a:extLst>
          </p:cNvPr>
          <p:cNvGrpSpPr/>
          <p:nvPr/>
        </p:nvGrpSpPr>
        <p:grpSpPr>
          <a:xfrm>
            <a:off x="3720726" y="160058"/>
            <a:ext cx="484416" cy="482949"/>
            <a:chOff x="7758026" y="167081"/>
            <a:chExt cx="801748" cy="801748"/>
          </a:xfrm>
        </p:grpSpPr>
        <p:sp>
          <p:nvSpPr>
            <p:cNvPr id="127" name="Oval 126">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4" name="Picture 123">
              <a:extLst>
                <a:ext uri="{FF2B5EF4-FFF2-40B4-BE49-F238E27FC236}">
                  <a16:creationId xmlns:a16="http://schemas.microsoft.com/office/drawing/2014/main" xmlns=""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xmlns=""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504" y="981540"/>
            <a:ext cx="310145" cy="201781"/>
          </a:xfrm>
          <a:prstGeom prst="rect">
            <a:avLst/>
          </a:prstGeom>
        </p:spPr>
      </p:pic>
      <p:sp>
        <p:nvSpPr>
          <p:cNvPr id="137" name="!!MatThu1">
            <a:extLst>
              <a:ext uri="{FF2B5EF4-FFF2-40B4-BE49-F238E27FC236}">
                <a16:creationId xmlns:a16="http://schemas.microsoft.com/office/drawing/2014/main" xmlns="" id="{2BB0A805-A474-4484-A71F-E405B1CC8ACF}"/>
              </a:ext>
            </a:extLst>
          </p:cNvPr>
          <p:cNvSpPr/>
          <p:nvPr/>
        </p:nvSpPr>
        <p:spPr>
          <a:xfrm>
            <a:off x="860832" y="1570095"/>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8" name="Graphic 137">
            <a:extLst>
              <a:ext uri="{FF2B5EF4-FFF2-40B4-BE49-F238E27FC236}">
                <a16:creationId xmlns:a16="http://schemas.microsoft.com/office/drawing/2014/main" xmlns=""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765" y="1682688"/>
            <a:ext cx="254834" cy="295514"/>
          </a:xfrm>
          <a:prstGeom prst="rect">
            <a:avLst/>
          </a:prstGeom>
        </p:spPr>
      </p:pic>
      <p:pic>
        <p:nvPicPr>
          <p:cNvPr id="139" name="!!MatThu1a">
            <a:hlinkClick r:id="rId11" action="ppaction://hlinksldjump"/>
            <a:extLst>
              <a:ext uri="{FF2B5EF4-FFF2-40B4-BE49-F238E27FC236}">
                <a16:creationId xmlns:a16="http://schemas.microsoft.com/office/drawing/2014/main" xmlns=""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504" y="1729555"/>
            <a:ext cx="310145" cy="201781"/>
          </a:xfrm>
          <a:prstGeom prst="rect">
            <a:avLst/>
          </a:prstGeom>
        </p:spPr>
      </p:pic>
      <p:sp>
        <p:nvSpPr>
          <p:cNvPr id="140" name="!!MatThu1">
            <a:extLst>
              <a:ext uri="{FF2B5EF4-FFF2-40B4-BE49-F238E27FC236}">
                <a16:creationId xmlns:a16="http://schemas.microsoft.com/office/drawing/2014/main" xmlns="" id="{AADCC31D-3A57-4FC3-8711-A84E111F24C2}"/>
              </a:ext>
            </a:extLst>
          </p:cNvPr>
          <p:cNvSpPr/>
          <p:nvPr/>
        </p:nvSpPr>
        <p:spPr>
          <a:xfrm>
            <a:off x="853527" y="4579296"/>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1"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4691889"/>
            <a:ext cx="254834" cy="295514"/>
          </a:xfrm>
          <a:prstGeom prst="rect">
            <a:avLst/>
          </a:prstGeom>
        </p:spPr>
      </p:pic>
      <p:pic>
        <p:nvPicPr>
          <p:cNvPr id="142" name="!!MatThu1a">
            <a:hlinkClick r:id="rId12"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4738756"/>
            <a:ext cx="310145" cy="201781"/>
          </a:xfrm>
          <a:prstGeom prst="rect">
            <a:avLst/>
          </a:prstGeom>
        </p:spPr>
      </p:pic>
      <p:sp>
        <p:nvSpPr>
          <p:cNvPr id="143" name="!!MatThu1">
            <a:extLst>
              <a:ext uri="{FF2B5EF4-FFF2-40B4-BE49-F238E27FC236}">
                <a16:creationId xmlns:a16="http://schemas.microsoft.com/office/drawing/2014/main" xmlns="" id="{DE1A8A01-921B-4AEF-9A37-0ED3277EF1E1}"/>
              </a:ext>
            </a:extLst>
          </p:cNvPr>
          <p:cNvSpPr/>
          <p:nvPr/>
        </p:nvSpPr>
        <p:spPr>
          <a:xfrm>
            <a:off x="853527" y="3794198"/>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4" name="Graphic 143">
            <a:extLst>
              <a:ext uri="{FF2B5EF4-FFF2-40B4-BE49-F238E27FC236}">
                <a16:creationId xmlns:a16="http://schemas.microsoft.com/office/drawing/2014/main" xmlns=""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3906791"/>
            <a:ext cx="254834" cy="295514"/>
          </a:xfrm>
          <a:prstGeom prst="rect">
            <a:avLst/>
          </a:prstGeom>
        </p:spPr>
      </p:pic>
      <p:pic>
        <p:nvPicPr>
          <p:cNvPr id="145" name="!!MatThu1a">
            <a:hlinkClick r:id="rId13" action="ppaction://hlinksldjump"/>
            <a:extLst>
              <a:ext uri="{FF2B5EF4-FFF2-40B4-BE49-F238E27FC236}">
                <a16:creationId xmlns:a16="http://schemas.microsoft.com/office/drawing/2014/main" xmlns=""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3953658"/>
            <a:ext cx="310145" cy="201781"/>
          </a:xfrm>
          <a:prstGeom prst="rect">
            <a:avLst/>
          </a:prstGeom>
        </p:spPr>
      </p:pic>
      <p:sp>
        <p:nvSpPr>
          <p:cNvPr id="146" name="!!MatThu1">
            <a:extLst>
              <a:ext uri="{FF2B5EF4-FFF2-40B4-BE49-F238E27FC236}">
                <a16:creationId xmlns:a16="http://schemas.microsoft.com/office/drawing/2014/main" xmlns="" id="{A3B1B0E2-736F-4FE2-9DF4-B62E45A9A20E}"/>
              </a:ext>
            </a:extLst>
          </p:cNvPr>
          <p:cNvSpPr/>
          <p:nvPr/>
        </p:nvSpPr>
        <p:spPr>
          <a:xfrm>
            <a:off x="853527" y="303328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7" name="Graphic 146">
            <a:extLst>
              <a:ext uri="{FF2B5EF4-FFF2-40B4-BE49-F238E27FC236}">
                <a16:creationId xmlns:a16="http://schemas.microsoft.com/office/drawing/2014/main" xmlns=""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3145875"/>
            <a:ext cx="254834" cy="295514"/>
          </a:xfrm>
          <a:prstGeom prst="rect">
            <a:avLst/>
          </a:prstGeom>
        </p:spPr>
      </p:pic>
      <p:pic>
        <p:nvPicPr>
          <p:cNvPr id="148" name="!!MatThu1a">
            <a:hlinkClick r:id="rId14" action="ppaction://hlinksldjump"/>
            <a:extLst>
              <a:ext uri="{FF2B5EF4-FFF2-40B4-BE49-F238E27FC236}">
                <a16:creationId xmlns:a16="http://schemas.microsoft.com/office/drawing/2014/main" xmlns=""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3192742"/>
            <a:ext cx="310145" cy="201781"/>
          </a:xfrm>
          <a:prstGeom prst="rect">
            <a:avLst/>
          </a:prstGeom>
        </p:spPr>
      </p:pic>
      <p:sp>
        <p:nvSpPr>
          <p:cNvPr id="149" name="!!MatThu1">
            <a:extLst>
              <a:ext uri="{FF2B5EF4-FFF2-40B4-BE49-F238E27FC236}">
                <a16:creationId xmlns:a16="http://schemas.microsoft.com/office/drawing/2014/main" xmlns="" id="{C3960F29-9679-4175-9B34-026347A9CC93}"/>
              </a:ext>
            </a:extLst>
          </p:cNvPr>
          <p:cNvSpPr/>
          <p:nvPr/>
        </p:nvSpPr>
        <p:spPr>
          <a:xfrm>
            <a:off x="853527" y="2299690"/>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0" name="Graphic 149">
            <a:extLst>
              <a:ext uri="{FF2B5EF4-FFF2-40B4-BE49-F238E27FC236}">
                <a16:creationId xmlns:a16="http://schemas.microsoft.com/office/drawing/2014/main" xmlns=""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2412283"/>
            <a:ext cx="254834" cy="295514"/>
          </a:xfrm>
          <a:prstGeom prst="rect">
            <a:avLst/>
          </a:prstGeom>
        </p:spPr>
      </p:pic>
      <p:pic>
        <p:nvPicPr>
          <p:cNvPr id="151" name="!!MatThu1a">
            <a:hlinkClick r:id="rId15" action="ppaction://hlinksldjump"/>
            <a:extLst>
              <a:ext uri="{FF2B5EF4-FFF2-40B4-BE49-F238E27FC236}">
                <a16:creationId xmlns:a16="http://schemas.microsoft.com/office/drawing/2014/main" xmlns=""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2459150"/>
            <a:ext cx="310145" cy="201781"/>
          </a:xfrm>
          <a:prstGeom prst="rect">
            <a:avLst/>
          </a:prstGeom>
        </p:spPr>
      </p:pic>
      <p:sp>
        <p:nvSpPr>
          <p:cNvPr id="135" name="!!MatThu1">
            <a:extLst>
              <a:ext uri="{FF2B5EF4-FFF2-40B4-BE49-F238E27FC236}">
                <a16:creationId xmlns:a16="http://schemas.microsoft.com/office/drawing/2014/main" xmlns="" id="{AADCC31D-3A57-4FC3-8711-A84E111F24C2}"/>
              </a:ext>
            </a:extLst>
          </p:cNvPr>
          <p:cNvSpPr/>
          <p:nvPr/>
        </p:nvSpPr>
        <p:spPr>
          <a:xfrm>
            <a:off x="845149" y="5351957"/>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6"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8082" y="5464550"/>
            <a:ext cx="254834" cy="295514"/>
          </a:xfrm>
          <a:prstGeom prst="rect">
            <a:avLst/>
          </a:prstGeom>
        </p:spPr>
      </p:pic>
      <p:pic>
        <p:nvPicPr>
          <p:cNvPr id="152" name="!!MatThu1a">
            <a:hlinkClick r:id="rId16"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4821" y="5511417"/>
            <a:ext cx="310145" cy="201781"/>
          </a:xfrm>
          <a:prstGeom prst="rect">
            <a:avLst/>
          </a:prstGeom>
        </p:spPr>
      </p:pic>
      <p:sp>
        <p:nvSpPr>
          <p:cNvPr id="169" name="!!MatThu1">
            <a:extLst>
              <a:ext uri="{FF2B5EF4-FFF2-40B4-BE49-F238E27FC236}">
                <a16:creationId xmlns:a16="http://schemas.microsoft.com/office/drawing/2014/main" xmlns="" id="{AADCC31D-3A57-4FC3-8711-A84E111F24C2}"/>
              </a:ext>
            </a:extLst>
          </p:cNvPr>
          <p:cNvSpPr/>
          <p:nvPr/>
        </p:nvSpPr>
        <p:spPr>
          <a:xfrm>
            <a:off x="853527" y="6135442"/>
            <a:ext cx="520700" cy="520700"/>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0"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460" y="6248035"/>
            <a:ext cx="254834" cy="295514"/>
          </a:xfrm>
          <a:prstGeom prst="rect">
            <a:avLst/>
          </a:prstGeom>
        </p:spPr>
      </p:pic>
      <p:pic>
        <p:nvPicPr>
          <p:cNvPr id="171" name="!!MatThu1a">
            <a:hlinkClick r:id="rId17"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3199" y="6294902"/>
            <a:ext cx="310145" cy="201781"/>
          </a:xfrm>
          <a:prstGeom prst="rect">
            <a:avLst/>
          </a:prstGeom>
        </p:spPr>
      </p:pic>
      <p:sp>
        <p:nvSpPr>
          <p:cNvPr id="155" name="Rounded Rectangle 154"/>
          <p:cNvSpPr/>
          <p:nvPr/>
        </p:nvSpPr>
        <p:spPr>
          <a:xfrm>
            <a:off x="5584545" y="840382"/>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7" name="Rounded Rectangle 156"/>
          <p:cNvSpPr/>
          <p:nvPr/>
        </p:nvSpPr>
        <p:spPr>
          <a:xfrm>
            <a:off x="5584545" y="1574096"/>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2" name="Rounded Rectangle 161"/>
          <p:cNvSpPr/>
          <p:nvPr/>
        </p:nvSpPr>
        <p:spPr>
          <a:xfrm>
            <a:off x="5584545" y="2307810"/>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Rounded Rectangle 163"/>
          <p:cNvSpPr/>
          <p:nvPr/>
        </p:nvSpPr>
        <p:spPr>
          <a:xfrm>
            <a:off x="5584545" y="3041524"/>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5" name="Rounded Rectangle 164"/>
          <p:cNvSpPr/>
          <p:nvPr/>
        </p:nvSpPr>
        <p:spPr>
          <a:xfrm>
            <a:off x="5584545" y="3775238"/>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Rounded Rectangle 167"/>
          <p:cNvSpPr/>
          <p:nvPr/>
        </p:nvSpPr>
        <p:spPr>
          <a:xfrm>
            <a:off x="5584545" y="4508952"/>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6" name="Rounded Rectangle 175"/>
          <p:cNvSpPr/>
          <p:nvPr/>
        </p:nvSpPr>
        <p:spPr>
          <a:xfrm>
            <a:off x="5584545" y="5242666"/>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7" name="Rounded Rectangle 176"/>
          <p:cNvSpPr/>
          <p:nvPr/>
        </p:nvSpPr>
        <p:spPr>
          <a:xfrm>
            <a:off x="5584545" y="5976380"/>
            <a:ext cx="658790" cy="65879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9" name="Rounded Rectangle 178"/>
          <p:cNvSpPr/>
          <p:nvPr/>
        </p:nvSpPr>
        <p:spPr>
          <a:xfrm>
            <a:off x="4784444"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0" name="Rounded Rectangle 179"/>
          <p:cNvSpPr/>
          <p:nvPr/>
        </p:nvSpPr>
        <p:spPr>
          <a:xfrm>
            <a:off x="4784444" y="230781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1" name="Rounded Rectangle 180"/>
          <p:cNvSpPr/>
          <p:nvPr/>
        </p:nvSpPr>
        <p:spPr>
          <a:xfrm>
            <a:off x="4784444"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2" name="Rounded Rectangle 181"/>
          <p:cNvSpPr/>
          <p:nvPr/>
        </p:nvSpPr>
        <p:spPr>
          <a:xfrm>
            <a:off x="4784444"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3" name="Rounded Rectangle 182"/>
          <p:cNvSpPr/>
          <p:nvPr/>
        </p:nvSpPr>
        <p:spPr>
          <a:xfrm>
            <a:off x="4784444" y="450895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5" name="Rounded Rectangle 184"/>
          <p:cNvSpPr/>
          <p:nvPr/>
        </p:nvSpPr>
        <p:spPr>
          <a:xfrm>
            <a:off x="4784444" y="597638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ounded Rectangle 187"/>
          <p:cNvSpPr/>
          <p:nvPr/>
        </p:nvSpPr>
        <p:spPr>
          <a:xfrm>
            <a:off x="3984343" y="230781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 name="Rounded Rectangle 204"/>
          <p:cNvSpPr/>
          <p:nvPr/>
        </p:nvSpPr>
        <p:spPr>
          <a:xfrm>
            <a:off x="3984343"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6" name="Rounded Rectangle 205"/>
          <p:cNvSpPr/>
          <p:nvPr/>
        </p:nvSpPr>
        <p:spPr>
          <a:xfrm>
            <a:off x="3984343"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7" name="Rounded Rectangle 206"/>
          <p:cNvSpPr/>
          <p:nvPr/>
        </p:nvSpPr>
        <p:spPr>
          <a:xfrm>
            <a:off x="3984343" y="450895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3" name="Rounded Rectangle 212"/>
          <p:cNvSpPr/>
          <p:nvPr/>
        </p:nvSpPr>
        <p:spPr>
          <a:xfrm>
            <a:off x="3184242"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4" name="Rounded Rectangle 213"/>
          <p:cNvSpPr/>
          <p:nvPr/>
        </p:nvSpPr>
        <p:spPr>
          <a:xfrm>
            <a:off x="3184242"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2" name="Rounded Rectangle 221"/>
          <p:cNvSpPr/>
          <p:nvPr/>
        </p:nvSpPr>
        <p:spPr>
          <a:xfrm>
            <a:off x="2384141"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7" name="Rounded Rectangle 226"/>
          <p:cNvSpPr/>
          <p:nvPr/>
        </p:nvSpPr>
        <p:spPr>
          <a:xfrm>
            <a:off x="8784949"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9" name="Rounded Rectangle 228"/>
          <p:cNvSpPr/>
          <p:nvPr/>
        </p:nvSpPr>
        <p:spPr>
          <a:xfrm>
            <a:off x="8784949"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2" name="Rounded Rectangle 231"/>
          <p:cNvSpPr/>
          <p:nvPr/>
        </p:nvSpPr>
        <p:spPr>
          <a:xfrm>
            <a:off x="8784949"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0" name="Rounded Rectangle 239"/>
          <p:cNvSpPr/>
          <p:nvPr/>
        </p:nvSpPr>
        <p:spPr>
          <a:xfrm>
            <a:off x="7984848"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3" name="Rounded Rectangle 252"/>
          <p:cNvSpPr/>
          <p:nvPr/>
        </p:nvSpPr>
        <p:spPr>
          <a:xfrm>
            <a:off x="7984848"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6" name="Rounded Rectangle 255"/>
          <p:cNvSpPr/>
          <p:nvPr/>
        </p:nvSpPr>
        <p:spPr>
          <a:xfrm>
            <a:off x="7984848"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9" name="Rounded Rectangle 258"/>
          <p:cNvSpPr/>
          <p:nvPr/>
        </p:nvSpPr>
        <p:spPr>
          <a:xfrm>
            <a:off x="7184747"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1" name="Rounded Rectangle 260"/>
          <p:cNvSpPr/>
          <p:nvPr/>
        </p:nvSpPr>
        <p:spPr>
          <a:xfrm>
            <a:off x="7184747"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Rounded Rectangle 261"/>
          <p:cNvSpPr/>
          <p:nvPr/>
        </p:nvSpPr>
        <p:spPr>
          <a:xfrm>
            <a:off x="7184747"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Rounded Rectangle 263"/>
          <p:cNvSpPr/>
          <p:nvPr/>
        </p:nvSpPr>
        <p:spPr>
          <a:xfrm>
            <a:off x="7184747"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Rounded Rectangle 264"/>
          <p:cNvSpPr/>
          <p:nvPr/>
        </p:nvSpPr>
        <p:spPr>
          <a:xfrm>
            <a:off x="7184747" y="597638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6" name="Rounded Rectangle 265"/>
          <p:cNvSpPr/>
          <p:nvPr/>
        </p:nvSpPr>
        <p:spPr>
          <a:xfrm>
            <a:off x="6384646" y="840382"/>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7" name="Rounded Rectangle 266"/>
          <p:cNvSpPr/>
          <p:nvPr/>
        </p:nvSpPr>
        <p:spPr>
          <a:xfrm>
            <a:off x="6384646" y="157409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9" name="Rounded Rectangle 268"/>
          <p:cNvSpPr/>
          <p:nvPr/>
        </p:nvSpPr>
        <p:spPr>
          <a:xfrm>
            <a:off x="6384646" y="3041524"/>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0" name="Rounded Rectangle 269"/>
          <p:cNvSpPr/>
          <p:nvPr/>
        </p:nvSpPr>
        <p:spPr>
          <a:xfrm>
            <a:off x="6384646" y="3775238"/>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2" name="Rounded Rectangle 271"/>
          <p:cNvSpPr/>
          <p:nvPr/>
        </p:nvSpPr>
        <p:spPr>
          <a:xfrm>
            <a:off x="6384646"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3" name="Rounded Rectangle 272"/>
          <p:cNvSpPr/>
          <p:nvPr/>
        </p:nvSpPr>
        <p:spPr>
          <a:xfrm>
            <a:off x="6384646" y="5976380"/>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4" name="Rounded Rectangle 273"/>
          <p:cNvSpPr/>
          <p:nvPr/>
        </p:nvSpPr>
        <p:spPr>
          <a:xfrm>
            <a:off x="9585050" y="5242666"/>
            <a:ext cx="658790" cy="65879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5" name="!!1a">
            <a:extLst>
              <a:ext uri="{FF2B5EF4-FFF2-40B4-BE49-F238E27FC236}">
                <a16:creationId xmlns:a16="http://schemas.microsoft.com/office/drawing/2014/main" xmlns="" id="{A4C5BF4D-AF3F-4127-9FFB-EAAC0C17D6EF}"/>
              </a:ext>
            </a:extLst>
          </p:cNvPr>
          <p:cNvSpPr txBox="1"/>
          <p:nvPr/>
        </p:nvSpPr>
        <p:spPr>
          <a:xfrm>
            <a:off x="5667358" y="87850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d</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6" name="!!1b">
            <a:extLst>
              <a:ext uri="{FF2B5EF4-FFF2-40B4-BE49-F238E27FC236}">
                <a16:creationId xmlns:a16="http://schemas.microsoft.com/office/drawing/2014/main" xmlns="" id="{4E56BF15-812F-4F84-BAE1-53E891CC19A0}"/>
              </a:ext>
            </a:extLst>
          </p:cNvPr>
          <p:cNvSpPr txBox="1"/>
          <p:nvPr/>
        </p:nvSpPr>
        <p:spPr>
          <a:xfrm>
            <a:off x="6476726" y="87088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7" name="!!2a">
            <a:extLst>
              <a:ext uri="{FF2B5EF4-FFF2-40B4-BE49-F238E27FC236}">
                <a16:creationId xmlns:a16="http://schemas.microsoft.com/office/drawing/2014/main" xmlns="" id="{06A18763-B671-4877-A80D-7C93B45FAD89}"/>
              </a:ext>
            </a:extLst>
          </p:cNvPr>
          <p:cNvSpPr txBox="1"/>
          <p:nvPr/>
        </p:nvSpPr>
        <p:spPr>
          <a:xfrm>
            <a:off x="4873585" y="160400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8" name="!!1b">
            <a:extLst>
              <a:ext uri="{FF2B5EF4-FFF2-40B4-BE49-F238E27FC236}">
                <a16:creationId xmlns:a16="http://schemas.microsoft.com/office/drawing/2014/main" xmlns="" id="{80096221-4F47-478A-8870-9E3B047E13ED}"/>
              </a:ext>
            </a:extLst>
          </p:cNvPr>
          <p:cNvSpPr txBox="1"/>
          <p:nvPr/>
        </p:nvSpPr>
        <p:spPr>
          <a:xfrm>
            <a:off x="5680410" y="161563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79" name="!!3d">
            <a:extLst>
              <a:ext uri="{FF2B5EF4-FFF2-40B4-BE49-F238E27FC236}">
                <a16:creationId xmlns:a16="http://schemas.microsoft.com/office/drawing/2014/main" xmlns="" id="{8AEA43A7-2C03-42AB-B340-1270A6DF37BC}"/>
              </a:ext>
            </a:extLst>
          </p:cNvPr>
          <p:cNvSpPr txBox="1"/>
          <p:nvPr/>
        </p:nvSpPr>
        <p:spPr>
          <a:xfrm>
            <a:off x="5674978" y="2348496"/>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0" name="!!3e">
            <a:extLst>
              <a:ext uri="{FF2B5EF4-FFF2-40B4-BE49-F238E27FC236}">
                <a16:creationId xmlns:a16="http://schemas.microsoft.com/office/drawing/2014/main" xmlns="" id="{E869A585-EA11-4B63-B262-39FF89146027}"/>
              </a:ext>
            </a:extLst>
          </p:cNvPr>
          <p:cNvSpPr txBox="1"/>
          <p:nvPr/>
        </p:nvSpPr>
        <p:spPr>
          <a:xfrm>
            <a:off x="4876537" y="234455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1" name="!!4b">
            <a:extLst>
              <a:ext uri="{FF2B5EF4-FFF2-40B4-BE49-F238E27FC236}">
                <a16:creationId xmlns:a16="http://schemas.microsoft.com/office/drawing/2014/main" xmlns="" id="{E5A34208-80A6-4370-A798-D80ED92CD4C5}"/>
              </a:ext>
            </a:extLst>
          </p:cNvPr>
          <p:cNvSpPr txBox="1"/>
          <p:nvPr/>
        </p:nvSpPr>
        <p:spPr>
          <a:xfrm>
            <a:off x="5672698" y="307113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2" name="!!6d">
            <a:extLst>
              <a:ext uri="{FF2B5EF4-FFF2-40B4-BE49-F238E27FC236}">
                <a16:creationId xmlns:a16="http://schemas.microsoft.com/office/drawing/2014/main" xmlns="" id="{E1DD5BC0-8741-4818-896B-6C8355D3C1FC}"/>
              </a:ext>
            </a:extLst>
          </p:cNvPr>
          <p:cNvSpPr txBox="1"/>
          <p:nvPr/>
        </p:nvSpPr>
        <p:spPr>
          <a:xfrm>
            <a:off x="5663989" y="4570047"/>
            <a:ext cx="462170" cy="584775"/>
          </a:xfrm>
          <a:prstGeom prst="rect">
            <a:avLst/>
          </a:prstGeom>
          <a:noFill/>
        </p:spPr>
        <p:txBody>
          <a:bodyPr wrap="square" rtlCol="0">
            <a:spAutoFit/>
          </a:bodyPr>
          <a:lstStyle/>
          <a:p>
            <a:pPr algn="ct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3" name="!!6c">
            <a:extLst>
              <a:ext uri="{FF2B5EF4-FFF2-40B4-BE49-F238E27FC236}">
                <a16:creationId xmlns:a16="http://schemas.microsoft.com/office/drawing/2014/main" xmlns="" id="{46798CD4-5576-4B38-B7D4-CA6AF9A50B7A}"/>
              </a:ext>
            </a:extLst>
          </p:cNvPr>
          <p:cNvSpPr txBox="1"/>
          <p:nvPr/>
        </p:nvSpPr>
        <p:spPr>
          <a:xfrm>
            <a:off x="8082676" y="5279671"/>
            <a:ext cx="462170" cy="584775"/>
          </a:xfrm>
          <a:prstGeom prst="rect">
            <a:avLst/>
          </a:prstGeom>
          <a:noFill/>
        </p:spPr>
        <p:txBody>
          <a:bodyPr wrap="square" rtlCol="0">
            <a:spAutoFit/>
          </a:bodyPr>
          <a:lstStyle/>
          <a:p>
            <a:pPr algn="ct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4" name="!!6d">
            <a:extLst>
              <a:ext uri="{FF2B5EF4-FFF2-40B4-BE49-F238E27FC236}">
                <a16:creationId xmlns:a16="http://schemas.microsoft.com/office/drawing/2014/main" xmlns="" id="{E1DD5BC0-8741-4818-896B-6C8355D3C1FC}"/>
              </a:ext>
            </a:extLst>
          </p:cNvPr>
          <p:cNvSpPr txBox="1"/>
          <p:nvPr/>
        </p:nvSpPr>
        <p:spPr>
          <a:xfrm>
            <a:off x="5665078" y="526826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5" name="!!6e">
            <a:extLst>
              <a:ext uri="{FF2B5EF4-FFF2-40B4-BE49-F238E27FC236}">
                <a16:creationId xmlns:a16="http://schemas.microsoft.com/office/drawing/2014/main" xmlns="" id="{FD8EAF7B-1976-4595-9D26-91DEBA7DF582}"/>
              </a:ext>
            </a:extLst>
          </p:cNvPr>
          <p:cNvSpPr txBox="1"/>
          <p:nvPr/>
        </p:nvSpPr>
        <p:spPr>
          <a:xfrm>
            <a:off x="6468373" y="5270248"/>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6" name="!!6b">
            <a:extLst>
              <a:ext uri="{FF2B5EF4-FFF2-40B4-BE49-F238E27FC236}">
                <a16:creationId xmlns:a16="http://schemas.microsoft.com/office/drawing/2014/main" xmlns="" id="{5FF2194D-BE2B-4907-86C6-A1AC1C9E5EC9}"/>
              </a:ext>
            </a:extLst>
          </p:cNvPr>
          <p:cNvSpPr txBox="1"/>
          <p:nvPr/>
        </p:nvSpPr>
        <p:spPr>
          <a:xfrm>
            <a:off x="7270169" y="527786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7" name="!!6c">
            <a:extLst>
              <a:ext uri="{FF2B5EF4-FFF2-40B4-BE49-F238E27FC236}">
                <a16:creationId xmlns:a16="http://schemas.microsoft.com/office/drawing/2014/main" xmlns="" id="{46798CD4-5576-4B38-B7D4-CA6AF9A50B7A}"/>
              </a:ext>
            </a:extLst>
          </p:cNvPr>
          <p:cNvSpPr txBox="1"/>
          <p:nvPr/>
        </p:nvSpPr>
        <p:spPr>
          <a:xfrm>
            <a:off x="8077001" y="161299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8" name="!!6a">
            <a:extLst>
              <a:ext uri="{FF2B5EF4-FFF2-40B4-BE49-F238E27FC236}">
                <a16:creationId xmlns:a16="http://schemas.microsoft.com/office/drawing/2014/main" xmlns="" id="{44BB4971-F9DB-44A8-9470-87DD42F9005E}"/>
              </a:ext>
            </a:extLst>
          </p:cNvPr>
          <p:cNvSpPr txBox="1"/>
          <p:nvPr/>
        </p:nvSpPr>
        <p:spPr>
          <a:xfrm>
            <a:off x="4867616" y="603120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k</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89" name="!!6a">
            <a:extLst>
              <a:ext uri="{FF2B5EF4-FFF2-40B4-BE49-F238E27FC236}">
                <a16:creationId xmlns:a16="http://schemas.microsoft.com/office/drawing/2014/main" xmlns="" id="{44BB4971-F9DB-44A8-9470-87DD42F9005E}"/>
              </a:ext>
            </a:extLst>
          </p:cNvPr>
          <p:cNvSpPr txBox="1"/>
          <p:nvPr/>
        </p:nvSpPr>
        <p:spPr>
          <a:xfrm>
            <a:off x="6484414" y="307970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0" name="!!6a">
            <a:extLst>
              <a:ext uri="{FF2B5EF4-FFF2-40B4-BE49-F238E27FC236}">
                <a16:creationId xmlns:a16="http://schemas.microsoft.com/office/drawing/2014/main" xmlns="" id="{44BB4971-F9DB-44A8-9470-87DD42F9005E}"/>
              </a:ext>
            </a:extLst>
          </p:cNvPr>
          <p:cNvSpPr txBox="1"/>
          <p:nvPr/>
        </p:nvSpPr>
        <p:spPr>
          <a:xfrm>
            <a:off x="4876537" y="4545385"/>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1" name="!!3g">
            <a:extLst>
              <a:ext uri="{FF2B5EF4-FFF2-40B4-BE49-F238E27FC236}">
                <a16:creationId xmlns:a16="http://schemas.microsoft.com/office/drawing/2014/main" xmlns="" id="{85635BD7-087E-4F1A-95B1-E4E076C8BD3B}"/>
              </a:ext>
            </a:extLst>
          </p:cNvPr>
          <p:cNvSpPr txBox="1"/>
          <p:nvPr/>
        </p:nvSpPr>
        <p:spPr>
          <a:xfrm>
            <a:off x="4082653" y="2344817"/>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2" name="!!6e">
            <a:extLst>
              <a:ext uri="{FF2B5EF4-FFF2-40B4-BE49-F238E27FC236}">
                <a16:creationId xmlns:a16="http://schemas.microsoft.com/office/drawing/2014/main" xmlns="" id="{FD8EAF7B-1976-4595-9D26-91DEBA7DF582}"/>
              </a:ext>
            </a:extLst>
          </p:cNvPr>
          <p:cNvSpPr txBox="1"/>
          <p:nvPr/>
        </p:nvSpPr>
        <p:spPr>
          <a:xfrm>
            <a:off x="4863237" y="308445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3" name="!!3e">
            <a:extLst>
              <a:ext uri="{FF2B5EF4-FFF2-40B4-BE49-F238E27FC236}">
                <a16:creationId xmlns:a16="http://schemas.microsoft.com/office/drawing/2014/main" xmlns="" id="{E869A585-EA11-4B63-B262-39FF89146027}"/>
              </a:ext>
            </a:extLst>
          </p:cNvPr>
          <p:cNvSpPr txBox="1"/>
          <p:nvPr/>
        </p:nvSpPr>
        <p:spPr>
          <a:xfrm>
            <a:off x="6484414" y="161708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4" name="!!6a">
            <a:extLst>
              <a:ext uri="{FF2B5EF4-FFF2-40B4-BE49-F238E27FC236}">
                <a16:creationId xmlns:a16="http://schemas.microsoft.com/office/drawing/2014/main" xmlns="" id="{44BB4971-F9DB-44A8-9470-87DD42F9005E}"/>
              </a:ext>
            </a:extLst>
          </p:cNvPr>
          <p:cNvSpPr txBox="1"/>
          <p:nvPr/>
        </p:nvSpPr>
        <p:spPr>
          <a:xfrm>
            <a:off x="7260682" y="1616497"/>
            <a:ext cx="462170" cy="584775"/>
          </a:xfrm>
          <a:prstGeom prst="rect">
            <a:avLst/>
          </a:prstGeom>
          <a:noFill/>
        </p:spPr>
        <p:txBody>
          <a:bodyPr wrap="square" rtlCol="0">
            <a:spAutoFit/>
          </a:bodyPr>
          <a:lstStyle/>
          <a:p>
            <a:pPr algn="ct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5" name="!!4a">
            <a:extLst>
              <a:ext uri="{FF2B5EF4-FFF2-40B4-BE49-F238E27FC236}">
                <a16:creationId xmlns:a16="http://schemas.microsoft.com/office/drawing/2014/main" xmlns="" id="{45C80C97-0521-4C37-9622-9F2872ED57D7}"/>
              </a:ext>
            </a:extLst>
          </p:cNvPr>
          <p:cNvSpPr txBox="1"/>
          <p:nvPr/>
        </p:nvSpPr>
        <p:spPr>
          <a:xfrm>
            <a:off x="7282915" y="3078531"/>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6" name="!!4a">
            <a:extLst>
              <a:ext uri="{FF2B5EF4-FFF2-40B4-BE49-F238E27FC236}">
                <a16:creationId xmlns:a16="http://schemas.microsoft.com/office/drawing/2014/main" xmlns="" id="{45C80C97-0521-4C37-9622-9F2872ED57D7}"/>
              </a:ext>
            </a:extLst>
          </p:cNvPr>
          <p:cNvSpPr txBox="1"/>
          <p:nvPr/>
        </p:nvSpPr>
        <p:spPr>
          <a:xfrm>
            <a:off x="8083158" y="3078530"/>
            <a:ext cx="462170"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97" name="!!4a">
            <a:extLst>
              <a:ext uri="{FF2B5EF4-FFF2-40B4-BE49-F238E27FC236}">
                <a16:creationId xmlns:a16="http://schemas.microsoft.com/office/drawing/2014/main" xmlns="" id="{45C80C97-0521-4C37-9622-9F2872ED57D7}"/>
              </a:ext>
            </a:extLst>
          </p:cNvPr>
          <p:cNvSpPr txBox="1"/>
          <p:nvPr/>
        </p:nvSpPr>
        <p:spPr>
          <a:xfrm>
            <a:off x="8883259" y="3089702"/>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y</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8" name="!!6a">
            <a:extLst>
              <a:ext uri="{FF2B5EF4-FFF2-40B4-BE49-F238E27FC236}">
                <a16:creationId xmlns:a16="http://schemas.microsoft.com/office/drawing/2014/main" xmlns="" id="{44BB4971-F9DB-44A8-9470-87DD42F9005E}"/>
              </a:ext>
            </a:extLst>
          </p:cNvPr>
          <p:cNvSpPr txBox="1"/>
          <p:nvPr/>
        </p:nvSpPr>
        <p:spPr>
          <a:xfrm>
            <a:off x="7270169" y="602040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299" name="!!6a">
            <a:extLst>
              <a:ext uri="{FF2B5EF4-FFF2-40B4-BE49-F238E27FC236}">
                <a16:creationId xmlns:a16="http://schemas.microsoft.com/office/drawing/2014/main" xmlns="" id="{44BB4971-F9DB-44A8-9470-87DD42F9005E}"/>
              </a:ext>
            </a:extLst>
          </p:cNvPr>
          <p:cNvSpPr txBox="1"/>
          <p:nvPr/>
        </p:nvSpPr>
        <p:spPr>
          <a:xfrm>
            <a:off x="6476726" y="6015966"/>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0" name="!!6c">
            <a:extLst>
              <a:ext uri="{FF2B5EF4-FFF2-40B4-BE49-F238E27FC236}">
                <a16:creationId xmlns:a16="http://schemas.microsoft.com/office/drawing/2014/main" xmlns="" id="{46798CD4-5576-4B38-B7D4-CA6AF9A50B7A}"/>
              </a:ext>
            </a:extLst>
          </p:cNvPr>
          <p:cNvSpPr txBox="1"/>
          <p:nvPr/>
        </p:nvSpPr>
        <p:spPr>
          <a:xfrm>
            <a:off x="6476726" y="381593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a</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1" name="!!6b">
            <a:extLst>
              <a:ext uri="{FF2B5EF4-FFF2-40B4-BE49-F238E27FC236}">
                <a16:creationId xmlns:a16="http://schemas.microsoft.com/office/drawing/2014/main" xmlns="" id="{5FF2194D-BE2B-4907-86C6-A1AC1C9E5EC9}"/>
              </a:ext>
            </a:extLst>
          </p:cNvPr>
          <p:cNvSpPr txBox="1"/>
          <p:nvPr/>
        </p:nvSpPr>
        <p:spPr>
          <a:xfrm>
            <a:off x="5672698" y="3815930"/>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d</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2" name="!!6a">
            <a:extLst>
              <a:ext uri="{FF2B5EF4-FFF2-40B4-BE49-F238E27FC236}">
                <a16:creationId xmlns:a16="http://schemas.microsoft.com/office/drawing/2014/main" xmlns="" id="{44BB4971-F9DB-44A8-9470-87DD42F9005E}"/>
              </a:ext>
            </a:extLst>
          </p:cNvPr>
          <p:cNvSpPr txBox="1"/>
          <p:nvPr/>
        </p:nvSpPr>
        <p:spPr>
          <a:xfrm>
            <a:off x="7283057" y="382705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3" name="!!6c">
            <a:extLst>
              <a:ext uri="{FF2B5EF4-FFF2-40B4-BE49-F238E27FC236}">
                <a16:creationId xmlns:a16="http://schemas.microsoft.com/office/drawing/2014/main" xmlns="" id="{46798CD4-5576-4B38-B7D4-CA6AF9A50B7A}"/>
              </a:ext>
            </a:extLst>
          </p:cNvPr>
          <p:cNvSpPr txBox="1"/>
          <p:nvPr/>
        </p:nvSpPr>
        <p:spPr>
          <a:xfrm>
            <a:off x="4855617" y="3817610"/>
            <a:ext cx="462170" cy="584775"/>
          </a:xfrm>
          <a:prstGeom prst="rect">
            <a:avLst/>
          </a:prstGeom>
          <a:noFill/>
        </p:spPr>
        <p:txBody>
          <a:bodyPr wrap="square" rtlCol="0">
            <a:spAutoFit/>
          </a:bodyPr>
          <a:lstStyle/>
          <a:p>
            <a:pPr algn="ctr"/>
            <a:r>
              <a:rPr lang="en-US" sz="32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4" name="!!6b">
            <a:extLst>
              <a:ext uri="{FF2B5EF4-FFF2-40B4-BE49-F238E27FC236}">
                <a16:creationId xmlns:a16="http://schemas.microsoft.com/office/drawing/2014/main" xmlns="" id="{5FF2194D-BE2B-4907-86C6-A1AC1C9E5EC9}"/>
              </a:ext>
            </a:extLst>
          </p:cNvPr>
          <p:cNvSpPr txBox="1"/>
          <p:nvPr/>
        </p:nvSpPr>
        <p:spPr>
          <a:xfrm>
            <a:off x="4054344" y="3817610"/>
            <a:ext cx="462170"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05" name="!!6b">
            <a:extLst>
              <a:ext uri="{FF2B5EF4-FFF2-40B4-BE49-F238E27FC236}">
                <a16:creationId xmlns:a16="http://schemas.microsoft.com/office/drawing/2014/main" xmlns="" id="{5FF2194D-BE2B-4907-86C6-A1AC1C9E5EC9}"/>
              </a:ext>
            </a:extLst>
          </p:cNvPr>
          <p:cNvSpPr txBox="1"/>
          <p:nvPr/>
        </p:nvSpPr>
        <p:spPr>
          <a:xfrm>
            <a:off x="4082653" y="4570046"/>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k</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6" name="!!6a">
            <a:extLst>
              <a:ext uri="{FF2B5EF4-FFF2-40B4-BE49-F238E27FC236}">
                <a16:creationId xmlns:a16="http://schemas.microsoft.com/office/drawing/2014/main" xmlns="" id="{44BB4971-F9DB-44A8-9470-87DD42F9005E}"/>
              </a:ext>
            </a:extLst>
          </p:cNvPr>
          <p:cNvSpPr txBox="1"/>
          <p:nvPr/>
        </p:nvSpPr>
        <p:spPr>
          <a:xfrm>
            <a:off x="5677535" y="6033095"/>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7" name="!!6e">
            <a:extLst>
              <a:ext uri="{FF2B5EF4-FFF2-40B4-BE49-F238E27FC236}">
                <a16:creationId xmlns:a16="http://schemas.microsoft.com/office/drawing/2014/main" xmlns="" id="{FD8EAF7B-1976-4595-9D26-91DEBA7DF582}"/>
              </a:ext>
            </a:extLst>
          </p:cNvPr>
          <p:cNvSpPr txBox="1"/>
          <p:nvPr/>
        </p:nvSpPr>
        <p:spPr>
          <a:xfrm>
            <a:off x="8883259" y="1613764"/>
            <a:ext cx="462170"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308" name="!!3g">
            <a:extLst>
              <a:ext uri="{FF2B5EF4-FFF2-40B4-BE49-F238E27FC236}">
                <a16:creationId xmlns:a16="http://schemas.microsoft.com/office/drawing/2014/main" xmlns="" id="{85635BD7-087E-4F1A-95B1-E4E076C8BD3B}"/>
              </a:ext>
            </a:extLst>
          </p:cNvPr>
          <p:cNvSpPr txBox="1"/>
          <p:nvPr/>
        </p:nvSpPr>
        <p:spPr>
          <a:xfrm>
            <a:off x="4082653" y="3089702"/>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09" name="!!3g">
            <a:extLst>
              <a:ext uri="{FF2B5EF4-FFF2-40B4-BE49-F238E27FC236}">
                <a16:creationId xmlns:a16="http://schemas.microsoft.com/office/drawing/2014/main" xmlns="" id="{85635BD7-087E-4F1A-95B1-E4E076C8BD3B}"/>
              </a:ext>
            </a:extLst>
          </p:cNvPr>
          <p:cNvSpPr txBox="1"/>
          <p:nvPr/>
        </p:nvSpPr>
        <p:spPr>
          <a:xfrm>
            <a:off x="3258556" y="3089702"/>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10" name="!!6b">
            <a:extLst>
              <a:ext uri="{FF2B5EF4-FFF2-40B4-BE49-F238E27FC236}">
                <a16:creationId xmlns:a16="http://schemas.microsoft.com/office/drawing/2014/main" xmlns="" id="{5FF2194D-BE2B-4907-86C6-A1AC1C9E5EC9}"/>
              </a:ext>
            </a:extLst>
          </p:cNvPr>
          <p:cNvSpPr txBox="1"/>
          <p:nvPr/>
        </p:nvSpPr>
        <p:spPr>
          <a:xfrm>
            <a:off x="3282552" y="3812245"/>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r</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11" name="!!6b">
            <a:extLst>
              <a:ext uri="{FF2B5EF4-FFF2-40B4-BE49-F238E27FC236}">
                <a16:creationId xmlns:a16="http://schemas.microsoft.com/office/drawing/2014/main" xmlns="" id="{5FF2194D-BE2B-4907-86C6-A1AC1C9E5EC9}"/>
              </a:ext>
            </a:extLst>
          </p:cNvPr>
          <p:cNvSpPr txBox="1"/>
          <p:nvPr/>
        </p:nvSpPr>
        <p:spPr>
          <a:xfrm>
            <a:off x="2479737" y="3827059"/>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12" name="!!6c">
            <a:extLst>
              <a:ext uri="{FF2B5EF4-FFF2-40B4-BE49-F238E27FC236}">
                <a16:creationId xmlns:a16="http://schemas.microsoft.com/office/drawing/2014/main" xmlns="" id="{46798CD4-5576-4B38-B7D4-CA6AF9A50B7A}"/>
              </a:ext>
            </a:extLst>
          </p:cNvPr>
          <p:cNvSpPr txBox="1"/>
          <p:nvPr/>
        </p:nvSpPr>
        <p:spPr>
          <a:xfrm>
            <a:off x="9683360" y="5279672"/>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313" name="!!6b">
            <a:extLst>
              <a:ext uri="{FF2B5EF4-FFF2-40B4-BE49-F238E27FC236}">
                <a16:creationId xmlns:a16="http://schemas.microsoft.com/office/drawing/2014/main" xmlns="" id="{5FF2194D-BE2B-4907-86C6-A1AC1C9E5EC9}"/>
              </a:ext>
            </a:extLst>
          </p:cNvPr>
          <p:cNvSpPr txBox="1"/>
          <p:nvPr/>
        </p:nvSpPr>
        <p:spPr>
          <a:xfrm>
            <a:off x="8886953" y="5279673"/>
            <a:ext cx="462170" cy="584775"/>
          </a:xfrm>
          <a:prstGeom prst="rect">
            <a:avLst/>
          </a:prstGeom>
          <a:noFill/>
        </p:spPr>
        <p:txBody>
          <a:bodyPr wrap="squar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o</a:t>
            </a:r>
            <a:endParaRPr lang="en-US" sz="32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353490926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5"/>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275"/>
                                        </p:tgtEl>
                                        <p:attrNameLst>
                                          <p:attrName>style.visibility</p:attrName>
                                        </p:attrNameLst>
                                      </p:cBhvr>
                                      <p:to>
                                        <p:strVal val="visible"/>
                                      </p:to>
                                    </p:set>
                                    <p:anim calcmode="lin" valueType="num">
                                      <p:cBhvr>
                                        <p:cTn id="119" dur="500" fill="hold"/>
                                        <p:tgtEl>
                                          <p:spTgt spid="275"/>
                                        </p:tgtEl>
                                        <p:attrNameLst>
                                          <p:attrName>ppt_w</p:attrName>
                                        </p:attrNameLst>
                                      </p:cBhvr>
                                      <p:tavLst>
                                        <p:tav tm="0">
                                          <p:val>
                                            <p:fltVal val="0"/>
                                          </p:val>
                                        </p:tav>
                                        <p:tav tm="100000">
                                          <p:val>
                                            <p:strVal val="#ppt_w"/>
                                          </p:val>
                                        </p:tav>
                                      </p:tavLst>
                                    </p:anim>
                                    <p:anim calcmode="lin" valueType="num">
                                      <p:cBhvr>
                                        <p:cTn id="120" dur="500" fill="hold"/>
                                        <p:tgtEl>
                                          <p:spTgt spid="275"/>
                                        </p:tgtEl>
                                        <p:attrNameLst>
                                          <p:attrName>ppt_h</p:attrName>
                                        </p:attrNameLst>
                                      </p:cBhvr>
                                      <p:tavLst>
                                        <p:tav tm="0">
                                          <p:val>
                                            <p:fltVal val="0"/>
                                          </p:val>
                                        </p:tav>
                                        <p:tav tm="100000">
                                          <p:val>
                                            <p:strVal val="#ppt_h"/>
                                          </p:val>
                                        </p:tav>
                                      </p:tavLst>
                                    </p:anim>
                                    <p:animEffect transition="in" filter="fade">
                                      <p:cBhvr>
                                        <p:cTn id="121" dur="500"/>
                                        <p:tgtEl>
                                          <p:spTgt spid="275"/>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275"/>
                                        </p:tgtEl>
                                      </p:cBhvr>
                                    </p:animEffect>
                                    <p:animScale>
                                      <p:cBhvr>
                                        <p:cTn id="124" dur="250" autoRev="1" fill="hold"/>
                                        <p:tgtEl>
                                          <p:spTgt spid="275"/>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276"/>
                                        </p:tgtEl>
                                        <p:attrNameLst>
                                          <p:attrName>style.visibility</p:attrName>
                                        </p:attrNameLst>
                                      </p:cBhvr>
                                      <p:to>
                                        <p:strVal val="visible"/>
                                      </p:to>
                                    </p:set>
                                    <p:anim calcmode="lin" valueType="num">
                                      <p:cBhvr>
                                        <p:cTn id="127" dur="500" fill="hold"/>
                                        <p:tgtEl>
                                          <p:spTgt spid="276"/>
                                        </p:tgtEl>
                                        <p:attrNameLst>
                                          <p:attrName>ppt_w</p:attrName>
                                        </p:attrNameLst>
                                      </p:cBhvr>
                                      <p:tavLst>
                                        <p:tav tm="0">
                                          <p:val>
                                            <p:fltVal val="0"/>
                                          </p:val>
                                        </p:tav>
                                        <p:tav tm="100000">
                                          <p:val>
                                            <p:strVal val="#ppt_w"/>
                                          </p:val>
                                        </p:tav>
                                      </p:tavLst>
                                    </p:anim>
                                    <p:anim calcmode="lin" valueType="num">
                                      <p:cBhvr>
                                        <p:cTn id="128" dur="500" fill="hold"/>
                                        <p:tgtEl>
                                          <p:spTgt spid="276"/>
                                        </p:tgtEl>
                                        <p:attrNameLst>
                                          <p:attrName>ppt_h</p:attrName>
                                        </p:attrNameLst>
                                      </p:cBhvr>
                                      <p:tavLst>
                                        <p:tav tm="0">
                                          <p:val>
                                            <p:fltVal val="0"/>
                                          </p:val>
                                        </p:tav>
                                        <p:tav tm="100000">
                                          <p:val>
                                            <p:strVal val="#ppt_h"/>
                                          </p:val>
                                        </p:tav>
                                      </p:tavLst>
                                    </p:anim>
                                    <p:animEffect transition="in" filter="fade">
                                      <p:cBhvr>
                                        <p:cTn id="129" dur="500"/>
                                        <p:tgtEl>
                                          <p:spTgt spid="276"/>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276"/>
                                        </p:tgtEl>
                                      </p:cBhvr>
                                    </p:animEffect>
                                    <p:animScale>
                                      <p:cBhvr>
                                        <p:cTn id="132" dur="250" autoRev="1" fill="hold"/>
                                        <p:tgtEl>
                                          <p:spTgt spid="276"/>
                                        </p:tgtEl>
                                      </p:cBhvr>
                                      <p:by x="105000" y="105000"/>
                                    </p:animScale>
                                  </p:childTnLst>
                                </p:cTn>
                              </p:par>
                            </p:childTnLst>
                          </p:cTn>
                        </p:par>
                      </p:childTnLst>
                    </p:cTn>
                  </p:par>
                </p:childTnLst>
              </p:cTn>
              <p:nextCondLst>
                <p:cond evt="onClick" delay="0">
                  <p:tgtEl>
                    <p:spTgt spid="155"/>
                  </p:tgtEl>
                </p:cond>
              </p:nextCondLst>
            </p:seq>
            <p:seq concurrent="1" nextAc="seek">
              <p:cTn id="133" restart="whenNotActive" fill="hold" evtFilter="cancelBubble" nodeType="interactiveSeq">
                <p:stCondLst>
                  <p:cond evt="onClick" delay="0">
                    <p:tgtEl>
                      <p:spTgt spid="157"/>
                    </p:tgtEl>
                  </p:cond>
                </p:stCondLst>
                <p:endSync evt="end" delay="0">
                  <p:rtn val="all"/>
                </p:endSync>
                <p:childTnLst>
                  <p:par>
                    <p:cTn id="134" fill="hold">
                      <p:stCondLst>
                        <p:cond delay="0"/>
                      </p:stCondLst>
                      <p:childTnLst>
                        <p:par>
                          <p:cTn id="135" fill="hold">
                            <p:stCondLst>
                              <p:cond delay="0"/>
                            </p:stCondLst>
                            <p:childTnLst>
                              <p:par>
                                <p:cTn id="136" presetID="53" presetClass="entr" presetSubtype="16" fill="hold" grpId="0" nodeType="withEffect">
                                  <p:stCondLst>
                                    <p:cond delay="0"/>
                                  </p:stCondLst>
                                  <p:childTnLst>
                                    <p:set>
                                      <p:cBhvr>
                                        <p:cTn id="137" dur="1" fill="hold">
                                          <p:stCondLst>
                                            <p:cond delay="0"/>
                                          </p:stCondLst>
                                        </p:cTn>
                                        <p:tgtEl>
                                          <p:spTgt spid="293"/>
                                        </p:tgtEl>
                                        <p:attrNameLst>
                                          <p:attrName>style.visibility</p:attrName>
                                        </p:attrNameLst>
                                      </p:cBhvr>
                                      <p:to>
                                        <p:strVal val="visible"/>
                                      </p:to>
                                    </p:set>
                                    <p:anim calcmode="lin" valueType="num">
                                      <p:cBhvr>
                                        <p:cTn id="138" dur="500" fill="hold"/>
                                        <p:tgtEl>
                                          <p:spTgt spid="293"/>
                                        </p:tgtEl>
                                        <p:attrNameLst>
                                          <p:attrName>ppt_w</p:attrName>
                                        </p:attrNameLst>
                                      </p:cBhvr>
                                      <p:tavLst>
                                        <p:tav tm="0">
                                          <p:val>
                                            <p:fltVal val="0"/>
                                          </p:val>
                                        </p:tav>
                                        <p:tav tm="100000">
                                          <p:val>
                                            <p:strVal val="#ppt_w"/>
                                          </p:val>
                                        </p:tav>
                                      </p:tavLst>
                                    </p:anim>
                                    <p:anim calcmode="lin" valueType="num">
                                      <p:cBhvr>
                                        <p:cTn id="139" dur="500" fill="hold"/>
                                        <p:tgtEl>
                                          <p:spTgt spid="293"/>
                                        </p:tgtEl>
                                        <p:attrNameLst>
                                          <p:attrName>ppt_h</p:attrName>
                                        </p:attrNameLst>
                                      </p:cBhvr>
                                      <p:tavLst>
                                        <p:tav tm="0">
                                          <p:val>
                                            <p:fltVal val="0"/>
                                          </p:val>
                                        </p:tav>
                                        <p:tav tm="100000">
                                          <p:val>
                                            <p:strVal val="#ppt_h"/>
                                          </p:val>
                                        </p:tav>
                                      </p:tavLst>
                                    </p:anim>
                                    <p:animEffect transition="in" filter="fade">
                                      <p:cBhvr>
                                        <p:cTn id="140" dur="500"/>
                                        <p:tgtEl>
                                          <p:spTgt spid="293"/>
                                        </p:tgtEl>
                                      </p:cBhvr>
                                    </p:animEffect>
                                  </p:childTnLst>
                                  <p:subTnLst>
                                    <p:audio>
                                      <p:cMediaNode>
                                        <p:cTn display="0" masterRel="sameClick">
                                          <p:stCondLst>
                                            <p:cond evt="begin" delay="0">
                                              <p:tn val="136"/>
                                            </p:cond>
                                          </p:stCondLst>
                                          <p:endCondLst>
                                            <p:cond evt="onStopAudio" delay="0">
                                              <p:tgtEl>
                                                <p:sldTgt/>
                                              </p:tgtEl>
                                            </p:cond>
                                          </p:endCondLst>
                                        </p:cTn>
                                        <p:tgtEl>
                                          <p:sndTgt r:embed="rId3" name="Bling.wav"/>
                                        </p:tgtEl>
                                      </p:cMediaNode>
                                    </p:audio>
                                  </p:subTnLst>
                                </p:cTn>
                              </p:par>
                              <p:par>
                                <p:cTn id="141" presetID="26" presetClass="emph" presetSubtype="0" fill="hold" grpId="1" nodeType="withEffect">
                                  <p:stCondLst>
                                    <p:cond delay="500"/>
                                  </p:stCondLst>
                                  <p:childTnLst>
                                    <p:animEffect transition="out" filter="fade">
                                      <p:cBhvr>
                                        <p:cTn id="142" dur="500" tmFilter="0, 0; .2, .5; .8, .5; 1, 0"/>
                                        <p:tgtEl>
                                          <p:spTgt spid="293"/>
                                        </p:tgtEl>
                                      </p:cBhvr>
                                    </p:animEffect>
                                    <p:animScale>
                                      <p:cBhvr>
                                        <p:cTn id="143" dur="250" autoRev="1" fill="hold"/>
                                        <p:tgtEl>
                                          <p:spTgt spid="293"/>
                                        </p:tgtEl>
                                      </p:cBhvr>
                                      <p:by x="105000" y="105000"/>
                                    </p:animScale>
                                  </p:childTnLst>
                                </p:cTn>
                              </p:par>
                              <p:par>
                                <p:cTn id="144" presetID="53" presetClass="entr" presetSubtype="16" fill="hold" grpId="0" nodeType="withEffect">
                                  <p:stCondLst>
                                    <p:cond delay="0"/>
                                  </p:stCondLst>
                                  <p:childTnLst>
                                    <p:set>
                                      <p:cBhvr>
                                        <p:cTn id="145" dur="1" fill="hold">
                                          <p:stCondLst>
                                            <p:cond delay="0"/>
                                          </p:stCondLst>
                                        </p:cTn>
                                        <p:tgtEl>
                                          <p:spTgt spid="294"/>
                                        </p:tgtEl>
                                        <p:attrNameLst>
                                          <p:attrName>style.visibility</p:attrName>
                                        </p:attrNameLst>
                                      </p:cBhvr>
                                      <p:to>
                                        <p:strVal val="visible"/>
                                      </p:to>
                                    </p:set>
                                    <p:anim calcmode="lin" valueType="num">
                                      <p:cBhvr>
                                        <p:cTn id="146" dur="500" fill="hold"/>
                                        <p:tgtEl>
                                          <p:spTgt spid="294"/>
                                        </p:tgtEl>
                                        <p:attrNameLst>
                                          <p:attrName>ppt_w</p:attrName>
                                        </p:attrNameLst>
                                      </p:cBhvr>
                                      <p:tavLst>
                                        <p:tav tm="0">
                                          <p:val>
                                            <p:fltVal val="0"/>
                                          </p:val>
                                        </p:tav>
                                        <p:tav tm="100000">
                                          <p:val>
                                            <p:strVal val="#ppt_w"/>
                                          </p:val>
                                        </p:tav>
                                      </p:tavLst>
                                    </p:anim>
                                    <p:anim calcmode="lin" valueType="num">
                                      <p:cBhvr>
                                        <p:cTn id="147" dur="500" fill="hold"/>
                                        <p:tgtEl>
                                          <p:spTgt spid="294"/>
                                        </p:tgtEl>
                                        <p:attrNameLst>
                                          <p:attrName>ppt_h</p:attrName>
                                        </p:attrNameLst>
                                      </p:cBhvr>
                                      <p:tavLst>
                                        <p:tav tm="0">
                                          <p:val>
                                            <p:fltVal val="0"/>
                                          </p:val>
                                        </p:tav>
                                        <p:tav tm="100000">
                                          <p:val>
                                            <p:strVal val="#ppt_h"/>
                                          </p:val>
                                        </p:tav>
                                      </p:tavLst>
                                    </p:anim>
                                    <p:animEffect transition="in" filter="fade">
                                      <p:cBhvr>
                                        <p:cTn id="148" dur="500"/>
                                        <p:tgtEl>
                                          <p:spTgt spid="294"/>
                                        </p:tgtEl>
                                      </p:cBhvr>
                                    </p:animEffect>
                                  </p:childTnLst>
                                  <p:subTnLst>
                                    <p:audio>
                                      <p:cMediaNode>
                                        <p:cTn display="0" masterRel="sameClick">
                                          <p:stCondLst>
                                            <p:cond evt="begin" delay="0">
                                              <p:tn val="144"/>
                                            </p:cond>
                                          </p:stCondLst>
                                          <p:endCondLst>
                                            <p:cond evt="onStopAudio" delay="0">
                                              <p:tgtEl>
                                                <p:sldTgt/>
                                              </p:tgtEl>
                                            </p:cond>
                                          </p:endCondLst>
                                        </p:cTn>
                                        <p:tgtEl>
                                          <p:sndTgt r:embed="rId3" name="Bling.wav"/>
                                        </p:tgtEl>
                                      </p:cMediaNode>
                                    </p:audio>
                                  </p:subTnLst>
                                </p:cTn>
                              </p:par>
                              <p:par>
                                <p:cTn id="149" presetID="26" presetClass="emph" presetSubtype="0" fill="hold" grpId="1" nodeType="withEffect">
                                  <p:stCondLst>
                                    <p:cond delay="500"/>
                                  </p:stCondLst>
                                  <p:childTnLst>
                                    <p:animEffect transition="out" filter="fade">
                                      <p:cBhvr>
                                        <p:cTn id="150" dur="500" tmFilter="0, 0; .2, .5; .8, .5; 1, 0"/>
                                        <p:tgtEl>
                                          <p:spTgt spid="294"/>
                                        </p:tgtEl>
                                      </p:cBhvr>
                                    </p:animEffect>
                                    <p:animScale>
                                      <p:cBhvr>
                                        <p:cTn id="151" dur="250" autoRev="1" fill="hold"/>
                                        <p:tgtEl>
                                          <p:spTgt spid="294"/>
                                        </p:tgtEl>
                                      </p:cBhvr>
                                      <p:by x="105000" y="105000"/>
                                    </p:animScale>
                                  </p:childTnLst>
                                </p:cTn>
                              </p:par>
                              <p:par>
                                <p:cTn id="152" presetID="53" presetClass="entr" presetSubtype="16" fill="hold" grpId="0" nodeType="withEffect">
                                  <p:stCondLst>
                                    <p:cond delay="0"/>
                                  </p:stCondLst>
                                  <p:childTnLst>
                                    <p:set>
                                      <p:cBhvr>
                                        <p:cTn id="153" dur="1" fill="hold">
                                          <p:stCondLst>
                                            <p:cond delay="0"/>
                                          </p:stCondLst>
                                        </p:cTn>
                                        <p:tgtEl>
                                          <p:spTgt spid="307"/>
                                        </p:tgtEl>
                                        <p:attrNameLst>
                                          <p:attrName>style.visibility</p:attrName>
                                        </p:attrNameLst>
                                      </p:cBhvr>
                                      <p:to>
                                        <p:strVal val="visible"/>
                                      </p:to>
                                    </p:set>
                                    <p:anim calcmode="lin" valueType="num">
                                      <p:cBhvr>
                                        <p:cTn id="154" dur="500" fill="hold"/>
                                        <p:tgtEl>
                                          <p:spTgt spid="307"/>
                                        </p:tgtEl>
                                        <p:attrNameLst>
                                          <p:attrName>ppt_w</p:attrName>
                                        </p:attrNameLst>
                                      </p:cBhvr>
                                      <p:tavLst>
                                        <p:tav tm="0">
                                          <p:val>
                                            <p:fltVal val="0"/>
                                          </p:val>
                                        </p:tav>
                                        <p:tav tm="100000">
                                          <p:val>
                                            <p:strVal val="#ppt_w"/>
                                          </p:val>
                                        </p:tav>
                                      </p:tavLst>
                                    </p:anim>
                                    <p:anim calcmode="lin" valueType="num">
                                      <p:cBhvr>
                                        <p:cTn id="155" dur="500" fill="hold"/>
                                        <p:tgtEl>
                                          <p:spTgt spid="307"/>
                                        </p:tgtEl>
                                        <p:attrNameLst>
                                          <p:attrName>ppt_h</p:attrName>
                                        </p:attrNameLst>
                                      </p:cBhvr>
                                      <p:tavLst>
                                        <p:tav tm="0">
                                          <p:val>
                                            <p:fltVal val="0"/>
                                          </p:val>
                                        </p:tav>
                                        <p:tav tm="100000">
                                          <p:val>
                                            <p:strVal val="#ppt_h"/>
                                          </p:val>
                                        </p:tav>
                                      </p:tavLst>
                                    </p:anim>
                                    <p:animEffect transition="in" filter="fade">
                                      <p:cBhvr>
                                        <p:cTn id="156" dur="500"/>
                                        <p:tgtEl>
                                          <p:spTgt spid="307"/>
                                        </p:tgtEl>
                                      </p:cBhvr>
                                    </p:animEffect>
                                  </p:childTnLst>
                                  <p:subTnLst>
                                    <p:audio>
                                      <p:cMediaNode>
                                        <p:cTn display="0" masterRel="sameClick">
                                          <p:stCondLst>
                                            <p:cond evt="begin" delay="0">
                                              <p:tn val="152"/>
                                            </p:cond>
                                          </p:stCondLst>
                                          <p:endCondLst>
                                            <p:cond evt="onStopAudio" delay="0">
                                              <p:tgtEl>
                                                <p:sldTgt/>
                                              </p:tgtEl>
                                            </p:cond>
                                          </p:endCondLst>
                                        </p:cTn>
                                        <p:tgtEl>
                                          <p:sndTgt r:embed="rId3" name="Bling.wav"/>
                                        </p:tgtEl>
                                      </p:cMediaNode>
                                    </p:audio>
                                  </p:subTnLst>
                                </p:cTn>
                              </p:par>
                              <p:par>
                                <p:cTn id="157" presetID="26" presetClass="emph" presetSubtype="0" fill="hold" grpId="1" nodeType="withEffect">
                                  <p:stCondLst>
                                    <p:cond delay="500"/>
                                  </p:stCondLst>
                                  <p:childTnLst>
                                    <p:animEffect transition="out" filter="fade">
                                      <p:cBhvr>
                                        <p:cTn id="158" dur="500" tmFilter="0, 0; .2, .5; .8, .5; 1, 0"/>
                                        <p:tgtEl>
                                          <p:spTgt spid="307"/>
                                        </p:tgtEl>
                                      </p:cBhvr>
                                    </p:animEffect>
                                    <p:animScale>
                                      <p:cBhvr>
                                        <p:cTn id="159" dur="250" autoRev="1" fill="hold"/>
                                        <p:tgtEl>
                                          <p:spTgt spid="307"/>
                                        </p:tgtEl>
                                      </p:cBhvr>
                                      <p:by x="105000" y="105000"/>
                                    </p:animScale>
                                  </p:childTnLst>
                                </p:cTn>
                              </p:par>
                              <p:par>
                                <p:cTn id="160" presetID="53" presetClass="entr" presetSubtype="16" fill="hold" grpId="0" nodeType="withEffect">
                                  <p:stCondLst>
                                    <p:cond delay="0"/>
                                  </p:stCondLst>
                                  <p:childTnLst>
                                    <p:set>
                                      <p:cBhvr>
                                        <p:cTn id="161" dur="1" fill="hold">
                                          <p:stCondLst>
                                            <p:cond delay="0"/>
                                          </p:stCondLst>
                                        </p:cTn>
                                        <p:tgtEl>
                                          <p:spTgt spid="287"/>
                                        </p:tgtEl>
                                        <p:attrNameLst>
                                          <p:attrName>style.visibility</p:attrName>
                                        </p:attrNameLst>
                                      </p:cBhvr>
                                      <p:to>
                                        <p:strVal val="visible"/>
                                      </p:to>
                                    </p:set>
                                    <p:anim calcmode="lin" valueType="num">
                                      <p:cBhvr>
                                        <p:cTn id="162" dur="500" fill="hold"/>
                                        <p:tgtEl>
                                          <p:spTgt spid="287"/>
                                        </p:tgtEl>
                                        <p:attrNameLst>
                                          <p:attrName>ppt_w</p:attrName>
                                        </p:attrNameLst>
                                      </p:cBhvr>
                                      <p:tavLst>
                                        <p:tav tm="0">
                                          <p:val>
                                            <p:fltVal val="0"/>
                                          </p:val>
                                        </p:tav>
                                        <p:tav tm="100000">
                                          <p:val>
                                            <p:strVal val="#ppt_w"/>
                                          </p:val>
                                        </p:tav>
                                      </p:tavLst>
                                    </p:anim>
                                    <p:anim calcmode="lin" valueType="num">
                                      <p:cBhvr>
                                        <p:cTn id="163" dur="500" fill="hold"/>
                                        <p:tgtEl>
                                          <p:spTgt spid="287"/>
                                        </p:tgtEl>
                                        <p:attrNameLst>
                                          <p:attrName>ppt_h</p:attrName>
                                        </p:attrNameLst>
                                      </p:cBhvr>
                                      <p:tavLst>
                                        <p:tav tm="0">
                                          <p:val>
                                            <p:fltVal val="0"/>
                                          </p:val>
                                        </p:tav>
                                        <p:tav tm="100000">
                                          <p:val>
                                            <p:strVal val="#ppt_h"/>
                                          </p:val>
                                        </p:tav>
                                      </p:tavLst>
                                    </p:anim>
                                    <p:animEffect transition="in" filter="fade">
                                      <p:cBhvr>
                                        <p:cTn id="164" dur="500"/>
                                        <p:tgtEl>
                                          <p:spTgt spid="287"/>
                                        </p:tgtEl>
                                      </p:cBhvr>
                                    </p:animEffect>
                                  </p:childTnLst>
                                  <p:subTnLst>
                                    <p:audio>
                                      <p:cMediaNode>
                                        <p:cTn display="0" masterRel="sameClick">
                                          <p:stCondLst>
                                            <p:cond evt="begin" delay="0">
                                              <p:tn val="160"/>
                                            </p:cond>
                                          </p:stCondLst>
                                          <p:endCondLst>
                                            <p:cond evt="onStopAudio" delay="0">
                                              <p:tgtEl>
                                                <p:sldTgt/>
                                              </p:tgtEl>
                                            </p:cond>
                                          </p:endCondLst>
                                        </p:cTn>
                                        <p:tgtEl>
                                          <p:sndTgt r:embed="rId3" name="Bling.wav"/>
                                        </p:tgtEl>
                                      </p:cMediaNode>
                                    </p:audio>
                                  </p:subTnLst>
                                </p:cTn>
                              </p:par>
                              <p:par>
                                <p:cTn id="165" presetID="26" presetClass="emph" presetSubtype="0" fill="hold" grpId="1" nodeType="withEffect">
                                  <p:stCondLst>
                                    <p:cond delay="500"/>
                                  </p:stCondLst>
                                  <p:childTnLst>
                                    <p:animEffect transition="out" filter="fade">
                                      <p:cBhvr>
                                        <p:cTn id="166" dur="500" tmFilter="0, 0; .2, .5; .8, .5; 1, 0"/>
                                        <p:tgtEl>
                                          <p:spTgt spid="287"/>
                                        </p:tgtEl>
                                      </p:cBhvr>
                                    </p:animEffect>
                                    <p:animScale>
                                      <p:cBhvr>
                                        <p:cTn id="167" dur="250" autoRev="1" fill="hold"/>
                                        <p:tgtEl>
                                          <p:spTgt spid="287"/>
                                        </p:tgtEl>
                                      </p:cBhvr>
                                      <p:by x="105000" y="105000"/>
                                    </p:animScale>
                                  </p:childTnLst>
                                </p:cTn>
                              </p:par>
                              <p:par>
                                <p:cTn id="168" presetID="53" presetClass="entr" presetSubtype="16" fill="hold" grpId="0" nodeType="withEffect">
                                  <p:stCondLst>
                                    <p:cond delay="0"/>
                                  </p:stCondLst>
                                  <p:childTnLst>
                                    <p:set>
                                      <p:cBhvr>
                                        <p:cTn id="169" dur="1" fill="hold">
                                          <p:stCondLst>
                                            <p:cond delay="0"/>
                                          </p:stCondLst>
                                        </p:cTn>
                                        <p:tgtEl>
                                          <p:spTgt spid="278"/>
                                        </p:tgtEl>
                                        <p:attrNameLst>
                                          <p:attrName>style.visibility</p:attrName>
                                        </p:attrNameLst>
                                      </p:cBhvr>
                                      <p:to>
                                        <p:strVal val="visible"/>
                                      </p:to>
                                    </p:set>
                                    <p:anim calcmode="lin" valueType="num">
                                      <p:cBhvr>
                                        <p:cTn id="170" dur="500" fill="hold"/>
                                        <p:tgtEl>
                                          <p:spTgt spid="278"/>
                                        </p:tgtEl>
                                        <p:attrNameLst>
                                          <p:attrName>ppt_w</p:attrName>
                                        </p:attrNameLst>
                                      </p:cBhvr>
                                      <p:tavLst>
                                        <p:tav tm="0">
                                          <p:val>
                                            <p:fltVal val="0"/>
                                          </p:val>
                                        </p:tav>
                                        <p:tav tm="100000">
                                          <p:val>
                                            <p:strVal val="#ppt_w"/>
                                          </p:val>
                                        </p:tav>
                                      </p:tavLst>
                                    </p:anim>
                                    <p:anim calcmode="lin" valueType="num">
                                      <p:cBhvr>
                                        <p:cTn id="171" dur="500" fill="hold"/>
                                        <p:tgtEl>
                                          <p:spTgt spid="278"/>
                                        </p:tgtEl>
                                        <p:attrNameLst>
                                          <p:attrName>ppt_h</p:attrName>
                                        </p:attrNameLst>
                                      </p:cBhvr>
                                      <p:tavLst>
                                        <p:tav tm="0">
                                          <p:val>
                                            <p:fltVal val="0"/>
                                          </p:val>
                                        </p:tav>
                                        <p:tav tm="100000">
                                          <p:val>
                                            <p:strVal val="#ppt_h"/>
                                          </p:val>
                                        </p:tav>
                                      </p:tavLst>
                                    </p:anim>
                                    <p:animEffect transition="in" filter="fade">
                                      <p:cBhvr>
                                        <p:cTn id="172" dur="500"/>
                                        <p:tgtEl>
                                          <p:spTgt spid="278"/>
                                        </p:tgtEl>
                                      </p:cBhvr>
                                    </p:animEffect>
                                  </p:childTnLst>
                                  <p:subTnLst>
                                    <p:audio>
                                      <p:cMediaNode>
                                        <p:cTn display="0" masterRel="sameClick">
                                          <p:stCondLst>
                                            <p:cond evt="begin" delay="0">
                                              <p:tn val="168"/>
                                            </p:cond>
                                          </p:stCondLst>
                                          <p:endCondLst>
                                            <p:cond evt="onStopAudio" delay="0">
                                              <p:tgtEl>
                                                <p:sldTgt/>
                                              </p:tgtEl>
                                            </p:cond>
                                          </p:endCondLst>
                                        </p:cTn>
                                        <p:tgtEl>
                                          <p:sndTgt r:embed="rId3" name="Bling.wav"/>
                                        </p:tgtEl>
                                      </p:cMediaNode>
                                    </p:audio>
                                  </p:subTnLst>
                                </p:cTn>
                              </p:par>
                              <p:par>
                                <p:cTn id="173" presetID="26" presetClass="emph" presetSubtype="0" fill="hold" grpId="1" nodeType="withEffect">
                                  <p:stCondLst>
                                    <p:cond delay="500"/>
                                  </p:stCondLst>
                                  <p:childTnLst>
                                    <p:animEffect transition="out" filter="fade">
                                      <p:cBhvr>
                                        <p:cTn id="174" dur="500" tmFilter="0, 0; .2, .5; .8, .5; 1, 0"/>
                                        <p:tgtEl>
                                          <p:spTgt spid="278"/>
                                        </p:tgtEl>
                                      </p:cBhvr>
                                    </p:animEffect>
                                    <p:animScale>
                                      <p:cBhvr>
                                        <p:cTn id="175" dur="250" autoRev="1" fill="hold"/>
                                        <p:tgtEl>
                                          <p:spTgt spid="278"/>
                                        </p:tgtEl>
                                      </p:cBhvr>
                                      <p:by x="105000" y="105000"/>
                                    </p:animScale>
                                  </p:childTnLst>
                                </p:cTn>
                              </p:par>
                              <p:par>
                                <p:cTn id="176" presetID="53" presetClass="entr" presetSubtype="16" fill="hold" grpId="0" nodeType="withEffect">
                                  <p:stCondLst>
                                    <p:cond delay="0"/>
                                  </p:stCondLst>
                                  <p:childTnLst>
                                    <p:set>
                                      <p:cBhvr>
                                        <p:cTn id="177" dur="1" fill="hold">
                                          <p:stCondLst>
                                            <p:cond delay="0"/>
                                          </p:stCondLst>
                                        </p:cTn>
                                        <p:tgtEl>
                                          <p:spTgt spid="277"/>
                                        </p:tgtEl>
                                        <p:attrNameLst>
                                          <p:attrName>style.visibility</p:attrName>
                                        </p:attrNameLst>
                                      </p:cBhvr>
                                      <p:to>
                                        <p:strVal val="visible"/>
                                      </p:to>
                                    </p:set>
                                    <p:anim calcmode="lin" valueType="num">
                                      <p:cBhvr>
                                        <p:cTn id="178" dur="500" fill="hold"/>
                                        <p:tgtEl>
                                          <p:spTgt spid="277"/>
                                        </p:tgtEl>
                                        <p:attrNameLst>
                                          <p:attrName>ppt_w</p:attrName>
                                        </p:attrNameLst>
                                      </p:cBhvr>
                                      <p:tavLst>
                                        <p:tav tm="0">
                                          <p:val>
                                            <p:fltVal val="0"/>
                                          </p:val>
                                        </p:tav>
                                        <p:tav tm="100000">
                                          <p:val>
                                            <p:strVal val="#ppt_w"/>
                                          </p:val>
                                        </p:tav>
                                      </p:tavLst>
                                    </p:anim>
                                    <p:anim calcmode="lin" valueType="num">
                                      <p:cBhvr>
                                        <p:cTn id="179" dur="500" fill="hold"/>
                                        <p:tgtEl>
                                          <p:spTgt spid="277"/>
                                        </p:tgtEl>
                                        <p:attrNameLst>
                                          <p:attrName>ppt_h</p:attrName>
                                        </p:attrNameLst>
                                      </p:cBhvr>
                                      <p:tavLst>
                                        <p:tav tm="0">
                                          <p:val>
                                            <p:fltVal val="0"/>
                                          </p:val>
                                        </p:tav>
                                        <p:tav tm="100000">
                                          <p:val>
                                            <p:strVal val="#ppt_h"/>
                                          </p:val>
                                        </p:tav>
                                      </p:tavLst>
                                    </p:anim>
                                    <p:animEffect transition="in" filter="fade">
                                      <p:cBhvr>
                                        <p:cTn id="180" dur="500"/>
                                        <p:tgtEl>
                                          <p:spTgt spid="277"/>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277"/>
                                        </p:tgtEl>
                                      </p:cBhvr>
                                    </p:animEffect>
                                    <p:animScale>
                                      <p:cBhvr>
                                        <p:cTn id="183" dur="250" autoRev="1" fill="hold"/>
                                        <p:tgtEl>
                                          <p:spTgt spid="277"/>
                                        </p:tgtEl>
                                      </p:cBhvr>
                                      <p:by x="105000" y="105000"/>
                                    </p:animScale>
                                  </p:childTnLst>
                                </p:cTn>
                              </p:par>
                            </p:childTnLst>
                          </p:cTn>
                        </p:par>
                      </p:childTnLst>
                    </p:cTn>
                  </p:par>
                </p:childTnLst>
              </p:cTn>
              <p:nextCondLst>
                <p:cond evt="onClick" delay="0">
                  <p:tgtEl>
                    <p:spTgt spid="157"/>
                  </p:tgtEl>
                </p:cond>
              </p:nextCondLst>
            </p:seq>
            <p:seq concurrent="1" nextAc="seek">
              <p:cTn id="184" restart="whenNotActive" fill="hold" evtFilter="cancelBubble" nodeType="interactiveSeq">
                <p:stCondLst>
                  <p:cond evt="onClick" delay="0">
                    <p:tgtEl>
                      <p:spTgt spid="162"/>
                    </p:tgtEl>
                  </p:cond>
                </p:stCondLst>
                <p:endSync evt="end" delay="0">
                  <p:rtn val="all"/>
                </p:endSync>
                <p:childTnLst>
                  <p:par>
                    <p:cTn id="185" fill="hold">
                      <p:stCondLst>
                        <p:cond delay="0"/>
                      </p:stCondLst>
                      <p:childTnLst>
                        <p:par>
                          <p:cTn id="186" fill="hold">
                            <p:stCondLst>
                              <p:cond delay="0"/>
                            </p:stCondLst>
                            <p:childTnLst>
                              <p:par>
                                <p:cTn id="187" presetID="53" presetClass="entr" presetSubtype="16" fill="hold" grpId="0" nodeType="withEffect">
                                  <p:stCondLst>
                                    <p:cond delay="0"/>
                                  </p:stCondLst>
                                  <p:childTnLst>
                                    <p:set>
                                      <p:cBhvr>
                                        <p:cTn id="188" dur="1" fill="hold">
                                          <p:stCondLst>
                                            <p:cond delay="0"/>
                                          </p:stCondLst>
                                        </p:cTn>
                                        <p:tgtEl>
                                          <p:spTgt spid="291"/>
                                        </p:tgtEl>
                                        <p:attrNameLst>
                                          <p:attrName>style.visibility</p:attrName>
                                        </p:attrNameLst>
                                      </p:cBhvr>
                                      <p:to>
                                        <p:strVal val="visible"/>
                                      </p:to>
                                    </p:set>
                                    <p:anim calcmode="lin" valueType="num">
                                      <p:cBhvr>
                                        <p:cTn id="189" dur="500" fill="hold"/>
                                        <p:tgtEl>
                                          <p:spTgt spid="291"/>
                                        </p:tgtEl>
                                        <p:attrNameLst>
                                          <p:attrName>ppt_w</p:attrName>
                                        </p:attrNameLst>
                                      </p:cBhvr>
                                      <p:tavLst>
                                        <p:tav tm="0">
                                          <p:val>
                                            <p:fltVal val="0"/>
                                          </p:val>
                                        </p:tav>
                                        <p:tav tm="100000">
                                          <p:val>
                                            <p:strVal val="#ppt_w"/>
                                          </p:val>
                                        </p:tav>
                                      </p:tavLst>
                                    </p:anim>
                                    <p:anim calcmode="lin" valueType="num">
                                      <p:cBhvr>
                                        <p:cTn id="190" dur="500" fill="hold"/>
                                        <p:tgtEl>
                                          <p:spTgt spid="291"/>
                                        </p:tgtEl>
                                        <p:attrNameLst>
                                          <p:attrName>ppt_h</p:attrName>
                                        </p:attrNameLst>
                                      </p:cBhvr>
                                      <p:tavLst>
                                        <p:tav tm="0">
                                          <p:val>
                                            <p:fltVal val="0"/>
                                          </p:val>
                                        </p:tav>
                                        <p:tav tm="100000">
                                          <p:val>
                                            <p:strVal val="#ppt_h"/>
                                          </p:val>
                                        </p:tav>
                                      </p:tavLst>
                                    </p:anim>
                                    <p:animEffect transition="in" filter="fade">
                                      <p:cBhvr>
                                        <p:cTn id="191" dur="500"/>
                                        <p:tgtEl>
                                          <p:spTgt spid="291"/>
                                        </p:tgtEl>
                                      </p:cBhvr>
                                    </p:animEffect>
                                  </p:childTnLst>
                                  <p:subTnLst>
                                    <p:audio>
                                      <p:cMediaNode>
                                        <p:cTn display="0" masterRel="sameClick">
                                          <p:stCondLst>
                                            <p:cond evt="begin" delay="0">
                                              <p:tn val="187"/>
                                            </p:cond>
                                          </p:stCondLst>
                                          <p:endCondLst>
                                            <p:cond evt="onStopAudio" delay="0">
                                              <p:tgtEl>
                                                <p:sldTgt/>
                                              </p:tgtEl>
                                            </p:cond>
                                          </p:endCondLst>
                                        </p:cTn>
                                        <p:tgtEl>
                                          <p:sndTgt r:embed="rId3" name="Bling.wav"/>
                                        </p:tgtEl>
                                      </p:cMediaNode>
                                    </p:audio>
                                  </p:subTnLst>
                                </p:cTn>
                              </p:par>
                              <p:par>
                                <p:cTn id="192" presetID="26" presetClass="emph" presetSubtype="0" fill="hold" grpId="1" nodeType="withEffect">
                                  <p:stCondLst>
                                    <p:cond delay="500"/>
                                  </p:stCondLst>
                                  <p:childTnLst>
                                    <p:animEffect transition="out" filter="fade">
                                      <p:cBhvr>
                                        <p:cTn id="193" dur="500" tmFilter="0, 0; .2, .5; .8, .5; 1, 0"/>
                                        <p:tgtEl>
                                          <p:spTgt spid="291"/>
                                        </p:tgtEl>
                                      </p:cBhvr>
                                    </p:animEffect>
                                    <p:animScale>
                                      <p:cBhvr>
                                        <p:cTn id="194" dur="250" autoRev="1" fill="hold"/>
                                        <p:tgtEl>
                                          <p:spTgt spid="291"/>
                                        </p:tgtEl>
                                      </p:cBhvr>
                                      <p:by x="105000" y="105000"/>
                                    </p:animScale>
                                  </p:childTnLst>
                                </p:cTn>
                              </p:par>
                              <p:par>
                                <p:cTn id="195" presetID="53" presetClass="entr" presetSubtype="16" fill="hold" grpId="0" nodeType="withEffect">
                                  <p:stCondLst>
                                    <p:cond delay="0"/>
                                  </p:stCondLst>
                                  <p:childTnLst>
                                    <p:set>
                                      <p:cBhvr>
                                        <p:cTn id="196" dur="1" fill="hold">
                                          <p:stCondLst>
                                            <p:cond delay="0"/>
                                          </p:stCondLst>
                                        </p:cTn>
                                        <p:tgtEl>
                                          <p:spTgt spid="279"/>
                                        </p:tgtEl>
                                        <p:attrNameLst>
                                          <p:attrName>style.visibility</p:attrName>
                                        </p:attrNameLst>
                                      </p:cBhvr>
                                      <p:to>
                                        <p:strVal val="visible"/>
                                      </p:to>
                                    </p:set>
                                    <p:anim calcmode="lin" valueType="num">
                                      <p:cBhvr>
                                        <p:cTn id="197" dur="500" fill="hold"/>
                                        <p:tgtEl>
                                          <p:spTgt spid="279"/>
                                        </p:tgtEl>
                                        <p:attrNameLst>
                                          <p:attrName>ppt_w</p:attrName>
                                        </p:attrNameLst>
                                      </p:cBhvr>
                                      <p:tavLst>
                                        <p:tav tm="0">
                                          <p:val>
                                            <p:fltVal val="0"/>
                                          </p:val>
                                        </p:tav>
                                        <p:tav tm="100000">
                                          <p:val>
                                            <p:strVal val="#ppt_w"/>
                                          </p:val>
                                        </p:tav>
                                      </p:tavLst>
                                    </p:anim>
                                    <p:anim calcmode="lin" valueType="num">
                                      <p:cBhvr>
                                        <p:cTn id="198" dur="500" fill="hold"/>
                                        <p:tgtEl>
                                          <p:spTgt spid="279"/>
                                        </p:tgtEl>
                                        <p:attrNameLst>
                                          <p:attrName>ppt_h</p:attrName>
                                        </p:attrNameLst>
                                      </p:cBhvr>
                                      <p:tavLst>
                                        <p:tav tm="0">
                                          <p:val>
                                            <p:fltVal val="0"/>
                                          </p:val>
                                        </p:tav>
                                        <p:tav tm="100000">
                                          <p:val>
                                            <p:strVal val="#ppt_h"/>
                                          </p:val>
                                        </p:tav>
                                      </p:tavLst>
                                    </p:anim>
                                    <p:animEffect transition="in" filter="fade">
                                      <p:cBhvr>
                                        <p:cTn id="199" dur="500"/>
                                        <p:tgtEl>
                                          <p:spTgt spid="279"/>
                                        </p:tgtEl>
                                      </p:cBhvr>
                                    </p:animEffect>
                                  </p:childTnLst>
                                  <p:subTnLst>
                                    <p:audio>
                                      <p:cMediaNode>
                                        <p:cTn display="0" masterRel="sameClick">
                                          <p:stCondLst>
                                            <p:cond evt="begin" delay="0">
                                              <p:tn val="195"/>
                                            </p:cond>
                                          </p:stCondLst>
                                          <p:endCondLst>
                                            <p:cond evt="onStopAudio" delay="0">
                                              <p:tgtEl>
                                                <p:sldTgt/>
                                              </p:tgtEl>
                                            </p:cond>
                                          </p:endCondLst>
                                        </p:cTn>
                                        <p:tgtEl>
                                          <p:sndTgt r:embed="rId3" name="Bling.wav"/>
                                        </p:tgtEl>
                                      </p:cMediaNode>
                                    </p:audio>
                                  </p:subTnLst>
                                </p:cTn>
                              </p:par>
                              <p:par>
                                <p:cTn id="200" presetID="26" presetClass="emph" presetSubtype="0" fill="hold" grpId="1" nodeType="withEffect">
                                  <p:stCondLst>
                                    <p:cond delay="500"/>
                                  </p:stCondLst>
                                  <p:childTnLst>
                                    <p:animEffect transition="out" filter="fade">
                                      <p:cBhvr>
                                        <p:cTn id="201" dur="500" tmFilter="0, 0; .2, .5; .8, .5; 1, 0"/>
                                        <p:tgtEl>
                                          <p:spTgt spid="279"/>
                                        </p:tgtEl>
                                      </p:cBhvr>
                                    </p:animEffect>
                                    <p:animScale>
                                      <p:cBhvr>
                                        <p:cTn id="202" dur="250" autoRev="1" fill="hold"/>
                                        <p:tgtEl>
                                          <p:spTgt spid="279"/>
                                        </p:tgtEl>
                                      </p:cBhvr>
                                      <p:by x="105000" y="105000"/>
                                    </p:animScale>
                                  </p:childTnLst>
                                </p:cTn>
                              </p:par>
                              <p:par>
                                <p:cTn id="203" presetID="53" presetClass="entr" presetSubtype="16" fill="hold" grpId="0" nodeType="withEffect">
                                  <p:stCondLst>
                                    <p:cond delay="0"/>
                                  </p:stCondLst>
                                  <p:childTnLst>
                                    <p:set>
                                      <p:cBhvr>
                                        <p:cTn id="204" dur="1" fill="hold">
                                          <p:stCondLst>
                                            <p:cond delay="0"/>
                                          </p:stCondLst>
                                        </p:cTn>
                                        <p:tgtEl>
                                          <p:spTgt spid="280"/>
                                        </p:tgtEl>
                                        <p:attrNameLst>
                                          <p:attrName>style.visibility</p:attrName>
                                        </p:attrNameLst>
                                      </p:cBhvr>
                                      <p:to>
                                        <p:strVal val="visible"/>
                                      </p:to>
                                    </p:set>
                                    <p:anim calcmode="lin" valueType="num">
                                      <p:cBhvr>
                                        <p:cTn id="205" dur="500" fill="hold"/>
                                        <p:tgtEl>
                                          <p:spTgt spid="280"/>
                                        </p:tgtEl>
                                        <p:attrNameLst>
                                          <p:attrName>ppt_w</p:attrName>
                                        </p:attrNameLst>
                                      </p:cBhvr>
                                      <p:tavLst>
                                        <p:tav tm="0">
                                          <p:val>
                                            <p:fltVal val="0"/>
                                          </p:val>
                                        </p:tav>
                                        <p:tav tm="100000">
                                          <p:val>
                                            <p:strVal val="#ppt_w"/>
                                          </p:val>
                                        </p:tav>
                                      </p:tavLst>
                                    </p:anim>
                                    <p:anim calcmode="lin" valueType="num">
                                      <p:cBhvr>
                                        <p:cTn id="206" dur="500" fill="hold"/>
                                        <p:tgtEl>
                                          <p:spTgt spid="280"/>
                                        </p:tgtEl>
                                        <p:attrNameLst>
                                          <p:attrName>ppt_h</p:attrName>
                                        </p:attrNameLst>
                                      </p:cBhvr>
                                      <p:tavLst>
                                        <p:tav tm="0">
                                          <p:val>
                                            <p:fltVal val="0"/>
                                          </p:val>
                                        </p:tav>
                                        <p:tav tm="100000">
                                          <p:val>
                                            <p:strVal val="#ppt_h"/>
                                          </p:val>
                                        </p:tav>
                                      </p:tavLst>
                                    </p:anim>
                                    <p:animEffect transition="in" filter="fade">
                                      <p:cBhvr>
                                        <p:cTn id="207" dur="500"/>
                                        <p:tgtEl>
                                          <p:spTgt spid="280"/>
                                        </p:tgtEl>
                                      </p:cBhvr>
                                    </p:animEffect>
                                  </p:childTnLst>
                                  <p:subTnLst>
                                    <p:audio>
                                      <p:cMediaNode>
                                        <p:cTn display="0" masterRel="sameClick">
                                          <p:stCondLst>
                                            <p:cond evt="begin" delay="0">
                                              <p:tn val="203"/>
                                            </p:cond>
                                          </p:stCondLst>
                                          <p:endCondLst>
                                            <p:cond evt="onStopAudio" delay="0">
                                              <p:tgtEl>
                                                <p:sldTgt/>
                                              </p:tgtEl>
                                            </p:cond>
                                          </p:endCondLst>
                                        </p:cTn>
                                        <p:tgtEl>
                                          <p:sndTgt r:embed="rId3" name="Bling.wav"/>
                                        </p:tgtEl>
                                      </p:cMediaNode>
                                    </p:audio>
                                  </p:subTnLst>
                                </p:cTn>
                              </p:par>
                              <p:par>
                                <p:cTn id="208" presetID="26" presetClass="emph" presetSubtype="0" fill="hold" grpId="1" nodeType="withEffect">
                                  <p:stCondLst>
                                    <p:cond delay="500"/>
                                  </p:stCondLst>
                                  <p:childTnLst>
                                    <p:animEffect transition="out" filter="fade">
                                      <p:cBhvr>
                                        <p:cTn id="209" dur="500" tmFilter="0, 0; .2, .5; .8, .5; 1, 0"/>
                                        <p:tgtEl>
                                          <p:spTgt spid="280"/>
                                        </p:tgtEl>
                                      </p:cBhvr>
                                    </p:animEffect>
                                    <p:animScale>
                                      <p:cBhvr>
                                        <p:cTn id="210" dur="250" autoRev="1" fill="hold"/>
                                        <p:tgtEl>
                                          <p:spTgt spid="280"/>
                                        </p:tgtEl>
                                      </p:cBhvr>
                                      <p:by x="105000" y="105000"/>
                                    </p:animScale>
                                  </p:childTnLst>
                                </p:cTn>
                              </p:par>
                            </p:childTnLst>
                          </p:cTn>
                        </p:par>
                      </p:childTnLst>
                    </p:cTn>
                  </p:par>
                </p:childTnLst>
              </p:cTn>
              <p:nextCondLst>
                <p:cond evt="onClick" delay="0">
                  <p:tgtEl>
                    <p:spTgt spid="162"/>
                  </p:tgtEl>
                </p:cond>
              </p:nextCondLst>
            </p:seq>
            <p:seq concurrent="1" nextAc="seek">
              <p:cTn id="211" restart="whenNotActive" fill="hold" evtFilter="cancelBubble" nodeType="interactiveSeq">
                <p:stCondLst>
                  <p:cond evt="onClick" delay="0">
                    <p:tgtEl>
                      <p:spTgt spid="164"/>
                    </p:tgtEl>
                  </p:cond>
                </p:stCondLst>
                <p:endSync evt="end" delay="0">
                  <p:rtn val="all"/>
                </p:endSync>
                <p:childTnLst>
                  <p:par>
                    <p:cTn id="212" fill="hold">
                      <p:stCondLst>
                        <p:cond delay="0"/>
                      </p:stCondLst>
                      <p:childTnLst>
                        <p:par>
                          <p:cTn id="213" fill="hold">
                            <p:stCondLst>
                              <p:cond delay="0"/>
                            </p:stCondLst>
                            <p:childTnLst>
                              <p:par>
                                <p:cTn id="214" presetID="53" presetClass="entr" presetSubtype="16" fill="hold" grpId="0" nodeType="withEffect">
                                  <p:stCondLst>
                                    <p:cond delay="0"/>
                                  </p:stCondLst>
                                  <p:childTnLst>
                                    <p:set>
                                      <p:cBhvr>
                                        <p:cTn id="215" dur="1" fill="hold">
                                          <p:stCondLst>
                                            <p:cond delay="0"/>
                                          </p:stCondLst>
                                        </p:cTn>
                                        <p:tgtEl>
                                          <p:spTgt spid="289"/>
                                        </p:tgtEl>
                                        <p:attrNameLst>
                                          <p:attrName>style.visibility</p:attrName>
                                        </p:attrNameLst>
                                      </p:cBhvr>
                                      <p:to>
                                        <p:strVal val="visible"/>
                                      </p:to>
                                    </p:set>
                                    <p:anim calcmode="lin" valueType="num">
                                      <p:cBhvr>
                                        <p:cTn id="216" dur="500" fill="hold"/>
                                        <p:tgtEl>
                                          <p:spTgt spid="289"/>
                                        </p:tgtEl>
                                        <p:attrNameLst>
                                          <p:attrName>ppt_w</p:attrName>
                                        </p:attrNameLst>
                                      </p:cBhvr>
                                      <p:tavLst>
                                        <p:tav tm="0">
                                          <p:val>
                                            <p:fltVal val="0"/>
                                          </p:val>
                                        </p:tav>
                                        <p:tav tm="100000">
                                          <p:val>
                                            <p:strVal val="#ppt_w"/>
                                          </p:val>
                                        </p:tav>
                                      </p:tavLst>
                                    </p:anim>
                                    <p:anim calcmode="lin" valueType="num">
                                      <p:cBhvr>
                                        <p:cTn id="217" dur="500" fill="hold"/>
                                        <p:tgtEl>
                                          <p:spTgt spid="289"/>
                                        </p:tgtEl>
                                        <p:attrNameLst>
                                          <p:attrName>ppt_h</p:attrName>
                                        </p:attrNameLst>
                                      </p:cBhvr>
                                      <p:tavLst>
                                        <p:tav tm="0">
                                          <p:val>
                                            <p:fltVal val="0"/>
                                          </p:val>
                                        </p:tav>
                                        <p:tav tm="100000">
                                          <p:val>
                                            <p:strVal val="#ppt_h"/>
                                          </p:val>
                                        </p:tav>
                                      </p:tavLst>
                                    </p:anim>
                                    <p:animEffect transition="in" filter="fade">
                                      <p:cBhvr>
                                        <p:cTn id="218" dur="500"/>
                                        <p:tgtEl>
                                          <p:spTgt spid="289"/>
                                        </p:tgtEl>
                                      </p:cBhvr>
                                    </p:animEffect>
                                  </p:childTnLst>
                                  <p:subTnLst>
                                    <p:audio>
                                      <p:cMediaNode>
                                        <p:cTn display="0" masterRel="sameClick">
                                          <p:stCondLst>
                                            <p:cond evt="begin" delay="0">
                                              <p:tn val="214"/>
                                            </p:cond>
                                          </p:stCondLst>
                                          <p:endCondLst>
                                            <p:cond evt="onStopAudio" delay="0">
                                              <p:tgtEl>
                                                <p:sldTgt/>
                                              </p:tgtEl>
                                            </p:cond>
                                          </p:endCondLst>
                                        </p:cTn>
                                        <p:tgtEl>
                                          <p:sndTgt r:embed="rId3" name="Bling.wav"/>
                                        </p:tgtEl>
                                      </p:cMediaNode>
                                    </p:audio>
                                  </p:subTnLst>
                                </p:cTn>
                              </p:par>
                              <p:par>
                                <p:cTn id="219" presetID="26" presetClass="emph" presetSubtype="0" fill="hold" grpId="1" nodeType="withEffect">
                                  <p:stCondLst>
                                    <p:cond delay="500"/>
                                  </p:stCondLst>
                                  <p:childTnLst>
                                    <p:animEffect transition="out" filter="fade">
                                      <p:cBhvr>
                                        <p:cTn id="220" dur="500" tmFilter="0, 0; .2, .5; .8, .5; 1, 0"/>
                                        <p:tgtEl>
                                          <p:spTgt spid="289"/>
                                        </p:tgtEl>
                                      </p:cBhvr>
                                    </p:animEffect>
                                    <p:animScale>
                                      <p:cBhvr>
                                        <p:cTn id="221" dur="250" autoRev="1" fill="hold"/>
                                        <p:tgtEl>
                                          <p:spTgt spid="289"/>
                                        </p:tgtEl>
                                      </p:cBhvr>
                                      <p:by x="105000" y="105000"/>
                                    </p:animScale>
                                  </p:childTnLst>
                                </p:cTn>
                              </p:par>
                              <p:par>
                                <p:cTn id="222" presetID="53" presetClass="entr" presetSubtype="16" fill="hold" grpId="0" nodeType="withEffect">
                                  <p:stCondLst>
                                    <p:cond delay="0"/>
                                  </p:stCondLst>
                                  <p:childTnLst>
                                    <p:set>
                                      <p:cBhvr>
                                        <p:cTn id="223" dur="1" fill="hold">
                                          <p:stCondLst>
                                            <p:cond delay="0"/>
                                          </p:stCondLst>
                                        </p:cTn>
                                        <p:tgtEl>
                                          <p:spTgt spid="292"/>
                                        </p:tgtEl>
                                        <p:attrNameLst>
                                          <p:attrName>style.visibility</p:attrName>
                                        </p:attrNameLst>
                                      </p:cBhvr>
                                      <p:to>
                                        <p:strVal val="visible"/>
                                      </p:to>
                                    </p:set>
                                    <p:anim calcmode="lin" valueType="num">
                                      <p:cBhvr>
                                        <p:cTn id="224" dur="500" fill="hold"/>
                                        <p:tgtEl>
                                          <p:spTgt spid="292"/>
                                        </p:tgtEl>
                                        <p:attrNameLst>
                                          <p:attrName>ppt_w</p:attrName>
                                        </p:attrNameLst>
                                      </p:cBhvr>
                                      <p:tavLst>
                                        <p:tav tm="0">
                                          <p:val>
                                            <p:fltVal val="0"/>
                                          </p:val>
                                        </p:tav>
                                        <p:tav tm="100000">
                                          <p:val>
                                            <p:strVal val="#ppt_w"/>
                                          </p:val>
                                        </p:tav>
                                      </p:tavLst>
                                    </p:anim>
                                    <p:anim calcmode="lin" valueType="num">
                                      <p:cBhvr>
                                        <p:cTn id="225" dur="500" fill="hold"/>
                                        <p:tgtEl>
                                          <p:spTgt spid="292"/>
                                        </p:tgtEl>
                                        <p:attrNameLst>
                                          <p:attrName>ppt_h</p:attrName>
                                        </p:attrNameLst>
                                      </p:cBhvr>
                                      <p:tavLst>
                                        <p:tav tm="0">
                                          <p:val>
                                            <p:fltVal val="0"/>
                                          </p:val>
                                        </p:tav>
                                        <p:tav tm="100000">
                                          <p:val>
                                            <p:strVal val="#ppt_h"/>
                                          </p:val>
                                        </p:tav>
                                      </p:tavLst>
                                    </p:anim>
                                    <p:animEffect transition="in" filter="fade">
                                      <p:cBhvr>
                                        <p:cTn id="226" dur="500"/>
                                        <p:tgtEl>
                                          <p:spTgt spid="292"/>
                                        </p:tgtEl>
                                      </p:cBhvr>
                                    </p:animEffect>
                                  </p:childTnLst>
                                  <p:subTnLst>
                                    <p:audio>
                                      <p:cMediaNode>
                                        <p:cTn display="0" masterRel="sameClick">
                                          <p:stCondLst>
                                            <p:cond evt="begin" delay="0">
                                              <p:tn val="222"/>
                                            </p:cond>
                                          </p:stCondLst>
                                          <p:endCondLst>
                                            <p:cond evt="onStopAudio" delay="0">
                                              <p:tgtEl>
                                                <p:sldTgt/>
                                              </p:tgtEl>
                                            </p:cond>
                                          </p:endCondLst>
                                        </p:cTn>
                                        <p:tgtEl>
                                          <p:sndTgt r:embed="rId3" name="Bling.wav"/>
                                        </p:tgtEl>
                                      </p:cMediaNode>
                                    </p:audio>
                                  </p:subTnLst>
                                </p:cTn>
                              </p:par>
                              <p:par>
                                <p:cTn id="227" presetID="26" presetClass="emph" presetSubtype="0" fill="hold" grpId="1" nodeType="withEffect">
                                  <p:stCondLst>
                                    <p:cond delay="500"/>
                                  </p:stCondLst>
                                  <p:childTnLst>
                                    <p:animEffect transition="out" filter="fade">
                                      <p:cBhvr>
                                        <p:cTn id="228" dur="500" tmFilter="0, 0; .2, .5; .8, .5; 1, 0"/>
                                        <p:tgtEl>
                                          <p:spTgt spid="292"/>
                                        </p:tgtEl>
                                      </p:cBhvr>
                                    </p:animEffect>
                                    <p:animScale>
                                      <p:cBhvr>
                                        <p:cTn id="229" dur="250" autoRev="1" fill="hold"/>
                                        <p:tgtEl>
                                          <p:spTgt spid="292"/>
                                        </p:tgtEl>
                                      </p:cBhvr>
                                      <p:by x="105000" y="105000"/>
                                    </p:animScale>
                                  </p:childTnLst>
                                </p:cTn>
                              </p:par>
                              <p:par>
                                <p:cTn id="230" presetID="53" presetClass="entr" presetSubtype="16" fill="hold" grpId="0" nodeType="withEffect">
                                  <p:stCondLst>
                                    <p:cond delay="0"/>
                                  </p:stCondLst>
                                  <p:childTnLst>
                                    <p:set>
                                      <p:cBhvr>
                                        <p:cTn id="231" dur="1" fill="hold">
                                          <p:stCondLst>
                                            <p:cond delay="0"/>
                                          </p:stCondLst>
                                        </p:cTn>
                                        <p:tgtEl>
                                          <p:spTgt spid="295"/>
                                        </p:tgtEl>
                                        <p:attrNameLst>
                                          <p:attrName>style.visibility</p:attrName>
                                        </p:attrNameLst>
                                      </p:cBhvr>
                                      <p:to>
                                        <p:strVal val="visible"/>
                                      </p:to>
                                    </p:set>
                                    <p:anim calcmode="lin" valueType="num">
                                      <p:cBhvr>
                                        <p:cTn id="232" dur="500" fill="hold"/>
                                        <p:tgtEl>
                                          <p:spTgt spid="295"/>
                                        </p:tgtEl>
                                        <p:attrNameLst>
                                          <p:attrName>ppt_w</p:attrName>
                                        </p:attrNameLst>
                                      </p:cBhvr>
                                      <p:tavLst>
                                        <p:tav tm="0">
                                          <p:val>
                                            <p:fltVal val="0"/>
                                          </p:val>
                                        </p:tav>
                                        <p:tav tm="100000">
                                          <p:val>
                                            <p:strVal val="#ppt_w"/>
                                          </p:val>
                                        </p:tav>
                                      </p:tavLst>
                                    </p:anim>
                                    <p:anim calcmode="lin" valueType="num">
                                      <p:cBhvr>
                                        <p:cTn id="233" dur="500" fill="hold"/>
                                        <p:tgtEl>
                                          <p:spTgt spid="295"/>
                                        </p:tgtEl>
                                        <p:attrNameLst>
                                          <p:attrName>ppt_h</p:attrName>
                                        </p:attrNameLst>
                                      </p:cBhvr>
                                      <p:tavLst>
                                        <p:tav tm="0">
                                          <p:val>
                                            <p:fltVal val="0"/>
                                          </p:val>
                                        </p:tav>
                                        <p:tav tm="100000">
                                          <p:val>
                                            <p:strVal val="#ppt_h"/>
                                          </p:val>
                                        </p:tav>
                                      </p:tavLst>
                                    </p:anim>
                                    <p:animEffect transition="in" filter="fade">
                                      <p:cBhvr>
                                        <p:cTn id="234" dur="500"/>
                                        <p:tgtEl>
                                          <p:spTgt spid="295"/>
                                        </p:tgtEl>
                                      </p:cBhvr>
                                    </p:animEffect>
                                  </p:childTnLst>
                                  <p:subTnLst>
                                    <p:audio>
                                      <p:cMediaNode>
                                        <p:cTn display="0" masterRel="sameClick">
                                          <p:stCondLst>
                                            <p:cond evt="begin" delay="0">
                                              <p:tn val="230"/>
                                            </p:cond>
                                          </p:stCondLst>
                                          <p:endCondLst>
                                            <p:cond evt="onStopAudio" delay="0">
                                              <p:tgtEl>
                                                <p:sldTgt/>
                                              </p:tgtEl>
                                            </p:cond>
                                          </p:endCondLst>
                                        </p:cTn>
                                        <p:tgtEl>
                                          <p:sndTgt r:embed="rId3" name="Bling.wav"/>
                                        </p:tgtEl>
                                      </p:cMediaNode>
                                    </p:audio>
                                  </p:subTnLst>
                                </p:cTn>
                              </p:par>
                              <p:par>
                                <p:cTn id="235" presetID="26" presetClass="emph" presetSubtype="0" fill="hold" grpId="1" nodeType="withEffect">
                                  <p:stCondLst>
                                    <p:cond delay="500"/>
                                  </p:stCondLst>
                                  <p:childTnLst>
                                    <p:animEffect transition="out" filter="fade">
                                      <p:cBhvr>
                                        <p:cTn id="236" dur="500" tmFilter="0, 0; .2, .5; .8, .5; 1, 0"/>
                                        <p:tgtEl>
                                          <p:spTgt spid="295"/>
                                        </p:tgtEl>
                                      </p:cBhvr>
                                    </p:animEffect>
                                    <p:animScale>
                                      <p:cBhvr>
                                        <p:cTn id="237" dur="250" autoRev="1" fill="hold"/>
                                        <p:tgtEl>
                                          <p:spTgt spid="295"/>
                                        </p:tgtEl>
                                      </p:cBhvr>
                                      <p:by x="105000" y="105000"/>
                                    </p:animScale>
                                  </p:childTnLst>
                                </p:cTn>
                              </p:par>
                              <p:par>
                                <p:cTn id="238" presetID="53" presetClass="entr" presetSubtype="16" fill="hold" grpId="0" nodeType="withEffect">
                                  <p:stCondLst>
                                    <p:cond delay="0"/>
                                  </p:stCondLst>
                                  <p:childTnLst>
                                    <p:set>
                                      <p:cBhvr>
                                        <p:cTn id="239" dur="1" fill="hold">
                                          <p:stCondLst>
                                            <p:cond delay="0"/>
                                          </p:stCondLst>
                                        </p:cTn>
                                        <p:tgtEl>
                                          <p:spTgt spid="296"/>
                                        </p:tgtEl>
                                        <p:attrNameLst>
                                          <p:attrName>style.visibility</p:attrName>
                                        </p:attrNameLst>
                                      </p:cBhvr>
                                      <p:to>
                                        <p:strVal val="visible"/>
                                      </p:to>
                                    </p:set>
                                    <p:anim calcmode="lin" valueType="num">
                                      <p:cBhvr>
                                        <p:cTn id="240" dur="500" fill="hold"/>
                                        <p:tgtEl>
                                          <p:spTgt spid="296"/>
                                        </p:tgtEl>
                                        <p:attrNameLst>
                                          <p:attrName>ppt_w</p:attrName>
                                        </p:attrNameLst>
                                      </p:cBhvr>
                                      <p:tavLst>
                                        <p:tav tm="0">
                                          <p:val>
                                            <p:fltVal val="0"/>
                                          </p:val>
                                        </p:tav>
                                        <p:tav tm="100000">
                                          <p:val>
                                            <p:strVal val="#ppt_w"/>
                                          </p:val>
                                        </p:tav>
                                      </p:tavLst>
                                    </p:anim>
                                    <p:anim calcmode="lin" valueType="num">
                                      <p:cBhvr>
                                        <p:cTn id="241" dur="500" fill="hold"/>
                                        <p:tgtEl>
                                          <p:spTgt spid="296"/>
                                        </p:tgtEl>
                                        <p:attrNameLst>
                                          <p:attrName>ppt_h</p:attrName>
                                        </p:attrNameLst>
                                      </p:cBhvr>
                                      <p:tavLst>
                                        <p:tav tm="0">
                                          <p:val>
                                            <p:fltVal val="0"/>
                                          </p:val>
                                        </p:tav>
                                        <p:tav tm="100000">
                                          <p:val>
                                            <p:strVal val="#ppt_h"/>
                                          </p:val>
                                        </p:tav>
                                      </p:tavLst>
                                    </p:anim>
                                    <p:animEffect transition="in" filter="fade">
                                      <p:cBhvr>
                                        <p:cTn id="242" dur="500"/>
                                        <p:tgtEl>
                                          <p:spTgt spid="296"/>
                                        </p:tgtEl>
                                      </p:cBhvr>
                                    </p:animEffect>
                                  </p:childTnLst>
                                  <p:subTnLst>
                                    <p:audio>
                                      <p:cMediaNode>
                                        <p:cTn display="0" masterRel="sameClick">
                                          <p:stCondLst>
                                            <p:cond evt="begin" delay="0">
                                              <p:tn val="238"/>
                                            </p:cond>
                                          </p:stCondLst>
                                          <p:endCondLst>
                                            <p:cond evt="onStopAudio" delay="0">
                                              <p:tgtEl>
                                                <p:sldTgt/>
                                              </p:tgtEl>
                                            </p:cond>
                                          </p:endCondLst>
                                        </p:cTn>
                                        <p:tgtEl>
                                          <p:sndTgt r:embed="rId3" name="Bling.wav"/>
                                        </p:tgtEl>
                                      </p:cMediaNode>
                                    </p:audio>
                                  </p:subTnLst>
                                </p:cTn>
                              </p:par>
                              <p:par>
                                <p:cTn id="243" presetID="26" presetClass="emph" presetSubtype="0" fill="hold" grpId="1" nodeType="withEffect">
                                  <p:stCondLst>
                                    <p:cond delay="500"/>
                                  </p:stCondLst>
                                  <p:childTnLst>
                                    <p:animEffect transition="out" filter="fade">
                                      <p:cBhvr>
                                        <p:cTn id="244" dur="500" tmFilter="0, 0; .2, .5; .8, .5; 1, 0"/>
                                        <p:tgtEl>
                                          <p:spTgt spid="296"/>
                                        </p:tgtEl>
                                      </p:cBhvr>
                                    </p:animEffect>
                                    <p:animScale>
                                      <p:cBhvr>
                                        <p:cTn id="245" dur="250" autoRev="1" fill="hold"/>
                                        <p:tgtEl>
                                          <p:spTgt spid="296"/>
                                        </p:tgtEl>
                                      </p:cBhvr>
                                      <p:by x="105000" y="105000"/>
                                    </p:animScale>
                                  </p:childTnLst>
                                </p:cTn>
                              </p:par>
                              <p:par>
                                <p:cTn id="246" presetID="53" presetClass="entr" presetSubtype="16" fill="hold" grpId="0" nodeType="withEffect">
                                  <p:stCondLst>
                                    <p:cond delay="0"/>
                                  </p:stCondLst>
                                  <p:childTnLst>
                                    <p:set>
                                      <p:cBhvr>
                                        <p:cTn id="247" dur="1" fill="hold">
                                          <p:stCondLst>
                                            <p:cond delay="0"/>
                                          </p:stCondLst>
                                        </p:cTn>
                                        <p:tgtEl>
                                          <p:spTgt spid="297"/>
                                        </p:tgtEl>
                                        <p:attrNameLst>
                                          <p:attrName>style.visibility</p:attrName>
                                        </p:attrNameLst>
                                      </p:cBhvr>
                                      <p:to>
                                        <p:strVal val="visible"/>
                                      </p:to>
                                    </p:set>
                                    <p:anim calcmode="lin" valueType="num">
                                      <p:cBhvr>
                                        <p:cTn id="248" dur="500" fill="hold"/>
                                        <p:tgtEl>
                                          <p:spTgt spid="297"/>
                                        </p:tgtEl>
                                        <p:attrNameLst>
                                          <p:attrName>ppt_w</p:attrName>
                                        </p:attrNameLst>
                                      </p:cBhvr>
                                      <p:tavLst>
                                        <p:tav tm="0">
                                          <p:val>
                                            <p:fltVal val="0"/>
                                          </p:val>
                                        </p:tav>
                                        <p:tav tm="100000">
                                          <p:val>
                                            <p:strVal val="#ppt_w"/>
                                          </p:val>
                                        </p:tav>
                                      </p:tavLst>
                                    </p:anim>
                                    <p:anim calcmode="lin" valueType="num">
                                      <p:cBhvr>
                                        <p:cTn id="249" dur="500" fill="hold"/>
                                        <p:tgtEl>
                                          <p:spTgt spid="297"/>
                                        </p:tgtEl>
                                        <p:attrNameLst>
                                          <p:attrName>ppt_h</p:attrName>
                                        </p:attrNameLst>
                                      </p:cBhvr>
                                      <p:tavLst>
                                        <p:tav tm="0">
                                          <p:val>
                                            <p:fltVal val="0"/>
                                          </p:val>
                                        </p:tav>
                                        <p:tav tm="100000">
                                          <p:val>
                                            <p:strVal val="#ppt_h"/>
                                          </p:val>
                                        </p:tav>
                                      </p:tavLst>
                                    </p:anim>
                                    <p:animEffect transition="in" filter="fade">
                                      <p:cBhvr>
                                        <p:cTn id="250" dur="500"/>
                                        <p:tgtEl>
                                          <p:spTgt spid="297"/>
                                        </p:tgtEl>
                                      </p:cBhvr>
                                    </p:animEffect>
                                  </p:childTnLst>
                                  <p:subTnLst>
                                    <p:audio>
                                      <p:cMediaNode>
                                        <p:cTn display="0" masterRel="sameClick">
                                          <p:stCondLst>
                                            <p:cond evt="begin" delay="0">
                                              <p:tn val="246"/>
                                            </p:cond>
                                          </p:stCondLst>
                                          <p:endCondLst>
                                            <p:cond evt="onStopAudio" delay="0">
                                              <p:tgtEl>
                                                <p:sldTgt/>
                                              </p:tgtEl>
                                            </p:cond>
                                          </p:endCondLst>
                                        </p:cTn>
                                        <p:tgtEl>
                                          <p:sndTgt r:embed="rId3" name="Bling.wav"/>
                                        </p:tgtEl>
                                      </p:cMediaNode>
                                    </p:audio>
                                  </p:subTnLst>
                                </p:cTn>
                              </p:par>
                              <p:par>
                                <p:cTn id="251" presetID="26" presetClass="emph" presetSubtype="0" fill="hold" grpId="1" nodeType="withEffect">
                                  <p:stCondLst>
                                    <p:cond delay="500"/>
                                  </p:stCondLst>
                                  <p:childTnLst>
                                    <p:animEffect transition="out" filter="fade">
                                      <p:cBhvr>
                                        <p:cTn id="252" dur="500" tmFilter="0, 0; .2, .5; .8, .5; 1, 0"/>
                                        <p:tgtEl>
                                          <p:spTgt spid="297"/>
                                        </p:tgtEl>
                                      </p:cBhvr>
                                    </p:animEffect>
                                    <p:animScale>
                                      <p:cBhvr>
                                        <p:cTn id="253" dur="250" autoRev="1" fill="hold"/>
                                        <p:tgtEl>
                                          <p:spTgt spid="297"/>
                                        </p:tgtEl>
                                      </p:cBhvr>
                                      <p:by x="105000" y="105000"/>
                                    </p:animScale>
                                  </p:childTnLst>
                                </p:cTn>
                              </p:par>
                              <p:par>
                                <p:cTn id="254" presetID="53" presetClass="entr" presetSubtype="16" fill="hold" grpId="0" nodeType="withEffect">
                                  <p:stCondLst>
                                    <p:cond delay="0"/>
                                  </p:stCondLst>
                                  <p:childTnLst>
                                    <p:set>
                                      <p:cBhvr>
                                        <p:cTn id="255" dur="1" fill="hold">
                                          <p:stCondLst>
                                            <p:cond delay="0"/>
                                          </p:stCondLst>
                                        </p:cTn>
                                        <p:tgtEl>
                                          <p:spTgt spid="308"/>
                                        </p:tgtEl>
                                        <p:attrNameLst>
                                          <p:attrName>style.visibility</p:attrName>
                                        </p:attrNameLst>
                                      </p:cBhvr>
                                      <p:to>
                                        <p:strVal val="visible"/>
                                      </p:to>
                                    </p:set>
                                    <p:anim calcmode="lin" valueType="num">
                                      <p:cBhvr>
                                        <p:cTn id="256" dur="500" fill="hold"/>
                                        <p:tgtEl>
                                          <p:spTgt spid="308"/>
                                        </p:tgtEl>
                                        <p:attrNameLst>
                                          <p:attrName>ppt_w</p:attrName>
                                        </p:attrNameLst>
                                      </p:cBhvr>
                                      <p:tavLst>
                                        <p:tav tm="0">
                                          <p:val>
                                            <p:fltVal val="0"/>
                                          </p:val>
                                        </p:tav>
                                        <p:tav tm="100000">
                                          <p:val>
                                            <p:strVal val="#ppt_w"/>
                                          </p:val>
                                        </p:tav>
                                      </p:tavLst>
                                    </p:anim>
                                    <p:anim calcmode="lin" valueType="num">
                                      <p:cBhvr>
                                        <p:cTn id="257" dur="500" fill="hold"/>
                                        <p:tgtEl>
                                          <p:spTgt spid="308"/>
                                        </p:tgtEl>
                                        <p:attrNameLst>
                                          <p:attrName>ppt_h</p:attrName>
                                        </p:attrNameLst>
                                      </p:cBhvr>
                                      <p:tavLst>
                                        <p:tav tm="0">
                                          <p:val>
                                            <p:fltVal val="0"/>
                                          </p:val>
                                        </p:tav>
                                        <p:tav tm="100000">
                                          <p:val>
                                            <p:strVal val="#ppt_h"/>
                                          </p:val>
                                        </p:tav>
                                      </p:tavLst>
                                    </p:anim>
                                    <p:animEffect transition="in" filter="fade">
                                      <p:cBhvr>
                                        <p:cTn id="258" dur="500"/>
                                        <p:tgtEl>
                                          <p:spTgt spid="308"/>
                                        </p:tgtEl>
                                      </p:cBhvr>
                                    </p:animEffect>
                                  </p:childTnLst>
                                  <p:subTnLst>
                                    <p:audio>
                                      <p:cMediaNode>
                                        <p:cTn display="0" masterRel="sameClick">
                                          <p:stCondLst>
                                            <p:cond evt="begin" delay="0">
                                              <p:tn val="254"/>
                                            </p:cond>
                                          </p:stCondLst>
                                          <p:endCondLst>
                                            <p:cond evt="onStopAudio" delay="0">
                                              <p:tgtEl>
                                                <p:sldTgt/>
                                              </p:tgtEl>
                                            </p:cond>
                                          </p:endCondLst>
                                        </p:cTn>
                                        <p:tgtEl>
                                          <p:sndTgt r:embed="rId3" name="Bling.wav"/>
                                        </p:tgtEl>
                                      </p:cMediaNode>
                                    </p:audio>
                                  </p:subTnLst>
                                </p:cTn>
                              </p:par>
                              <p:par>
                                <p:cTn id="259" presetID="26" presetClass="emph" presetSubtype="0" fill="hold" grpId="1" nodeType="withEffect">
                                  <p:stCondLst>
                                    <p:cond delay="500"/>
                                  </p:stCondLst>
                                  <p:childTnLst>
                                    <p:animEffect transition="out" filter="fade">
                                      <p:cBhvr>
                                        <p:cTn id="260" dur="500" tmFilter="0, 0; .2, .5; .8, .5; 1, 0"/>
                                        <p:tgtEl>
                                          <p:spTgt spid="308"/>
                                        </p:tgtEl>
                                      </p:cBhvr>
                                    </p:animEffect>
                                    <p:animScale>
                                      <p:cBhvr>
                                        <p:cTn id="261" dur="250" autoRev="1" fill="hold"/>
                                        <p:tgtEl>
                                          <p:spTgt spid="308"/>
                                        </p:tgtEl>
                                      </p:cBhvr>
                                      <p:by x="105000" y="105000"/>
                                    </p:animScale>
                                  </p:childTnLst>
                                </p:cTn>
                              </p:par>
                              <p:par>
                                <p:cTn id="262" presetID="53" presetClass="entr" presetSubtype="16" fill="hold" grpId="0" nodeType="withEffect">
                                  <p:stCondLst>
                                    <p:cond delay="0"/>
                                  </p:stCondLst>
                                  <p:childTnLst>
                                    <p:set>
                                      <p:cBhvr>
                                        <p:cTn id="263" dur="1" fill="hold">
                                          <p:stCondLst>
                                            <p:cond delay="0"/>
                                          </p:stCondLst>
                                        </p:cTn>
                                        <p:tgtEl>
                                          <p:spTgt spid="309"/>
                                        </p:tgtEl>
                                        <p:attrNameLst>
                                          <p:attrName>style.visibility</p:attrName>
                                        </p:attrNameLst>
                                      </p:cBhvr>
                                      <p:to>
                                        <p:strVal val="visible"/>
                                      </p:to>
                                    </p:set>
                                    <p:anim calcmode="lin" valueType="num">
                                      <p:cBhvr>
                                        <p:cTn id="264" dur="500" fill="hold"/>
                                        <p:tgtEl>
                                          <p:spTgt spid="309"/>
                                        </p:tgtEl>
                                        <p:attrNameLst>
                                          <p:attrName>ppt_w</p:attrName>
                                        </p:attrNameLst>
                                      </p:cBhvr>
                                      <p:tavLst>
                                        <p:tav tm="0">
                                          <p:val>
                                            <p:fltVal val="0"/>
                                          </p:val>
                                        </p:tav>
                                        <p:tav tm="100000">
                                          <p:val>
                                            <p:strVal val="#ppt_w"/>
                                          </p:val>
                                        </p:tav>
                                      </p:tavLst>
                                    </p:anim>
                                    <p:anim calcmode="lin" valueType="num">
                                      <p:cBhvr>
                                        <p:cTn id="265" dur="500" fill="hold"/>
                                        <p:tgtEl>
                                          <p:spTgt spid="309"/>
                                        </p:tgtEl>
                                        <p:attrNameLst>
                                          <p:attrName>ppt_h</p:attrName>
                                        </p:attrNameLst>
                                      </p:cBhvr>
                                      <p:tavLst>
                                        <p:tav tm="0">
                                          <p:val>
                                            <p:fltVal val="0"/>
                                          </p:val>
                                        </p:tav>
                                        <p:tav tm="100000">
                                          <p:val>
                                            <p:strVal val="#ppt_h"/>
                                          </p:val>
                                        </p:tav>
                                      </p:tavLst>
                                    </p:anim>
                                    <p:animEffect transition="in" filter="fade">
                                      <p:cBhvr>
                                        <p:cTn id="266" dur="500"/>
                                        <p:tgtEl>
                                          <p:spTgt spid="309"/>
                                        </p:tgtEl>
                                      </p:cBhvr>
                                    </p:animEffect>
                                  </p:childTnLst>
                                  <p:subTnLst>
                                    <p:audio>
                                      <p:cMediaNode>
                                        <p:cTn display="0" masterRel="sameClick">
                                          <p:stCondLst>
                                            <p:cond evt="begin" delay="0">
                                              <p:tn val="262"/>
                                            </p:cond>
                                          </p:stCondLst>
                                          <p:endCondLst>
                                            <p:cond evt="onStopAudio" delay="0">
                                              <p:tgtEl>
                                                <p:sldTgt/>
                                              </p:tgtEl>
                                            </p:cond>
                                          </p:endCondLst>
                                        </p:cTn>
                                        <p:tgtEl>
                                          <p:sndTgt r:embed="rId3" name="Bling.wav"/>
                                        </p:tgtEl>
                                      </p:cMediaNode>
                                    </p:audio>
                                  </p:subTnLst>
                                </p:cTn>
                              </p:par>
                              <p:par>
                                <p:cTn id="267" presetID="26" presetClass="emph" presetSubtype="0" fill="hold" grpId="1" nodeType="withEffect">
                                  <p:stCondLst>
                                    <p:cond delay="500"/>
                                  </p:stCondLst>
                                  <p:childTnLst>
                                    <p:animEffect transition="out" filter="fade">
                                      <p:cBhvr>
                                        <p:cTn id="268" dur="500" tmFilter="0, 0; .2, .5; .8, .5; 1, 0"/>
                                        <p:tgtEl>
                                          <p:spTgt spid="309"/>
                                        </p:tgtEl>
                                      </p:cBhvr>
                                    </p:animEffect>
                                    <p:animScale>
                                      <p:cBhvr>
                                        <p:cTn id="269" dur="250" autoRev="1" fill="hold"/>
                                        <p:tgtEl>
                                          <p:spTgt spid="309"/>
                                        </p:tgtEl>
                                      </p:cBhvr>
                                      <p:by x="105000" y="105000"/>
                                    </p:animScale>
                                  </p:childTnLst>
                                </p:cTn>
                              </p:par>
                              <p:par>
                                <p:cTn id="270" presetID="53" presetClass="entr" presetSubtype="16" fill="hold" grpId="0" nodeType="withEffect">
                                  <p:stCondLst>
                                    <p:cond delay="0"/>
                                  </p:stCondLst>
                                  <p:childTnLst>
                                    <p:set>
                                      <p:cBhvr>
                                        <p:cTn id="271" dur="1" fill="hold">
                                          <p:stCondLst>
                                            <p:cond delay="0"/>
                                          </p:stCondLst>
                                        </p:cTn>
                                        <p:tgtEl>
                                          <p:spTgt spid="281"/>
                                        </p:tgtEl>
                                        <p:attrNameLst>
                                          <p:attrName>style.visibility</p:attrName>
                                        </p:attrNameLst>
                                      </p:cBhvr>
                                      <p:to>
                                        <p:strVal val="visible"/>
                                      </p:to>
                                    </p:set>
                                    <p:anim calcmode="lin" valueType="num">
                                      <p:cBhvr>
                                        <p:cTn id="272" dur="500" fill="hold"/>
                                        <p:tgtEl>
                                          <p:spTgt spid="281"/>
                                        </p:tgtEl>
                                        <p:attrNameLst>
                                          <p:attrName>ppt_w</p:attrName>
                                        </p:attrNameLst>
                                      </p:cBhvr>
                                      <p:tavLst>
                                        <p:tav tm="0">
                                          <p:val>
                                            <p:fltVal val="0"/>
                                          </p:val>
                                        </p:tav>
                                        <p:tav tm="100000">
                                          <p:val>
                                            <p:strVal val="#ppt_w"/>
                                          </p:val>
                                        </p:tav>
                                      </p:tavLst>
                                    </p:anim>
                                    <p:anim calcmode="lin" valueType="num">
                                      <p:cBhvr>
                                        <p:cTn id="273" dur="500" fill="hold"/>
                                        <p:tgtEl>
                                          <p:spTgt spid="281"/>
                                        </p:tgtEl>
                                        <p:attrNameLst>
                                          <p:attrName>ppt_h</p:attrName>
                                        </p:attrNameLst>
                                      </p:cBhvr>
                                      <p:tavLst>
                                        <p:tav tm="0">
                                          <p:val>
                                            <p:fltVal val="0"/>
                                          </p:val>
                                        </p:tav>
                                        <p:tav tm="100000">
                                          <p:val>
                                            <p:strVal val="#ppt_h"/>
                                          </p:val>
                                        </p:tav>
                                      </p:tavLst>
                                    </p:anim>
                                    <p:animEffect transition="in" filter="fade">
                                      <p:cBhvr>
                                        <p:cTn id="274" dur="500"/>
                                        <p:tgtEl>
                                          <p:spTgt spid="281"/>
                                        </p:tgtEl>
                                      </p:cBhvr>
                                    </p:animEffect>
                                  </p:childTnLst>
                                  <p:subTnLst>
                                    <p:audio>
                                      <p:cMediaNode>
                                        <p:cTn display="0" masterRel="sameClick">
                                          <p:stCondLst>
                                            <p:cond evt="begin" delay="0">
                                              <p:tn val="270"/>
                                            </p:cond>
                                          </p:stCondLst>
                                          <p:endCondLst>
                                            <p:cond evt="onStopAudio" delay="0">
                                              <p:tgtEl>
                                                <p:sldTgt/>
                                              </p:tgtEl>
                                            </p:cond>
                                          </p:endCondLst>
                                        </p:cTn>
                                        <p:tgtEl>
                                          <p:sndTgt r:embed="rId3" name="Bling.wav"/>
                                        </p:tgtEl>
                                      </p:cMediaNode>
                                    </p:audio>
                                  </p:subTnLst>
                                </p:cTn>
                              </p:par>
                              <p:par>
                                <p:cTn id="275" presetID="26" presetClass="emph" presetSubtype="0" fill="hold" grpId="1" nodeType="withEffect">
                                  <p:stCondLst>
                                    <p:cond delay="500"/>
                                  </p:stCondLst>
                                  <p:childTnLst>
                                    <p:animEffect transition="out" filter="fade">
                                      <p:cBhvr>
                                        <p:cTn id="276" dur="500" tmFilter="0, 0; .2, .5; .8, .5; 1, 0"/>
                                        <p:tgtEl>
                                          <p:spTgt spid="281"/>
                                        </p:tgtEl>
                                      </p:cBhvr>
                                    </p:animEffect>
                                    <p:animScale>
                                      <p:cBhvr>
                                        <p:cTn id="277" dur="250" autoRev="1" fill="hold"/>
                                        <p:tgtEl>
                                          <p:spTgt spid="281"/>
                                        </p:tgtEl>
                                      </p:cBhvr>
                                      <p:by x="105000" y="105000"/>
                                    </p:animScale>
                                  </p:childTnLst>
                                </p:cTn>
                              </p:par>
                            </p:childTnLst>
                          </p:cTn>
                        </p:par>
                      </p:childTnLst>
                    </p:cTn>
                  </p:par>
                </p:childTnLst>
              </p:cTn>
              <p:nextCondLst>
                <p:cond evt="onClick" delay="0">
                  <p:tgtEl>
                    <p:spTgt spid="164"/>
                  </p:tgtEl>
                </p:cond>
              </p:nextCondLst>
            </p:seq>
            <p:seq concurrent="1" nextAc="seek">
              <p:cTn id="278" restart="whenNotActive" fill="hold" evtFilter="cancelBubble" nodeType="interactiveSeq">
                <p:stCondLst>
                  <p:cond evt="onClick" delay="0">
                    <p:tgtEl>
                      <p:spTgt spid="165"/>
                    </p:tgtEl>
                  </p:cond>
                </p:stCondLst>
                <p:endSync evt="end" delay="0">
                  <p:rtn val="all"/>
                </p:endSync>
                <p:childTnLst>
                  <p:par>
                    <p:cTn id="279" fill="hold">
                      <p:stCondLst>
                        <p:cond delay="0"/>
                      </p:stCondLst>
                      <p:childTnLst>
                        <p:par>
                          <p:cTn id="280" fill="hold">
                            <p:stCondLst>
                              <p:cond delay="0"/>
                            </p:stCondLst>
                            <p:childTnLst>
                              <p:par>
                                <p:cTn id="281" presetID="53" presetClass="entr" presetSubtype="16" fill="hold" grpId="0" nodeType="withEffect">
                                  <p:stCondLst>
                                    <p:cond delay="0"/>
                                  </p:stCondLst>
                                  <p:childTnLst>
                                    <p:set>
                                      <p:cBhvr>
                                        <p:cTn id="282" dur="1" fill="hold">
                                          <p:stCondLst>
                                            <p:cond delay="0"/>
                                          </p:stCondLst>
                                        </p:cTn>
                                        <p:tgtEl>
                                          <p:spTgt spid="302"/>
                                        </p:tgtEl>
                                        <p:attrNameLst>
                                          <p:attrName>style.visibility</p:attrName>
                                        </p:attrNameLst>
                                      </p:cBhvr>
                                      <p:to>
                                        <p:strVal val="visible"/>
                                      </p:to>
                                    </p:set>
                                    <p:anim calcmode="lin" valueType="num">
                                      <p:cBhvr>
                                        <p:cTn id="283" dur="500" fill="hold"/>
                                        <p:tgtEl>
                                          <p:spTgt spid="302"/>
                                        </p:tgtEl>
                                        <p:attrNameLst>
                                          <p:attrName>ppt_w</p:attrName>
                                        </p:attrNameLst>
                                      </p:cBhvr>
                                      <p:tavLst>
                                        <p:tav tm="0">
                                          <p:val>
                                            <p:fltVal val="0"/>
                                          </p:val>
                                        </p:tav>
                                        <p:tav tm="100000">
                                          <p:val>
                                            <p:strVal val="#ppt_w"/>
                                          </p:val>
                                        </p:tav>
                                      </p:tavLst>
                                    </p:anim>
                                    <p:anim calcmode="lin" valueType="num">
                                      <p:cBhvr>
                                        <p:cTn id="284" dur="500" fill="hold"/>
                                        <p:tgtEl>
                                          <p:spTgt spid="302"/>
                                        </p:tgtEl>
                                        <p:attrNameLst>
                                          <p:attrName>ppt_h</p:attrName>
                                        </p:attrNameLst>
                                      </p:cBhvr>
                                      <p:tavLst>
                                        <p:tav tm="0">
                                          <p:val>
                                            <p:fltVal val="0"/>
                                          </p:val>
                                        </p:tav>
                                        <p:tav tm="100000">
                                          <p:val>
                                            <p:strVal val="#ppt_h"/>
                                          </p:val>
                                        </p:tav>
                                      </p:tavLst>
                                    </p:anim>
                                    <p:animEffect transition="in" filter="fade">
                                      <p:cBhvr>
                                        <p:cTn id="285" dur="500"/>
                                        <p:tgtEl>
                                          <p:spTgt spid="302"/>
                                        </p:tgtEl>
                                      </p:cBhvr>
                                    </p:animEffect>
                                  </p:childTnLst>
                                  <p:subTnLst>
                                    <p:audio>
                                      <p:cMediaNode>
                                        <p:cTn display="0" masterRel="sameClick">
                                          <p:stCondLst>
                                            <p:cond evt="begin" delay="0">
                                              <p:tn val="281"/>
                                            </p:cond>
                                          </p:stCondLst>
                                          <p:endCondLst>
                                            <p:cond evt="onStopAudio" delay="0">
                                              <p:tgtEl>
                                                <p:sldTgt/>
                                              </p:tgtEl>
                                            </p:cond>
                                          </p:endCondLst>
                                        </p:cTn>
                                        <p:tgtEl>
                                          <p:sndTgt r:embed="rId3" name="Bling.wav"/>
                                        </p:tgtEl>
                                      </p:cMediaNode>
                                    </p:audio>
                                  </p:subTnLst>
                                </p:cTn>
                              </p:par>
                              <p:par>
                                <p:cTn id="286" presetID="26" presetClass="emph" presetSubtype="0" fill="hold" grpId="1" nodeType="withEffect">
                                  <p:stCondLst>
                                    <p:cond delay="500"/>
                                  </p:stCondLst>
                                  <p:childTnLst>
                                    <p:animEffect transition="out" filter="fade">
                                      <p:cBhvr>
                                        <p:cTn id="287" dur="500" tmFilter="0, 0; .2, .5; .8, .5; 1, 0"/>
                                        <p:tgtEl>
                                          <p:spTgt spid="302"/>
                                        </p:tgtEl>
                                      </p:cBhvr>
                                    </p:animEffect>
                                    <p:animScale>
                                      <p:cBhvr>
                                        <p:cTn id="288" dur="250" autoRev="1" fill="hold"/>
                                        <p:tgtEl>
                                          <p:spTgt spid="302"/>
                                        </p:tgtEl>
                                      </p:cBhvr>
                                      <p:by x="105000" y="105000"/>
                                    </p:animScale>
                                  </p:childTnLst>
                                </p:cTn>
                              </p:par>
                              <p:par>
                                <p:cTn id="289" presetID="53" presetClass="entr" presetSubtype="16" fill="hold" grpId="0" nodeType="withEffect">
                                  <p:stCondLst>
                                    <p:cond delay="0"/>
                                  </p:stCondLst>
                                  <p:childTnLst>
                                    <p:set>
                                      <p:cBhvr>
                                        <p:cTn id="290" dur="1" fill="hold">
                                          <p:stCondLst>
                                            <p:cond delay="0"/>
                                          </p:stCondLst>
                                        </p:cTn>
                                        <p:tgtEl>
                                          <p:spTgt spid="304"/>
                                        </p:tgtEl>
                                        <p:attrNameLst>
                                          <p:attrName>style.visibility</p:attrName>
                                        </p:attrNameLst>
                                      </p:cBhvr>
                                      <p:to>
                                        <p:strVal val="visible"/>
                                      </p:to>
                                    </p:set>
                                    <p:anim calcmode="lin" valueType="num">
                                      <p:cBhvr>
                                        <p:cTn id="291" dur="500" fill="hold"/>
                                        <p:tgtEl>
                                          <p:spTgt spid="304"/>
                                        </p:tgtEl>
                                        <p:attrNameLst>
                                          <p:attrName>ppt_w</p:attrName>
                                        </p:attrNameLst>
                                      </p:cBhvr>
                                      <p:tavLst>
                                        <p:tav tm="0">
                                          <p:val>
                                            <p:fltVal val="0"/>
                                          </p:val>
                                        </p:tav>
                                        <p:tav tm="100000">
                                          <p:val>
                                            <p:strVal val="#ppt_w"/>
                                          </p:val>
                                        </p:tav>
                                      </p:tavLst>
                                    </p:anim>
                                    <p:anim calcmode="lin" valueType="num">
                                      <p:cBhvr>
                                        <p:cTn id="292" dur="500" fill="hold"/>
                                        <p:tgtEl>
                                          <p:spTgt spid="304"/>
                                        </p:tgtEl>
                                        <p:attrNameLst>
                                          <p:attrName>ppt_h</p:attrName>
                                        </p:attrNameLst>
                                      </p:cBhvr>
                                      <p:tavLst>
                                        <p:tav tm="0">
                                          <p:val>
                                            <p:fltVal val="0"/>
                                          </p:val>
                                        </p:tav>
                                        <p:tav tm="100000">
                                          <p:val>
                                            <p:strVal val="#ppt_h"/>
                                          </p:val>
                                        </p:tav>
                                      </p:tavLst>
                                    </p:anim>
                                    <p:animEffect transition="in" filter="fade">
                                      <p:cBhvr>
                                        <p:cTn id="293" dur="500"/>
                                        <p:tgtEl>
                                          <p:spTgt spid="304"/>
                                        </p:tgtEl>
                                      </p:cBhvr>
                                    </p:animEffect>
                                  </p:childTnLst>
                                  <p:subTnLst>
                                    <p:audio>
                                      <p:cMediaNode>
                                        <p:cTn display="0" masterRel="sameClick">
                                          <p:stCondLst>
                                            <p:cond evt="begin" delay="0">
                                              <p:tn val="289"/>
                                            </p:cond>
                                          </p:stCondLst>
                                          <p:endCondLst>
                                            <p:cond evt="onStopAudio" delay="0">
                                              <p:tgtEl>
                                                <p:sldTgt/>
                                              </p:tgtEl>
                                            </p:cond>
                                          </p:endCondLst>
                                        </p:cTn>
                                        <p:tgtEl>
                                          <p:sndTgt r:embed="rId3" name="Bling.wav"/>
                                        </p:tgtEl>
                                      </p:cMediaNode>
                                    </p:audio>
                                  </p:subTnLst>
                                </p:cTn>
                              </p:par>
                              <p:par>
                                <p:cTn id="294" presetID="26" presetClass="emph" presetSubtype="0" fill="hold" grpId="1" nodeType="withEffect">
                                  <p:stCondLst>
                                    <p:cond delay="500"/>
                                  </p:stCondLst>
                                  <p:childTnLst>
                                    <p:animEffect transition="out" filter="fade">
                                      <p:cBhvr>
                                        <p:cTn id="295" dur="500" tmFilter="0, 0; .2, .5; .8, .5; 1, 0"/>
                                        <p:tgtEl>
                                          <p:spTgt spid="304"/>
                                        </p:tgtEl>
                                      </p:cBhvr>
                                    </p:animEffect>
                                    <p:animScale>
                                      <p:cBhvr>
                                        <p:cTn id="296" dur="250" autoRev="1" fill="hold"/>
                                        <p:tgtEl>
                                          <p:spTgt spid="304"/>
                                        </p:tgtEl>
                                      </p:cBhvr>
                                      <p:by x="105000" y="105000"/>
                                    </p:animScale>
                                  </p:childTnLst>
                                </p:cTn>
                              </p:par>
                              <p:par>
                                <p:cTn id="297" presetID="53" presetClass="entr" presetSubtype="16" fill="hold" grpId="0" nodeType="withEffect">
                                  <p:stCondLst>
                                    <p:cond delay="0"/>
                                  </p:stCondLst>
                                  <p:childTnLst>
                                    <p:set>
                                      <p:cBhvr>
                                        <p:cTn id="298" dur="1" fill="hold">
                                          <p:stCondLst>
                                            <p:cond delay="0"/>
                                          </p:stCondLst>
                                        </p:cTn>
                                        <p:tgtEl>
                                          <p:spTgt spid="303"/>
                                        </p:tgtEl>
                                        <p:attrNameLst>
                                          <p:attrName>style.visibility</p:attrName>
                                        </p:attrNameLst>
                                      </p:cBhvr>
                                      <p:to>
                                        <p:strVal val="visible"/>
                                      </p:to>
                                    </p:set>
                                    <p:anim calcmode="lin" valueType="num">
                                      <p:cBhvr>
                                        <p:cTn id="299" dur="500" fill="hold"/>
                                        <p:tgtEl>
                                          <p:spTgt spid="303"/>
                                        </p:tgtEl>
                                        <p:attrNameLst>
                                          <p:attrName>ppt_w</p:attrName>
                                        </p:attrNameLst>
                                      </p:cBhvr>
                                      <p:tavLst>
                                        <p:tav tm="0">
                                          <p:val>
                                            <p:fltVal val="0"/>
                                          </p:val>
                                        </p:tav>
                                        <p:tav tm="100000">
                                          <p:val>
                                            <p:strVal val="#ppt_w"/>
                                          </p:val>
                                        </p:tav>
                                      </p:tavLst>
                                    </p:anim>
                                    <p:anim calcmode="lin" valueType="num">
                                      <p:cBhvr>
                                        <p:cTn id="300" dur="500" fill="hold"/>
                                        <p:tgtEl>
                                          <p:spTgt spid="303"/>
                                        </p:tgtEl>
                                        <p:attrNameLst>
                                          <p:attrName>ppt_h</p:attrName>
                                        </p:attrNameLst>
                                      </p:cBhvr>
                                      <p:tavLst>
                                        <p:tav tm="0">
                                          <p:val>
                                            <p:fltVal val="0"/>
                                          </p:val>
                                        </p:tav>
                                        <p:tav tm="100000">
                                          <p:val>
                                            <p:strVal val="#ppt_h"/>
                                          </p:val>
                                        </p:tav>
                                      </p:tavLst>
                                    </p:anim>
                                    <p:animEffect transition="in" filter="fade">
                                      <p:cBhvr>
                                        <p:cTn id="301" dur="500"/>
                                        <p:tgtEl>
                                          <p:spTgt spid="303"/>
                                        </p:tgtEl>
                                      </p:cBhvr>
                                    </p:animEffect>
                                  </p:childTnLst>
                                  <p:subTnLst>
                                    <p:audio>
                                      <p:cMediaNode>
                                        <p:cTn display="0" masterRel="sameClick">
                                          <p:stCondLst>
                                            <p:cond evt="begin" delay="0">
                                              <p:tn val="297"/>
                                            </p:cond>
                                          </p:stCondLst>
                                          <p:endCondLst>
                                            <p:cond evt="onStopAudio" delay="0">
                                              <p:tgtEl>
                                                <p:sldTgt/>
                                              </p:tgtEl>
                                            </p:cond>
                                          </p:endCondLst>
                                        </p:cTn>
                                        <p:tgtEl>
                                          <p:sndTgt r:embed="rId3" name="Bling.wav"/>
                                        </p:tgtEl>
                                      </p:cMediaNode>
                                    </p:audio>
                                  </p:subTnLst>
                                </p:cTn>
                              </p:par>
                              <p:par>
                                <p:cTn id="302" presetID="26" presetClass="emph" presetSubtype="0" fill="hold" grpId="1" nodeType="withEffect">
                                  <p:stCondLst>
                                    <p:cond delay="500"/>
                                  </p:stCondLst>
                                  <p:childTnLst>
                                    <p:animEffect transition="out" filter="fade">
                                      <p:cBhvr>
                                        <p:cTn id="303" dur="500" tmFilter="0, 0; .2, .5; .8, .5; 1, 0"/>
                                        <p:tgtEl>
                                          <p:spTgt spid="303"/>
                                        </p:tgtEl>
                                      </p:cBhvr>
                                    </p:animEffect>
                                    <p:animScale>
                                      <p:cBhvr>
                                        <p:cTn id="304" dur="250" autoRev="1" fill="hold"/>
                                        <p:tgtEl>
                                          <p:spTgt spid="303"/>
                                        </p:tgtEl>
                                      </p:cBhvr>
                                      <p:by x="105000" y="105000"/>
                                    </p:animScale>
                                  </p:childTnLst>
                                </p:cTn>
                              </p:par>
                              <p:par>
                                <p:cTn id="305" presetID="53" presetClass="entr" presetSubtype="16" fill="hold" grpId="0" nodeType="withEffect">
                                  <p:stCondLst>
                                    <p:cond delay="0"/>
                                  </p:stCondLst>
                                  <p:childTnLst>
                                    <p:set>
                                      <p:cBhvr>
                                        <p:cTn id="306" dur="1" fill="hold">
                                          <p:stCondLst>
                                            <p:cond delay="0"/>
                                          </p:stCondLst>
                                        </p:cTn>
                                        <p:tgtEl>
                                          <p:spTgt spid="310"/>
                                        </p:tgtEl>
                                        <p:attrNameLst>
                                          <p:attrName>style.visibility</p:attrName>
                                        </p:attrNameLst>
                                      </p:cBhvr>
                                      <p:to>
                                        <p:strVal val="visible"/>
                                      </p:to>
                                    </p:set>
                                    <p:anim calcmode="lin" valueType="num">
                                      <p:cBhvr>
                                        <p:cTn id="307" dur="500" fill="hold"/>
                                        <p:tgtEl>
                                          <p:spTgt spid="310"/>
                                        </p:tgtEl>
                                        <p:attrNameLst>
                                          <p:attrName>ppt_w</p:attrName>
                                        </p:attrNameLst>
                                      </p:cBhvr>
                                      <p:tavLst>
                                        <p:tav tm="0">
                                          <p:val>
                                            <p:fltVal val="0"/>
                                          </p:val>
                                        </p:tav>
                                        <p:tav tm="100000">
                                          <p:val>
                                            <p:strVal val="#ppt_w"/>
                                          </p:val>
                                        </p:tav>
                                      </p:tavLst>
                                    </p:anim>
                                    <p:anim calcmode="lin" valueType="num">
                                      <p:cBhvr>
                                        <p:cTn id="308" dur="500" fill="hold"/>
                                        <p:tgtEl>
                                          <p:spTgt spid="310"/>
                                        </p:tgtEl>
                                        <p:attrNameLst>
                                          <p:attrName>ppt_h</p:attrName>
                                        </p:attrNameLst>
                                      </p:cBhvr>
                                      <p:tavLst>
                                        <p:tav tm="0">
                                          <p:val>
                                            <p:fltVal val="0"/>
                                          </p:val>
                                        </p:tav>
                                        <p:tav tm="100000">
                                          <p:val>
                                            <p:strVal val="#ppt_h"/>
                                          </p:val>
                                        </p:tav>
                                      </p:tavLst>
                                    </p:anim>
                                    <p:animEffect transition="in" filter="fade">
                                      <p:cBhvr>
                                        <p:cTn id="309" dur="500"/>
                                        <p:tgtEl>
                                          <p:spTgt spid="310"/>
                                        </p:tgtEl>
                                      </p:cBhvr>
                                    </p:animEffect>
                                  </p:childTnLst>
                                  <p:subTnLst>
                                    <p:audio>
                                      <p:cMediaNode>
                                        <p:cTn display="0" masterRel="sameClick">
                                          <p:stCondLst>
                                            <p:cond evt="begin" delay="0">
                                              <p:tn val="305"/>
                                            </p:cond>
                                          </p:stCondLst>
                                          <p:endCondLst>
                                            <p:cond evt="onStopAudio" delay="0">
                                              <p:tgtEl>
                                                <p:sldTgt/>
                                              </p:tgtEl>
                                            </p:cond>
                                          </p:endCondLst>
                                        </p:cTn>
                                        <p:tgtEl>
                                          <p:sndTgt r:embed="rId3" name="Bling.wav"/>
                                        </p:tgtEl>
                                      </p:cMediaNode>
                                    </p:audio>
                                  </p:subTnLst>
                                </p:cTn>
                              </p:par>
                              <p:par>
                                <p:cTn id="310" presetID="26" presetClass="emph" presetSubtype="0" fill="hold" grpId="1" nodeType="withEffect">
                                  <p:stCondLst>
                                    <p:cond delay="500"/>
                                  </p:stCondLst>
                                  <p:childTnLst>
                                    <p:animEffect transition="out" filter="fade">
                                      <p:cBhvr>
                                        <p:cTn id="311" dur="500" tmFilter="0, 0; .2, .5; .8, .5; 1, 0"/>
                                        <p:tgtEl>
                                          <p:spTgt spid="310"/>
                                        </p:tgtEl>
                                      </p:cBhvr>
                                    </p:animEffect>
                                    <p:animScale>
                                      <p:cBhvr>
                                        <p:cTn id="312" dur="250" autoRev="1" fill="hold"/>
                                        <p:tgtEl>
                                          <p:spTgt spid="310"/>
                                        </p:tgtEl>
                                      </p:cBhvr>
                                      <p:by x="105000" y="105000"/>
                                    </p:animScale>
                                  </p:childTnLst>
                                </p:cTn>
                              </p:par>
                              <p:par>
                                <p:cTn id="313" presetID="53" presetClass="entr" presetSubtype="16" fill="hold" grpId="0" nodeType="withEffect">
                                  <p:stCondLst>
                                    <p:cond delay="0"/>
                                  </p:stCondLst>
                                  <p:childTnLst>
                                    <p:set>
                                      <p:cBhvr>
                                        <p:cTn id="314" dur="1" fill="hold">
                                          <p:stCondLst>
                                            <p:cond delay="0"/>
                                          </p:stCondLst>
                                        </p:cTn>
                                        <p:tgtEl>
                                          <p:spTgt spid="311"/>
                                        </p:tgtEl>
                                        <p:attrNameLst>
                                          <p:attrName>style.visibility</p:attrName>
                                        </p:attrNameLst>
                                      </p:cBhvr>
                                      <p:to>
                                        <p:strVal val="visible"/>
                                      </p:to>
                                    </p:set>
                                    <p:anim calcmode="lin" valueType="num">
                                      <p:cBhvr>
                                        <p:cTn id="315" dur="500" fill="hold"/>
                                        <p:tgtEl>
                                          <p:spTgt spid="311"/>
                                        </p:tgtEl>
                                        <p:attrNameLst>
                                          <p:attrName>ppt_w</p:attrName>
                                        </p:attrNameLst>
                                      </p:cBhvr>
                                      <p:tavLst>
                                        <p:tav tm="0">
                                          <p:val>
                                            <p:fltVal val="0"/>
                                          </p:val>
                                        </p:tav>
                                        <p:tav tm="100000">
                                          <p:val>
                                            <p:strVal val="#ppt_w"/>
                                          </p:val>
                                        </p:tav>
                                      </p:tavLst>
                                    </p:anim>
                                    <p:anim calcmode="lin" valueType="num">
                                      <p:cBhvr>
                                        <p:cTn id="316" dur="500" fill="hold"/>
                                        <p:tgtEl>
                                          <p:spTgt spid="311"/>
                                        </p:tgtEl>
                                        <p:attrNameLst>
                                          <p:attrName>ppt_h</p:attrName>
                                        </p:attrNameLst>
                                      </p:cBhvr>
                                      <p:tavLst>
                                        <p:tav tm="0">
                                          <p:val>
                                            <p:fltVal val="0"/>
                                          </p:val>
                                        </p:tav>
                                        <p:tav tm="100000">
                                          <p:val>
                                            <p:strVal val="#ppt_h"/>
                                          </p:val>
                                        </p:tav>
                                      </p:tavLst>
                                    </p:anim>
                                    <p:animEffect transition="in" filter="fade">
                                      <p:cBhvr>
                                        <p:cTn id="317" dur="500"/>
                                        <p:tgtEl>
                                          <p:spTgt spid="311"/>
                                        </p:tgtEl>
                                      </p:cBhvr>
                                    </p:animEffect>
                                  </p:childTnLst>
                                  <p:subTnLst>
                                    <p:audio>
                                      <p:cMediaNode>
                                        <p:cTn display="0" masterRel="sameClick">
                                          <p:stCondLst>
                                            <p:cond evt="begin" delay="0">
                                              <p:tn val="313"/>
                                            </p:cond>
                                          </p:stCondLst>
                                          <p:endCondLst>
                                            <p:cond evt="onStopAudio" delay="0">
                                              <p:tgtEl>
                                                <p:sldTgt/>
                                              </p:tgtEl>
                                            </p:cond>
                                          </p:endCondLst>
                                        </p:cTn>
                                        <p:tgtEl>
                                          <p:sndTgt r:embed="rId3" name="Bling.wav"/>
                                        </p:tgtEl>
                                      </p:cMediaNode>
                                    </p:audio>
                                  </p:subTnLst>
                                </p:cTn>
                              </p:par>
                              <p:par>
                                <p:cTn id="318" presetID="26" presetClass="emph" presetSubtype="0" fill="hold" grpId="1" nodeType="withEffect">
                                  <p:stCondLst>
                                    <p:cond delay="500"/>
                                  </p:stCondLst>
                                  <p:childTnLst>
                                    <p:animEffect transition="out" filter="fade">
                                      <p:cBhvr>
                                        <p:cTn id="319" dur="500" tmFilter="0, 0; .2, .5; .8, .5; 1, 0"/>
                                        <p:tgtEl>
                                          <p:spTgt spid="311"/>
                                        </p:tgtEl>
                                      </p:cBhvr>
                                    </p:animEffect>
                                    <p:animScale>
                                      <p:cBhvr>
                                        <p:cTn id="320" dur="250" autoRev="1" fill="hold"/>
                                        <p:tgtEl>
                                          <p:spTgt spid="311"/>
                                        </p:tgtEl>
                                      </p:cBhvr>
                                      <p:by x="105000" y="105000"/>
                                    </p:animScale>
                                  </p:childTnLst>
                                </p:cTn>
                              </p:par>
                              <p:par>
                                <p:cTn id="321" presetID="53" presetClass="entr" presetSubtype="16" fill="hold" grpId="0" nodeType="withEffect">
                                  <p:stCondLst>
                                    <p:cond delay="0"/>
                                  </p:stCondLst>
                                  <p:childTnLst>
                                    <p:set>
                                      <p:cBhvr>
                                        <p:cTn id="322" dur="1" fill="hold">
                                          <p:stCondLst>
                                            <p:cond delay="0"/>
                                          </p:stCondLst>
                                        </p:cTn>
                                        <p:tgtEl>
                                          <p:spTgt spid="301"/>
                                        </p:tgtEl>
                                        <p:attrNameLst>
                                          <p:attrName>style.visibility</p:attrName>
                                        </p:attrNameLst>
                                      </p:cBhvr>
                                      <p:to>
                                        <p:strVal val="visible"/>
                                      </p:to>
                                    </p:set>
                                    <p:anim calcmode="lin" valueType="num">
                                      <p:cBhvr>
                                        <p:cTn id="323" dur="500" fill="hold"/>
                                        <p:tgtEl>
                                          <p:spTgt spid="301"/>
                                        </p:tgtEl>
                                        <p:attrNameLst>
                                          <p:attrName>ppt_w</p:attrName>
                                        </p:attrNameLst>
                                      </p:cBhvr>
                                      <p:tavLst>
                                        <p:tav tm="0">
                                          <p:val>
                                            <p:fltVal val="0"/>
                                          </p:val>
                                        </p:tav>
                                        <p:tav tm="100000">
                                          <p:val>
                                            <p:strVal val="#ppt_w"/>
                                          </p:val>
                                        </p:tav>
                                      </p:tavLst>
                                    </p:anim>
                                    <p:anim calcmode="lin" valueType="num">
                                      <p:cBhvr>
                                        <p:cTn id="324" dur="500" fill="hold"/>
                                        <p:tgtEl>
                                          <p:spTgt spid="301"/>
                                        </p:tgtEl>
                                        <p:attrNameLst>
                                          <p:attrName>ppt_h</p:attrName>
                                        </p:attrNameLst>
                                      </p:cBhvr>
                                      <p:tavLst>
                                        <p:tav tm="0">
                                          <p:val>
                                            <p:fltVal val="0"/>
                                          </p:val>
                                        </p:tav>
                                        <p:tav tm="100000">
                                          <p:val>
                                            <p:strVal val="#ppt_h"/>
                                          </p:val>
                                        </p:tav>
                                      </p:tavLst>
                                    </p:anim>
                                    <p:animEffect transition="in" filter="fade">
                                      <p:cBhvr>
                                        <p:cTn id="325" dur="500"/>
                                        <p:tgtEl>
                                          <p:spTgt spid="301"/>
                                        </p:tgtEl>
                                      </p:cBhvr>
                                    </p:animEffect>
                                  </p:childTnLst>
                                  <p:subTnLst>
                                    <p:audio>
                                      <p:cMediaNode>
                                        <p:cTn display="0" masterRel="sameClick">
                                          <p:stCondLst>
                                            <p:cond evt="begin" delay="0">
                                              <p:tn val="321"/>
                                            </p:cond>
                                          </p:stCondLst>
                                          <p:endCondLst>
                                            <p:cond evt="onStopAudio" delay="0">
                                              <p:tgtEl>
                                                <p:sldTgt/>
                                              </p:tgtEl>
                                            </p:cond>
                                          </p:endCondLst>
                                        </p:cTn>
                                        <p:tgtEl>
                                          <p:sndTgt r:embed="rId3" name="Bling.wav"/>
                                        </p:tgtEl>
                                      </p:cMediaNode>
                                    </p:audio>
                                  </p:subTnLst>
                                </p:cTn>
                              </p:par>
                              <p:par>
                                <p:cTn id="326" presetID="26" presetClass="emph" presetSubtype="0" fill="hold" grpId="1" nodeType="withEffect">
                                  <p:stCondLst>
                                    <p:cond delay="500"/>
                                  </p:stCondLst>
                                  <p:childTnLst>
                                    <p:animEffect transition="out" filter="fade">
                                      <p:cBhvr>
                                        <p:cTn id="327" dur="500" tmFilter="0, 0; .2, .5; .8, .5; 1, 0"/>
                                        <p:tgtEl>
                                          <p:spTgt spid="301"/>
                                        </p:tgtEl>
                                      </p:cBhvr>
                                    </p:animEffect>
                                    <p:animScale>
                                      <p:cBhvr>
                                        <p:cTn id="328" dur="250" autoRev="1" fill="hold"/>
                                        <p:tgtEl>
                                          <p:spTgt spid="301"/>
                                        </p:tgtEl>
                                      </p:cBhvr>
                                      <p:by x="105000" y="105000"/>
                                    </p:animScale>
                                  </p:childTnLst>
                                </p:cTn>
                              </p:par>
                              <p:par>
                                <p:cTn id="329" presetID="53" presetClass="entr" presetSubtype="16" fill="hold" grpId="0" nodeType="withEffect">
                                  <p:stCondLst>
                                    <p:cond delay="0"/>
                                  </p:stCondLst>
                                  <p:childTnLst>
                                    <p:set>
                                      <p:cBhvr>
                                        <p:cTn id="330" dur="1" fill="hold">
                                          <p:stCondLst>
                                            <p:cond delay="0"/>
                                          </p:stCondLst>
                                        </p:cTn>
                                        <p:tgtEl>
                                          <p:spTgt spid="300"/>
                                        </p:tgtEl>
                                        <p:attrNameLst>
                                          <p:attrName>style.visibility</p:attrName>
                                        </p:attrNameLst>
                                      </p:cBhvr>
                                      <p:to>
                                        <p:strVal val="visible"/>
                                      </p:to>
                                    </p:set>
                                    <p:anim calcmode="lin" valueType="num">
                                      <p:cBhvr>
                                        <p:cTn id="331" dur="500" fill="hold"/>
                                        <p:tgtEl>
                                          <p:spTgt spid="300"/>
                                        </p:tgtEl>
                                        <p:attrNameLst>
                                          <p:attrName>ppt_w</p:attrName>
                                        </p:attrNameLst>
                                      </p:cBhvr>
                                      <p:tavLst>
                                        <p:tav tm="0">
                                          <p:val>
                                            <p:fltVal val="0"/>
                                          </p:val>
                                        </p:tav>
                                        <p:tav tm="100000">
                                          <p:val>
                                            <p:strVal val="#ppt_w"/>
                                          </p:val>
                                        </p:tav>
                                      </p:tavLst>
                                    </p:anim>
                                    <p:anim calcmode="lin" valueType="num">
                                      <p:cBhvr>
                                        <p:cTn id="332" dur="500" fill="hold"/>
                                        <p:tgtEl>
                                          <p:spTgt spid="300"/>
                                        </p:tgtEl>
                                        <p:attrNameLst>
                                          <p:attrName>ppt_h</p:attrName>
                                        </p:attrNameLst>
                                      </p:cBhvr>
                                      <p:tavLst>
                                        <p:tav tm="0">
                                          <p:val>
                                            <p:fltVal val="0"/>
                                          </p:val>
                                        </p:tav>
                                        <p:tav tm="100000">
                                          <p:val>
                                            <p:strVal val="#ppt_h"/>
                                          </p:val>
                                        </p:tav>
                                      </p:tavLst>
                                    </p:anim>
                                    <p:animEffect transition="in" filter="fade">
                                      <p:cBhvr>
                                        <p:cTn id="333" dur="500"/>
                                        <p:tgtEl>
                                          <p:spTgt spid="300"/>
                                        </p:tgtEl>
                                      </p:cBhvr>
                                    </p:animEffect>
                                  </p:childTnLst>
                                  <p:subTnLst>
                                    <p:audio>
                                      <p:cMediaNode>
                                        <p:cTn display="0" masterRel="sameClick">
                                          <p:stCondLst>
                                            <p:cond evt="begin" delay="0">
                                              <p:tn val="329"/>
                                            </p:cond>
                                          </p:stCondLst>
                                          <p:endCondLst>
                                            <p:cond evt="onStopAudio" delay="0">
                                              <p:tgtEl>
                                                <p:sldTgt/>
                                              </p:tgtEl>
                                            </p:cond>
                                          </p:endCondLst>
                                        </p:cTn>
                                        <p:tgtEl>
                                          <p:sndTgt r:embed="rId3" name="Bling.wav"/>
                                        </p:tgtEl>
                                      </p:cMediaNode>
                                    </p:audio>
                                  </p:subTnLst>
                                </p:cTn>
                              </p:par>
                              <p:par>
                                <p:cTn id="334" presetID="26" presetClass="emph" presetSubtype="0" fill="hold" grpId="1" nodeType="withEffect">
                                  <p:stCondLst>
                                    <p:cond delay="500"/>
                                  </p:stCondLst>
                                  <p:childTnLst>
                                    <p:animEffect transition="out" filter="fade">
                                      <p:cBhvr>
                                        <p:cTn id="335" dur="500" tmFilter="0, 0; .2, .5; .8, .5; 1, 0"/>
                                        <p:tgtEl>
                                          <p:spTgt spid="300"/>
                                        </p:tgtEl>
                                      </p:cBhvr>
                                    </p:animEffect>
                                    <p:animScale>
                                      <p:cBhvr>
                                        <p:cTn id="336" dur="250" autoRev="1" fill="hold"/>
                                        <p:tgtEl>
                                          <p:spTgt spid="300"/>
                                        </p:tgtEl>
                                      </p:cBhvr>
                                      <p:by x="105000" y="105000"/>
                                    </p:animScale>
                                  </p:childTnLst>
                                </p:cTn>
                              </p:par>
                            </p:childTnLst>
                          </p:cTn>
                        </p:par>
                      </p:childTnLst>
                    </p:cTn>
                  </p:par>
                </p:childTnLst>
              </p:cTn>
              <p:nextCondLst>
                <p:cond evt="onClick" delay="0">
                  <p:tgtEl>
                    <p:spTgt spid="165"/>
                  </p:tgtEl>
                </p:cond>
              </p:nextCondLst>
            </p:seq>
            <p:seq concurrent="1" nextAc="seek">
              <p:cTn id="337" restart="whenNotActive" fill="hold" evtFilter="cancelBubble" nodeType="interactiveSeq">
                <p:stCondLst>
                  <p:cond evt="onClick" delay="0">
                    <p:tgtEl>
                      <p:spTgt spid="168"/>
                    </p:tgtEl>
                  </p:cond>
                </p:stCondLst>
                <p:endSync evt="end" delay="0">
                  <p:rtn val="all"/>
                </p:endSync>
                <p:childTnLst>
                  <p:par>
                    <p:cTn id="338" fill="hold">
                      <p:stCondLst>
                        <p:cond delay="0"/>
                      </p:stCondLst>
                      <p:childTnLst>
                        <p:par>
                          <p:cTn id="339" fill="hold">
                            <p:stCondLst>
                              <p:cond delay="0"/>
                            </p:stCondLst>
                            <p:childTnLst>
                              <p:par>
                                <p:cTn id="340" presetID="53" presetClass="entr" presetSubtype="16" fill="hold" grpId="0" nodeType="withEffect">
                                  <p:stCondLst>
                                    <p:cond delay="0"/>
                                  </p:stCondLst>
                                  <p:childTnLst>
                                    <p:set>
                                      <p:cBhvr>
                                        <p:cTn id="341" dur="1" fill="hold">
                                          <p:stCondLst>
                                            <p:cond delay="0"/>
                                          </p:stCondLst>
                                        </p:cTn>
                                        <p:tgtEl>
                                          <p:spTgt spid="290"/>
                                        </p:tgtEl>
                                        <p:attrNameLst>
                                          <p:attrName>style.visibility</p:attrName>
                                        </p:attrNameLst>
                                      </p:cBhvr>
                                      <p:to>
                                        <p:strVal val="visible"/>
                                      </p:to>
                                    </p:set>
                                    <p:anim calcmode="lin" valueType="num">
                                      <p:cBhvr>
                                        <p:cTn id="342" dur="500" fill="hold"/>
                                        <p:tgtEl>
                                          <p:spTgt spid="290"/>
                                        </p:tgtEl>
                                        <p:attrNameLst>
                                          <p:attrName>ppt_w</p:attrName>
                                        </p:attrNameLst>
                                      </p:cBhvr>
                                      <p:tavLst>
                                        <p:tav tm="0">
                                          <p:val>
                                            <p:fltVal val="0"/>
                                          </p:val>
                                        </p:tav>
                                        <p:tav tm="100000">
                                          <p:val>
                                            <p:strVal val="#ppt_w"/>
                                          </p:val>
                                        </p:tav>
                                      </p:tavLst>
                                    </p:anim>
                                    <p:anim calcmode="lin" valueType="num">
                                      <p:cBhvr>
                                        <p:cTn id="343" dur="500" fill="hold"/>
                                        <p:tgtEl>
                                          <p:spTgt spid="290"/>
                                        </p:tgtEl>
                                        <p:attrNameLst>
                                          <p:attrName>ppt_h</p:attrName>
                                        </p:attrNameLst>
                                      </p:cBhvr>
                                      <p:tavLst>
                                        <p:tav tm="0">
                                          <p:val>
                                            <p:fltVal val="0"/>
                                          </p:val>
                                        </p:tav>
                                        <p:tav tm="100000">
                                          <p:val>
                                            <p:strVal val="#ppt_h"/>
                                          </p:val>
                                        </p:tav>
                                      </p:tavLst>
                                    </p:anim>
                                    <p:animEffect transition="in" filter="fade">
                                      <p:cBhvr>
                                        <p:cTn id="344" dur="500"/>
                                        <p:tgtEl>
                                          <p:spTgt spid="290"/>
                                        </p:tgtEl>
                                      </p:cBhvr>
                                    </p:animEffect>
                                  </p:childTnLst>
                                  <p:subTnLst>
                                    <p:audio>
                                      <p:cMediaNode>
                                        <p:cTn display="0" masterRel="sameClick">
                                          <p:stCondLst>
                                            <p:cond evt="begin" delay="0">
                                              <p:tn val="340"/>
                                            </p:cond>
                                          </p:stCondLst>
                                          <p:endCondLst>
                                            <p:cond evt="onStopAudio" delay="0">
                                              <p:tgtEl>
                                                <p:sldTgt/>
                                              </p:tgtEl>
                                            </p:cond>
                                          </p:endCondLst>
                                        </p:cTn>
                                        <p:tgtEl>
                                          <p:sndTgt r:embed="rId3" name="Bling.wav"/>
                                        </p:tgtEl>
                                      </p:cMediaNode>
                                    </p:audio>
                                  </p:subTnLst>
                                </p:cTn>
                              </p:par>
                              <p:par>
                                <p:cTn id="345" presetID="26" presetClass="emph" presetSubtype="0" fill="hold" grpId="1" nodeType="withEffect">
                                  <p:stCondLst>
                                    <p:cond delay="500"/>
                                  </p:stCondLst>
                                  <p:childTnLst>
                                    <p:animEffect transition="out" filter="fade">
                                      <p:cBhvr>
                                        <p:cTn id="346" dur="500" tmFilter="0, 0; .2, .5; .8, .5; 1, 0"/>
                                        <p:tgtEl>
                                          <p:spTgt spid="290"/>
                                        </p:tgtEl>
                                      </p:cBhvr>
                                    </p:animEffect>
                                    <p:animScale>
                                      <p:cBhvr>
                                        <p:cTn id="347" dur="250" autoRev="1" fill="hold"/>
                                        <p:tgtEl>
                                          <p:spTgt spid="290"/>
                                        </p:tgtEl>
                                      </p:cBhvr>
                                      <p:by x="105000" y="105000"/>
                                    </p:animScale>
                                  </p:childTnLst>
                                </p:cTn>
                              </p:par>
                              <p:par>
                                <p:cTn id="348" presetID="53" presetClass="entr" presetSubtype="16" fill="hold" grpId="0" nodeType="withEffect">
                                  <p:stCondLst>
                                    <p:cond delay="0"/>
                                  </p:stCondLst>
                                  <p:childTnLst>
                                    <p:set>
                                      <p:cBhvr>
                                        <p:cTn id="349" dur="1" fill="hold">
                                          <p:stCondLst>
                                            <p:cond delay="0"/>
                                          </p:stCondLst>
                                        </p:cTn>
                                        <p:tgtEl>
                                          <p:spTgt spid="305"/>
                                        </p:tgtEl>
                                        <p:attrNameLst>
                                          <p:attrName>style.visibility</p:attrName>
                                        </p:attrNameLst>
                                      </p:cBhvr>
                                      <p:to>
                                        <p:strVal val="visible"/>
                                      </p:to>
                                    </p:set>
                                    <p:anim calcmode="lin" valueType="num">
                                      <p:cBhvr>
                                        <p:cTn id="350" dur="500" fill="hold"/>
                                        <p:tgtEl>
                                          <p:spTgt spid="305"/>
                                        </p:tgtEl>
                                        <p:attrNameLst>
                                          <p:attrName>ppt_w</p:attrName>
                                        </p:attrNameLst>
                                      </p:cBhvr>
                                      <p:tavLst>
                                        <p:tav tm="0">
                                          <p:val>
                                            <p:fltVal val="0"/>
                                          </p:val>
                                        </p:tav>
                                        <p:tav tm="100000">
                                          <p:val>
                                            <p:strVal val="#ppt_w"/>
                                          </p:val>
                                        </p:tav>
                                      </p:tavLst>
                                    </p:anim>
                                    <p:anim calcmode="lin" valueType="num">
                                      <p:cBhvr>
                                        <p:cTn id="351" dur="500" fill="hold"/>
                                        <p:tgtEl>
                                          <p:spTgt spid="305"/>
                                        </p:tgtEl>
                                        <p:attrNameLst>
                                          <p:attrName>ppt_h</p:attrName>
                                        </p:attrNameLst>
                                      </p:cBhvr>
                                      <p:tavLst>
                                        <p:tav tm="0">
                                          <p:val>
                                            <p:fltVal val="0"/>
                                          </p:val>
                                        </p:tav>
                                        <p:tav tm="100000">
                                          <p:val>
                                            <p:strVal val="#ppt_h"/>
                                          </p:val>
                                        </p:tav>
                                      </p:tavLst>
                                    </p:anim>
                                    <p:animEffect transition="in" filter="fade">
                                      <p:cBhvr>
                                        <p:cTn id="352" dur="500"/>
                                        <p:tgtEl>
                                          <p:spTgt spid="305"/>
                                        </p:tgtEl>
                                      </p:cBhvr>
                                    </p:animEffect>
                                  </p:childTnLst>
                                  <p:subTnLst>
                                    <p:audio>
                                      <p:cMediaNode>
                                        <p:cTn display="0" masterRel="sameClick">
                                          <p:stCondLst>
                                            <p:cond evt="begin" delay="0">
                                              <p:tn val="348"/>
                                            </p:cond>
                                          </p:stCondLst>
                                          <p:endCondLst>
                                            <p:cond evt="onStopAudio" delay="0">
                                              <p:tgtEl>
                                                <p:sldTgt/>
                                              </p:tgtEl>
                                            </p:cond>
                                          </p:endCondLst>
                                        </p:cTn>
                                        <p:tgtEl>
                                          <p:sndTgt r:embed="rId3" name="Bling.wav"/>
                                        </p:tgtEl>
                                      </p:cMediaNode>
                                    </p:audio>
                                  </p:subTnLst>
                                </p:cTn>
                              </p:par>
                              <p:par>
                                <p:cTn id="353" presetID="26" presetClass="emph" presetSubtype="0" fill="hold" grpId="1" nodeType="withEffect">
                                  <p:stCondLst>
                                    <p:cond delay="500"/>
                                  </p:stCondLst>
                                  <p:childTnLst>
                                    <p:animEffect transition="out" filter="fade">
                                      <p:cBhvr>
                                        <p:cTn id="354" dur="500" tmFilter="0, 0; .2, .5; .8, .5; 1, 0"/>
                                        <p:tgtEl>
                                          <p:spTgt spid="305"/>
                                        </p:tgtEl>
                                      </p:cBhvr>
                                    </p:animEffect>
                                    <p:animScale>
                                      <p:cBhvr>
                                        <p:cTn id="355" dur="250" autoRev="1" fill="hold"/>
                                        <p:tgtEl>
                                          <p:spTgt spid="305"/>
                                        </p:tgtEl>
                                      </p:cBhvr>
                                      <p:by x="105000" y="105000"/>
                                    </p:animScale>
                                  </p:childTnLst>
                                </p:cTn>
                              </p:par>
                              <p:par>
                                <p:cTn id="356" presetID="53" presetClass="entr" presetSubtype="16" fill="hold" grpId="0" nodeType="withEffect">
                                  <p:stCondLst>
                                    <p:cond delay="0"/>
                                  </p:stCondLst>
                                  <p:childTnLst>
                                    <p:set>
                                      <p:cBhvr>
                                        <p:cTn id="357" dur="1" fill="hold">
                                          <p:stCondLst>
                                            <p:cond delay="0"/>
                                          </p:stCondLst>
                                        </p:cTn>
                                        <p:tgtEl>
                                          <p:spTgt spid="282"/>
                                        </p:tgtEl>
                                        <p:attrNameLst>
                                          <p:attrName>style.visibility</p:attrName>
                                        </p:attrNameLst>
                                      </p:cBhvr>
                                      <p:to>
                                        <p:strVal val="visible"/>
                                      </p:to>
                                    </p:set>
                                    <p:anim calcmode="lin" valueType="num">
                                      <p:cBhvr>
                                        <p:cTn id="358" dur="500" fill="hold"/>
                                        <p:tgtEl>
                                          <p:spTgt spid="282"/>
                                        </p:tgtEl>
                                        <p:attrNameLst>
                                          <p:attrName>ppt_w</p:attrName>
                                        </p:attrNameLst>
                                      </p:cBhvr>
                                      <p:tavLst>
                                        <p:tav tm="0">
                                          <p:val>
                                            <p:fltVal val="0"/>
                                          </p:val>
                                        </p:tav>
                                        <p:tav tm="100000">
                                          <p:val>
                                            <p:strVal val="#ppt_w"/>
                                          </p:val>
                                        </p:tav>
                                      </p:tavLst>
                                    </p:anim>
                                    <p:anim calcmode="lin" valueType="num">
                                      <p:cBhvr>
                                        <p:cTn id="359" dur="500" fill="hold"/>
                                        <p:tgtEl>
                                          <p:spTgt spid="282"/>
                                        </p:tgtEl>
                                        <p:attrNameLst>
                                          <p:attrName>ppt_h</p:attrName>
                                        </p:attrNameLst>
                                      </p:cBhvr>
                                      <p:tavLst>
                                        <p:tav tm="0">
                                          <p:val>
                                            <p:fltVal val="0"/>
                                          </p:val>
                                        </p:tav>
                                        <p:tav tm="100000">
                                          <p:val>
                                            <p:strVal val="#ppt_h"/>
                                          </p:val>
                                        </p:tav>
                                      </p:tavLst>
                                    </p:anim>
                                    <p:animEffect transition="in" filter="fade">
                                      <p:cBhvr>
                                        <p:cTn id="360" dur="500"/>
                                        <p:tgtEl>
                                          <p:spTgt spid="282"/>
                                        </p:tgtEl>
                                      </p:cBhvr>
                                    </p:animEffect>
                                  </p:childTnLst>
                                  <p:subTnLst>
                                    <p:audio>
                                      <p:cMediaNode>
                                        <p:cTn display="0" masterRel="sameClick">
                                          <p:stCondLst>
                                            <p:cond evt="begin" delay="0">
                                              <p:tn val="356"/>
                                            </p:cond>
                                          </p:stCondLst>
                                          <p:endCondLst>
                                            <p:cond evt="onStopAudio" delay="0">
                                              <p:tgtEl>
                                                <p:sldTgt/>
                                              </p:tgtEl>
                                            </p:cond>
                                          </p:endCondLst>
                                        </p:cTn>
                                        <p:tgtEl>
                                          <p:sndTgt r:embed="rId3" name="Bling.wav"/>
                                        </p:tgtEl>
                                      </p:cMediaNode>
                                    </p:audio>
                                  </p:subTnLst>
                                </p:cTn>
                              </p:par>
                              <p:par>
                                <p:cTn id="361" presetID="26" presetClass="emph" presetSubtype="0" fill="hold" grpId="1" nodeType="withEffect">
                                  <p:stCondLst>
                                    <p:cond delay="500"/>
                                  </p:stCondLst>
                                  <p:childTnLst>
                                    <p:animEffect transition="out" filter="fade">
                                      <p:cBhvr>
                                        <p:cTn id="362" dur="500" tmFilter="0, 0; .2, .5; .8, .5; 1, 0"/>
                                        <p:tgtEl>
                                          <p:spTgt spid="282"/>
                                        </p:tgtEl>
                                      </p:cBhvr>
                                    </p:animEffect>
                                    <p:animScale>
                                      <p:cBhvr>
                                        <p:cTn id="363" dur="250" autoRev="1" fill="hold"/>
                                        <p:tgtEl>
                                          <p:spTgt spid="282"/>
                                        </p:tgtEl>
                                      </p:cBhvr>
                                      <p:by x="105000" y="105000"/>
                                    </p:animScale>
                                  </p:childTnLst>
                                </p:cTn>
                              </p:par>
                            </p:childTnLst>
                          </p:cTn>
                        </p:par>
                      </p:childTnLst>
                    </p:cTn>
                  </p:par>
                </p:childTnLst>
              </p:cTn>
              <p:nextCondLst>
                <p:cond evt="onClick" delay="0">
                  <p:tgtEl>
                    <p:spTgt spid="168"/>
                  </p:tgtEl>
                </p:cond>
              </p:nextCondLst>
            </p:seq>
            <p:seq concurrent="1" nextAc="seek">
              <p:cTn id="364" restart="whenNotActive" fill="hold" evtFilter="cancelBubble" nodeType="interactiveSeq">
                <p:stCondLst>
                  <p:cond evt="onClick" delay="0">
                    <p:tgtEl>
                      <p:spTgt spid="176"/>
                    </p:tgtEl>
                  </p:cond>
                </p:stCondLst>
                <p:endSync evt="end" delay="0">
                  <p:rtn val="all"/>
                </p:endSync>
                <p:childTnLst>
                  <p:par>
                    <p:cTn id="365" fill="hold">
                      <p:stCondLst>
                        <p:cond delay="0"/>
                      </p:stCondLst>
                      <p:childTnLst>
                        <p:par>
                          <p:cTn id="366" fill="hold">
                            <p:stCondLst>
                              <p:cond delay="0"/>
                            </p:stCondLst>
                            <p:childTnLst>
                              <p:par>
                                <p:cTn id="367" presetID="53" presetClass="entr" presetSubtype="16" fill="hold" grpId="0" nodeType="withEffect">
                                  <p:stCondLst>
                                    <p:cond delay="0"/>
                                  </p:stCondLst>
                                  <p:childTnLst>
                                    <p:set>
                                      <p:cBhvr>
                                        <p:cTn id="368" dur="1" fill="hold">
                                          <p:stCondLst>
                                            <p:cond delay="0"/>
                                          </p:stCondLst>
                                        </p:cTn>
                                        <p:tgtEl>
                                          <p:spTgt spid="313"/>
                                        </p:tgtEl>
                                        <p:attrNameLst>
                                          <p:attrName>style.visibility</p:attrName>
                                        </p:attrNameLst>
                                      </p:cBhvr>
                                      <p:to>
                                        <p:strVal val="visible"/>
                                      </p:to>
                                    </p:set>
                                    <p:anim calcmode="lin" valueType="num">
                                      <p:cBhvr>
                                        <p:cTn id="369" dur="500" fill="hold"/>
                                        <p:tgtEl>
                                          <p:spTgt spid="313"/>
                                        </p:tgtEl>
                                        <p:attrNameLst>
                                          <p:attrName>ppt_w</p:attrName>
                                        </p:attrNameLst>
                                      </p:cBhvr>
                                      <p:tavLst>
                                        <p:tav tm="0">
                                          <p:val>
                                            <p:fltVal val="0"/>
                                          </p:val>
                                        </p:tav>
                                        <p:tav tm="100000">
                                          <p:val>
                                            <p:strVal val="#ppt_w"/>
                                          </p:val>
                                        </p:tav>
                                      </p:tavLst>
                                    </p:anim>
                                    <p:anim calcmode="lin" valueType="num">
                                      <p:cBhvr>
                                        <p:cTn id="370" dur="500" fill="hold"/>
                                        <p:tgtEl>
                                          <p:spTgt spid="313"/>
                                        </p:tgtEl>
                                        <p:attrNameLst>
                                          <p:attrName>ppt_h</p:attrName>
                                        </p:attrNameLst>
                                      </p:cBhvr>
                                      <p:tavLst>
                                        <p:tav tm="0">
                                          <p:val>
                                            <p:fltVal val="0"/>
                                          </p:val>
                                        </p:tav>
                                        <p:tav tm="100000">
                                          <p:val>
                                            <p:strVal val="#ppt_h"/>
                                          </p:val>
                                        </p:tav>
                                      </p:tavLst>
                                    </p:anim>
                                    <p:animEffect transition="in" filter="fade">
                                      <p:cBhvr>
                                        <p:cTn id="371" dur="500"/>
                                        <p:tgtEl>
                                          <p:spTgt spid="313"/>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313"/>
                                        </p:tgtEl>
                                      </p:cBhvr>
                                    </p:animEffect>
                                    <p:animScale>
                                      <p:cBhvr>
                                        <p:cTn id="374" dur="250" autoRev="1" fill="hold"/>
                                        <p:tgtEl>
                                          <p:spTgt spid="313"/>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 calcmode="lin" valueType="num">
                                      <p:cBhvr>
                                        <p:cTn id="377" dur="500" fill="hold"/>
                                        <p:tgtEl>
                                          <p:spTgt spid="312"/>
                                        </p:tgtEl>
                                        <p:attrNameLst>
                                          <p:attrName>ppt_w</p:attrName>
                                        </p:attrNameLst>
                                      </p:cBhvr>
                                      <p:tavLst>
                                        <p:tav tm="0">
                                          <p:val>
                                            <p:fltVal val="0"/>
                                          </p:val>
                                        </p:tav>
                                        <p:tav tm="100000">
                                          <p:val>
                                            <p:strVal val="#ppt_w"/>
                                          </p:val>
                                        </p:tav>
                                      </p:tavLst>
                                    </p:anim>
                                    <p:anim calcmode="lin" valueType="num">
                                      <p:cBhvr>
                                        <p:cTn id="378" dur="500" fill="hold"/>
                                        <p:tgtEl>
                                          <p:spTgt spid="312"/>
                                        </p:tgtEl>
                                        <p:attrNameLst>
                                          <p:attrName>ppt_h</p:attrName>
                                        </p:attrNameLst>
                                      </p:cBhvr>
                                      <p:tavLst>
                                        <p:tav tm="0">
                                          <p:val>
                                            <p:fltVal val="0"/>
                                          </p:val>
                                        </p:tav>
                                        <p:tav tm="100000">
                                          <p:val>
                                            <p:strVal val="#ppt_h"/>
                                          </p:val>
                                        </p:tav>
                                      </p:tavLst>
                                    </p:anim>
                                    <p:animEffect transition="in" filter="fade">
                                      <p:cBhvr>
                                        <p:cTn id="379" dur="500"/>
                                        <p:tgtEl>
                                          <p:spTgt spid="312"/>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312"/>
                                        </p:tgtEl>
                                      </p:cBhvr>
                                    </p:animEffect>
                                    <p:animScale>
                                      <p:cBhvr>
                                        <p:cTn id="382" dur="250" autoRev="1" fill="hold"/>
                                        <p:tgtEl>
                                          <p:spTgt spid="312"/>
                                        </p:tgtEl>
                                      </p:cBhvr>
                                      <p:by x="105000" y="105000"/>
                                    </p:animScale>
                                  </p:childTnLst>
                                </p:cTn>
                              </p:par>
                              <p:par>
                                <p:cTn id="383" presetID="53" presetClass="entr" presetSubtype="16" fill="hold" grpId="0" nodeType="withEffect">
                                  <p:stCondLst>
                                    <p:cond delay="0"/>
                                  </p:stCondLst>
                                  <p:childTnLst>
                                    <p:set>
                                      <p:cBhvr>
                                        <p:cTn id="384" dur="1" fill="hold">
                                          <p:stCondLst>
                                            <p:cond delay="0"/>
                                          </p:stCondLst>
                                        </p:cTn>
                                        <p:tgtEl>
                                          <p:spTgt spid="284"/>
                                        </p:tgtEl>
                                        <p:attrNameLst>
                                          <p:attrName>style.visibility</p:attrName>
                                        </p:attrNameLst>
                                      </p:cBhvr>
                                      <p:to>
                                        <p:strVal val="visible"/>
                                      </p:to>
                                    </p:set>
                                    <p:anim calcmode="lin" valueType="num">
                                      <p:cBhvr>
                                        <p:cTn id="385" dur="500" fill="hold"/>
                                        <p:tgtEl>
                                          <p:spTgt spid="284"/>
                                        </p:tgtEl>
                                        <p:attrNameLst>
                                          <p:attrName>ppt_w</p:attrName>
                                        </p:attrNameLst>
                                      </p:cBhvr>
                                      <p:tavLst>
                                        <p:tav tm="0">
                                          <p:val>
                                            <p:fltVal val="0"/>
                                          </p:val>
                                        </p:tav>
                                        <p:tav tm="100000">
                                          <p:val>
                                            <p:strVal val="#ppt_w"/>
                                          </p:val>
                                        </p:tav>
                                      </p:tavLst>
                                    </p:anim>
                                    <p:anim calcmode="lin" valueType="num">
                                      <p:cBhvr>
                                        <p:cTn id="386" dur="500" fill="hold"/>
                                        <p:tgtEl>
                                          <p:spTgt spid="284"/>
                                        </p:tgtEl>
                                        <p:attrNameLst>
                                          <p:attrName>ppt_h</p:attrName>
                                        </p:attrNameLst>
                                      </p:cBhvr>
                                      <p:tavLst>
                                        <p:tav tm="0">
                                          <p:val>
                                            <p:fltVal val="0"/>
                                          </p:val>
                                        </p:tav>
                                        <p:tav tm="100000">
                                          <p:val>
                                            <p:strVal val="#ppt_h"/>
                                          </p:val>
                                        </p:tav>
                                      </p:tavLst>
                                    </p:anim>
                                    <p:animEffect transition="in" filter="fade">
                                      <p:cBhvr>
                                        <p:cTn id="387" dur="500"/>
                                        <p:tgtEl>
                                          <p:spTgt spid="284"/>
                                        </p:tgtEl>
                                      </p:cBhvr>
                                    </p:animEffect>
                                  </p:childTnLst>
                                  <p:subTnLst>
                                    <p:audio>
                                      <p:cMediaNode>
                                        <p:cTn display="0" masterRel="sameClick">
                                          <p:stCondLst>
                                            <p:cond evt="begin" delay="0">
                                              <p:tn val="383"/>
                                            </p:cond>
                                          </p:stCondLst>
                                          <p:endCondLst>
                                            <p:cond evt="onStopAudio" delay="0">
                                              <p:tgtEl>
                                                <p:sldTgt/>
                                              </p:tgtEl>
                                            </p:cond>
                                          </p:endCondLst>
                                        </p:cTn>
                                        <p:tgtEl>
                                          <p:sndTgt r:embed="rId3" name="Bling.wav"/>
                                        </p:tgtEl>
                                      </p:cMediaNode>
                                    </p:audio>
                                  </p:subTnLst>
                                </p:cTn>
                              </p:par>
                              <p:par>
                                <p:cTn id="388" presetID="26" presetClass="emph" presetSubtype="0" fill="hold" grpId="1" nodeType="withEffect">
                                  <p:stCondLst>
                                    <p:cond delay="500"/>
                                  </p:stCondLst>
                                  <p:childTnLst>
                                    <p:animEffect transition="out" filter="fade">
                                      <p:cBhvr>
                                        <p:cTn id="389" dur="500" tmFilter="0, 0; .2, .5; .8, .5; 1, 0"/>
                                        <p:tgtEl>
                                          <p:spTgt spid="284"/>
                                        </p:tgtEl>
                                      </p:cBhvr>
                                    </p:animEffect>
                                    <p:animScale>
                                      <p:cBhvr>
                                        <p:cTn id="390" dur="250" autoRev="1" fill="hold"/>
                                        <p:tgtEl>
                                          <p:spTgt spid="284"/>
                                        </p:tgtEl>
                                      </p:cBhvr>
                                      <p:by x="105000" y="105000"/>
                                    </p:animScale>
                                  </p:childTnLst>
                                </p:cTn>
                              </p:par>
                              <p:par>
                                <p:cTn id="391" presetID="53" presetClass="entr" presetSubtype="16" fill="hold" grpId="0" nodeType="withEffect">
                                  <p:stCondLst>
                                    <p:cond delay="0"/>
                                  </p:stCondLst>
                                  <p:childTnLst>
                                    <p:set>
                                      <p:cBhvr>
                                        <p:cTn id="392" dur="1" fill="hold">
                                          <p:stCondLst>
                                            <p:cond delay="0"/>
                                          </p:stCondLst>
                                        </p:cTn>
                                        <p:tgtEl>
                                          <p:spTgt spid="286"/>
                                        </p:tgtEl>
                                        <p:attrNameLst>
                                          <p:attrName>style.visibility</p:attrName>
                                        </p:attrNameLst>
                                      </p:cBhvr>
                                      <p:to>
                                        <p:strVal val="visible"/>
                                      </p:to>
                                    </p:set>
                                    <p:anim calcmode="lin" valueType="num">
                                      <p:cBhvr>
                                        <p:cTn id="393" dur="500" fill="hold"/>
                                        <p:tgtEl>
                                          <p:spTgt spid="286"/>
                                        </p:tgtEl>
                                        <p:attrNameLst>
                                          <p:attrName>ppt_w</p:attrName>
                                        </p:attrNameLst>
                                      </p:cBhvr>
                                      <p:tavLst>
                                        <p:tav tm="0">
                                          <p:val>
                                            <p:fltVal val="0"/>
                                          </p:val>
                                        </p:tav>
                                        <p:tav tm="100000">
                                          <p:val>
                                            <p:strVal val="#ppt_w"/>
                                          </p:val>
                                        </p:tav>
                                      </p:tavLst>
                                    </p:anim>
                                    <p:anim calcmode="lin" valueType="num">
                                      <p:cBhvr>
                                        <p:cTn id="394" dur="500" fill="hold"/>
                                        <p:tgtEl>
                                          <p:spTgt spid="286"/>
                                        </p:tgtEl>
                                        <p:attrNameLst>
                                          <p:attrName>ppt_h</p:attrName>
                                        </p:attrNameLst>
                                      </p:cBhvr>
                                      <p:tavLst>
                                        <p:tav tm="0">
                                          <p:val>
                                            <p:fltVal val="0"/>
                                          </p:val>
                                        </p:tav>
                                        <p:tav tm="100000">
                                          <p:val>
                                            <p:strVal val="#ppt_h"/>
                                          </p:val>
                                        </p:tav>
                                      </p:tavLst>
                                    </p:anim>
                                    <p:animEffect transition="in" filter="fade">
                                      <p:cBhvr>
                                        <p:cTn id="395" dur="500"/>
                                        <p:tgtEl>
                                          <p:spTgt spid="286"/>
                                        </p:tgtEl>
                                      </p:cBhvr>
                                    </p:animEffect>
                                  </p:childTnLst>
                                  <p:subTnLst>
                                    <p:audio>
                                      <p:cMediaNode>
                                        <p:cTn display="0" masterRel="sameClick">
                                          <p:stCondLst>
                                            <p:cond evt="begin" delay="0">
                                              <p:tn val="391"/>
                                            </p:cond>
                                          </p:stCondLst>
                                          <p:endCondLst>
                                            <p:cond evt="onStopAudio" delay="0">
                                              <p:tgtEl>
                                                <p:sldTgt/>
                                              </p:tgtEl>
                                            </p:cond>
                                          </p:endCondLst>
                                        </p:cTn>
                                        <p:tgtEl>
                                          <p:sndTgt r:embed="rId3" name="Bling.wav"/>
                                        </p:tgtEl>
                                      </p:cMediaNode>
                                    </p:audio>
                                  </p:subTnLst>
                                </p:cTn>
                              </p:par>
                              <p:par>
                                <p:cTn id="396" presetID="26" presetClass="emph" presetSubtype="0" fill="hold" grpId="1" nodeType="withEffect">
                                  <p:stCondLst>
                                    <p:cond delay="500"/>
                                  </p:stCondLst>
                                  <p:childTnLst>
                                    <p:animEffect transition="out" filter="fade">
                                      <p:cBhvr>
                                        <p:cTn id="397" dur="500" tmFilter="0, 0; .2, .5; .8, .5; 1, 0"/>
                                        <p:tgtEl>
                                          <p:spTgt spid="286"/>
                                        </p:tgtEl>
                                      </p:cBhvr>
                                    </p:animEffect>
                                    <p:animScale>
                                      <p:cBhvr>
                                        <p:cTn id="398" dur="250" autoRev="1" fill="hold"/>
                                        <p:tgtEl>
                                          <p:spTgt spid="286"/>
                                        </p:tgtEl>
                                      </p:cBhvr>
                                      <p:by x="105000" y="105000"/>
                                    </p:animScale>
                                  </p:childTnLst>
                                </p:cTn>
                              </p:par>
                              <p:par>
                                <p:cTn id="399" presetID="53" presetClass="entr" presetSubtype="16" fill="hold" grpId="0" nodeType="withEffect">
                                  <p:stCondLst>
                                    <p:cond delay="0"/>
                                  </p:stCondLst>
                                  <p:childTnLst>
                                    <p:set>
                                      <p:cBhvr>
                                        <p:cTn id="400" dur="1" fill="hold">
                                          <p:stCondLst>
                                            <p:cond delay="0"/>
                                          </p:stCondLst>
                                        </p:cTn>
                                        <p:tgtEl>
                                          <p:spTgt spid="283"/>
                                        </p:tgtEl>
                                        <p:attrNameLst>
                                          <p:attrName>style.visibility</p:attrName>
                                        </p:attrNameLst>
                                      </p:cBhvr>
                                      <p:to>
                                        <p:strVal val="visible"/>
                                      </p:to>
                                    </p:set>
                                    <p:anim calcmode="lin" valueType="num">
                                      <p:cBhvr>
                                        <p:cTn id="401" dur="500" fill="hold"/>
                                        <p:tgtEl>
                                          <p:spTgt spid="283"/>
                                        </p:tgtEl>
                                        <p:attrNameLst>
                                          <p:attrName>ppt_w</p:attrName>
                                        </p:attrNameLst>
                                      </p:cBhvr>
                                      <p:tavLst>
                                        <p:tav tm="0">
                                          <p:val>
                                            <p:fltVal val="0"/>
                                          </p:val>
                                        </p:tav>
                                        <p:tav tm="100000">
                                          <p:val>
                                            <p:strVal val="#ppt_w"/>
                                          </p:val>
                                        </p:tav>
                                      </p:tavLst>
                                    </p:anim>
                                    <p:anim calcmode="lin" valueType="num">
                                      <p:cBhvr>
                                        <p:cTn id="402" dur="500" fill="hold"/>
                                        <p:tgtEl>
                                          <p:spTgt spid="283"/>
                                        </p:tgtEl>
                                        <p:attrNameLst>
                                          <p:attrName>ppt_h</p:attrName>
                                        </p:attrNameLst>
                                      </p:cBhvr>
                                      <p:tavLst>
                                        <p:tav tm="0">
                                          <p:val>
                                            <p:fltVal val="0"/>
                                          </p:val>
                                        </p:tav>
                                        <p:tav tm="100000">
                                          <p:val>
                                            <p:strVal val="#ppt_h"/>
                                          </p:val>
                                        </p:tav>
                                      </p:tavLst>
                                    </p:anim>
                                    <p:animEffect transition="in" filter="fade">
                                      <p:cBhvr>
                                        <p:cTn id="403" dur="500"/>
                                        <p:tgtEl>
                                          <p:spTgt spid="283"/>
                                        </p:tgtEl>
                                      </p:cBhvr>
                                    </p:animEffect>
                                  </p:childTnLst>
                                  <p:subTnLst>
                                    <p:audio>
                                      <p:cMediaNode>
                                        <p:cTn display="0" masterRel="sameClick">
                                          <p:stCondLst>
                                            <p:cond evt="begin" delay="0">
                                              <p:tn val="399"/>
                                            </p:cond>
                                          </p:stCondLst>
                                          <p:endCondLst>
                                            <p:cond evt="onStopAudio" delay="0">
                                              <p:tgtEl>
                                                <p:sldTgt/>
                                              </p:tgtEl>
                                            </p:cond>
                                          </p:endCondLst>
                                        </p:cTn>
                                        <p:tgtEl>
                                          <p:sndTgt r:embed="rId3" name="Bling.wav"/>
                                        </p:tgtEl>
                                      </p:cMediaNode>
                                    </p:audio>
                                  </p:subTnLst>
                                </p:cTn>
                              </p:par>
                              <p:par>
                                <p:cTn id="404" presetID="26" presetClass="emph" presetSubtype="0" fill="hold" grpId="1" nodeType="withEffect">
                                  <p:stCondLst>
                                    <p:cond delay="500"/>
                                  </p:stCondLst>
                                  <p:childTnLst>
                                    <p:animEffect transition="out" filter="fade">
                                      <p:cBhvr>
                                        <p:cTn id="405" dur="500" tmFilter="0, 0; .2, .5; .8, .5; 1, 0"/>
                                        <p:tgtEl>
                                          <p:spTgt spid="283"/>
                                        </p:tgtEl>
                                      </p:cBhvr>
                                    </p:animEffect>
                                    <p:animScale>
                                      <p:cBhvr>
                                        <p:cTn id="406" dur="250" autoRev="1" fill="hold"/>
                                        <p:tgtEl>
                                          <p:spTgt spid="283"/>
                                        </p:tgtEl>
                                      </p:cBhvr>
                                      <p:by x="105000" y="105000"/>
                                    </p:animScale>
                                  </p:childTnLst>
                                </p:cTn>
                              </p:par>
                              <p:par>
                                <p:cTn id="407" presetID="53" presetClass="entr" presetSubtype="16" fill="hold" grpId="0" nodeType="withEffect">
                                  <p:stCondLst>
                                    <p:cond delay="0"/>
                                  </p:stCondLst>
                                  <p:childTnLst>
                                    <p:set>
                                      <p:cBhvr>
                                        <p:cTn id="408" dur="1" fill="hold">
                                          <p:stCondLst>
                                            <p:cond delay="0"/>
                                          </p:stCondLst>
                                        </p:cTn>
                                        <p:tgtEl>
                                          <p:spTgt spid="285"/>
                                        </p:tgtEl>
                                        <p:attrNameLst>
                                          <p:attrName>style.visibility</p:attrName>
                                        </p:attrNameLst>
                                      </p:cBhvr>
                                      <p:to>
                                        <p:strVal val="visible"/>
                                      </p:to>
                                    </p:set>
                                    <p:anim calcmode="lin" valueType="num">
                                      <p:cBhvr>
                                        <p:cTn id="409" dur="500" fill="hold"/>
                                        <p:tgtEl>
                                          <p:spTgt spid="285"/>
                                        </p:tgtEl>
                                        <p:attrNameLst>
                                          <p:attrName>ppt_w</p:attrName>
                                        </p:attrNameLst>
                                      </p:cBhvr>
                                      <p:tavLst>
                                        <p:tav tm="0">
                                          <p:val>
                                            <p:fltVal val="0"/>
                                          </p:val>
                                        </p:tav>
                                        <p:tav tm="100000">
                                          <p:val>
                                            <p:strVal val="#ppt_w"/>
                                          </p:val>
                                        </p:tav>
                                      </p:tavLst>
                                    </p:anim>
                                    <p:anim calcmode="lin" valueType="num">
                                      <p:cBhvr>
                                        <p:cTn id="410" dur="500" fill="hold"/>
                                        <p:tgtEl>
                                          <p:spTgt spid="285"/>
                                        </p:tgtEl>
                                        <p:attrNameLst>
                                          <p:attrName>ppt_h</p:attrName>
                                        </p:attrNameLst>
                                      </p:cBhvr>
                                      <p:tavLst>
                                        <p:tav tm="0">
                                          <p:val>
                                            <p:fltVal val="0"/>
                                          </p:val>
                                        </p:tav>
                                        <p:tav tm="100000">
                                          <p:val>
                                            <p:strVal val="#ppt_h"/>
                                          </p:val>
                                        </p:tav>
                                      </p:tavLst>
                                    </p:anim>
                                    <p:animEffect transition="in" filter="fade">
                                      <p:cBhvr>
                                        <p:cTn id="411" dur="500"/>
                                        <p:tgtEl>
                                          <p:spTgt spid="285"/>
                                        </p:tgtEl>
                                      </p:cBhvr>
                                    </p:animEffect>
                                  </p:childTnLst>
                                  <p:subTnLst>
                                    <p:audio>
                                      <p:cMediaNode>
                                        <p:cTn display="0" masterRel="sameClick">
                                          <p:stCondLst>
                                            <p:cond evt="begin" delay="0">
                                              <p:tn val="407"/>
                                            </p:cond>
                                          </p:stCondLst>
                                          <p:endCondLst>
                                            <p:cond evt="onStopAudio" delay="0">
                                              <p:tgtEl>
                                                <p:sldTgt/>
                                              </p:tgtEl>
                                            </p:cond>
                                          </p:endCondLst>
                                        </p:cTn>
                                        <p:tgtEl>
                                          <p:sndTgt r:embed="rId3" name="Bling.wav"/>
                                        </p:tgtEl>
                                      </p:cMediaNode>
                                    </p:audio>
                                  </p:subTnLst>
                                </p:cTn>
                              </p:par>
                              <p:par>
                                <p:cTn id="412" presetID="26" presetClass="emph" presetSubtype="0" fill="hold" grpId="1" nodeType="withEffect">
                                  <p:stCondLst>
                                    <p:cond delay="500"/>
                                  </p:stCondLst>
                                  <p:childTnLst>
                                    <p:animEffect transition="out" filter="fade">
                                      <p:cBhvr>
                                        <p:cTn id="413" dur="500" tmFilter="0, 0; .2, .5; .8, .5; 1, 0"/>
                                        <p:tgtEl>
                                          <p:spTgt spid="285"/>
                                        </p:tgtEl>
                                      </p:cBhvr>
                                    </p:animEffect>
                                    <p:animScale>
                                      <p:cBhvr>
                                        <p:cTn id="414" dur="250" autoRev="1" fill="hold"/>
                                        <p:tgtEl>
                                          <p:spTgt spid="285"/>
                                        </p:tgtEl>
                                      </p:cBhvr>
                                      <p:by x="105000" y="105000"/>
                                    </p:animScale>
                                  </p:childTnLst>
                                </p:cTn>
                              </p:par>
                            </p:childTnLst>
                          </p:cTn>
                        </p:par>
                      </p:childTnLst>
                    </p:cTn>
                  </p:par>
                </p:childTnLst>
              </p:cTn>
              <p:nextCondLst>
                <p:cond evt="onClick" delay="0">
                  <p:tgtEl>
                    <p:spTgt spid="176"/>
                  </p:tgtEl>
                </p:cond>
              </p:nextCondLst>
            </p:seq>
            <p:seq concurrent="1" nextAc="seek">
              <p:cTn id="415" restart="whenNotActive" fill="hold" evtFilter="cancelBubble" nodeType="interactiveSeq">
                <p:stCondLst>
                  <p:cond evt="onClick" delay="0">
                    <p:tgtEl>
                      <p:spTgt spid="177"/>
                    </p:tgtEl>
                  </p:cond>
                </p:stCondLst>
                <p:endSync evt="end" delay="0">
                  <p:rtn val="all"/>
                </p:endSync>
                <p:childTnLst>
                  <p:par>
                    <p:cTn id="416" fill="hold">
                      <p:stCondLst>
                        <p:cond delay="0"/>
                      </p:stCondLst>
                      <p:childTnLst>
                        <p:par>
                          <p:cTn id="417" fill="hold">
                            <p:stCondLst>
                              <p:cond delay="0"/>
                            </p:stCondLst>
                            <p:childTnLst>
                              <p:par>
                                <p:cTn id="418" presetID="53" presetClass="entr" presetSubtype="16" fill="hold" grpId="0" nodeType="withEffect">
                                  <p:stCondLst>
                                    <p:cond delay="0"/>
                                  </p:stCondLst>
                                  <p:childTnLst>
                                    <p:set>
                                      <p:cBhvr>
                                        <p:cTn id="419" dur="1" fill="hold">
                                          <p:stCondLst>
                                            <p:cond delay="0"/>
                                          </p:stCondLst>
                                        </p:cTn>
                                        <p:tgtEl>
                                          <p:spTgt spid="288"/>
                                        </p:tgtEl>
                                        <p:attrNameLst>
                                          <p:attrName>style.visibility</p:attrName>
                                        </p:attrNameLst>
                                      </p:cBhvr>
                                      <p:to>
                                        <p:strVal val="visible"/>
                                      </p:to>
                                    </p:set>
                                    <p:anim calcmode="lin" valueType="num">
                                      <p:cBhvr>
                                        <p:cTn id="420" dur="500" fill="hold"/>
                                        <p:tgtEl>
                                          <p:spTgt spid="288"/>
                                        </p:tgtEl>
                                        <p:attrNameLst>
                                          <p:attrName>ppt_w</p:attrName>
                                        </p:attrNameLst>
                                      </p:cBhvr>
                                      <p:tavLst>
                                        <p:tav tm="0">
                                          <p:val>
                                            <p:fltVal val="0"/>
                                          </p:val>
                                        </p:tav>
                                        <p:tav tm="100000">
                                          <p:val>
                                            <p:strVal val="#ppt_w"/>
                                          </p:val>
                                        </p:tav>
                                      </p:tavLst>
                                    </p:anim>
                                    <p:anim calcmode="lin" valueType="num">
                                      <p:cBhvr>
                                        <p:cTn id="421" dur="500" fill="hold"/>
                                        <p:tgtEl>
                                          <p:spTgt spid="288"/>
                                        </p:tgtEl>
                                        <p:attrNameLst>
                                          <p:attrName>ppt_h</p:attrName>
                                        </p:attrNameLst>
                                      </p:cBhvr>
                                      <p:tavLst>
                                        <p:tav tm="0">
                                          <p:val>
                                            <p:fltVal val="0"/>
                                          </p:val>
                                        </p:tav>
                                        <p:tav tm="100000">
                                          <p:val>
                                            <p:strVal val="#ppt_h"/>
                                          </p:val>
                                        </p:tav>
                                      </p:tavLst>
                                    </p:anim>
                                    <p:animEffect transition="in" filter="fade">
                                      <p:cBhvr>
                                        <p:cTn id="422" dur="500"/>
                                        <p:tgtEl>
                                          <p:spTgt spid="288"/>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288"/>
                                        </p:tgtEl>
                                      </p:cBhvr>
                                    </p:animEffect>
                                    <p:animScale>
                                      <p:cBhvr>
                                        <p:cTn id="425" dur="250" autoRev="1" fill="hold"/>
                                        <p:tgtEl>
                                          <p:spTgt spid="288"/>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298"/>
                                        </p:tgtEl>
                                        <p:attrNameLst>
                                          <p:attrName>style.visibility</p:attrName>
                                        </p:attrNameLst>
                                      </p:cBhvr>
                                      <p:to>
                                        <p:strVal val="visible"/>
                                      </p:to>
                                    </p:set>
                                    <p:anim calcmode="lin" valueType="num">
                                      <p:cBhvr>
                                        <p:cTn id="428" dur="500" fill="hold"/>
                                        <p:tgtEl>
                                          <p:spTgt spid="298"/>
                                        </p:tgtEl>
                                        <p:attrNameLst>
                                          <p:attrName>ppt_w</p:attrName>
                                        </p:attrNameLst>
                                      </p:cBhvr>
                                      <p:tavLst>
                                        <p:tav tm="0">
                                          <p:val>
                                            <p:fltVal val="0"/>
                                          </p:val>
                                        </p:tav>
                                        <p:tav tm="100000">
                                          <p:val>
                                            <p:strVal val="#ppt_w"/>
                                          </p:val>
                                        </p:tav>
                                      </p:tavLst>
                                    </p:anim>
                                    <p:anim calcmode="lin" valueType="num">
                                      <p:cBhvr>
                                        <p:cTn id="429" dur="500" fill="hold"/>
                                        <p:tgtEl>
                                          <p:spTgt spid="298"/>
                                        </p:tgtEl>
                                        <p:attrNameLst>
                                          <p:attrName>ppt_h</p:attrName>
                                        </p:attrNameLst>
                                      </p:cBhvr>
                                      <p:tavLst>
                                        <p:tav tm="0">
                                          <p:val>
                                            <p:fltVal val="0"/>
                                          </p:val>
                                        </p:tav>
                                        <p:tav tm="100000">
                                          <p:val>
                                            <p:strVal val="#ppt_h"/>
                                          </p:val>
                                        </p:tav>
                                      </p:tavLst>
                                    </p:anim>
                                    <p:animEffect transition="in" filter="fade">
                                      <p:cBhvr>
                                        <p:cTn id="430" dur="500"/>
                                        <p:tgtEl>
                                          <p:spTgt spid="298"/>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298"/>
                                        </p:tgtEl>
                                      </p:cBhvr>
                                    </p:animEffect>
                                    <p:animScale>
                                      <p:cBhvr>
                                        <p:cTn id="433" dur="250" autoRev="1" fill="hold"/>
                                        <p:tgtEl>
                                          <p:spTgt spid="298"/>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299"/>
                                        </p:tgtEl>
                                        <p:attrNameLst>
                                          <p:attrName>style.visibility</p:attrName>
                                        </p:attrNameLst>
                                      </p:cBhvr>
                                      <p:to>
                                        <p:strVal val="visible"/>
                                      </p:to>
                                    </p:set>
                                    <p:anim calcmode="lin" valueType="num">
                                      <p:cBhvr>
                                        <p:cTn id="436" dur="500" fill="hold"/>
                                        <p:tgtEl>
                                          <p:spTgt spid="299"/>
                                        </p:tgtEl>
                                        <p:attrNameLst>
                                          <p:attrName>ppt_w</p:attrName>
                                        </p:attrNameLst>
                                      </p:cBhvr>
                                      <p:tavLst>
                                        <p:tav tm="0">
                                          <p:val>
                                            <p:fltVal val="0"/>
                                          </p:val>
                                        </p:tav>
                                        <p:tav tm="100000">
                                          <p:val>
                                            <p:strVal val="#ppt_w"/>
                                          </p:val>
                                        </p:tav>
                                      </p:tavLst>
                                    </p:anim>
                                    <p:anim calcmode="lin" valueType="num">
                                      <p:cBhvr>
                                        <p:cTn id="437" dur="500" fill="hold"/>
                                        <p:tgtEl>
                                          <p:spTgt spid="299"/>
                                        </p:tgtEl>
                                        <p:attrNameLst>
                                          <p:attrName>ppt_h</p:attrName>
                                        </p:attrNameLst>
                                      </p:cBhvr>
                                      <p:tavLst>
                                        <p:tav tm="0">
                                          <p:val>
                                            <p:fltVal val="0"/>
                                          </p:val>
                                        </p:tav>
                                        <p:tav tm="100000">
                                          <p:val>
                                            <p:strVal val="#ppt_h"/>
                                          </p:val>
                                        </p:tav>
                                      </p:tavLst>
                                    </p:anim>
                                    <p:animEffect transition="in" filter="fade">
                                      <p:cBhvr>
                                        <p:cTn id="438" dur="500"/>
                                        <p:tgtEl>
                                          <p:spTgt spid="299"/>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299"/>
                                        </p:tgtEl>
                                      </p:cBhvr>
                                    </p:animEffect>
                                    <p:animScale>
                                      <p:cBhvr>
                                        <p:cTn id="441" dur="250" autoRev="1" fill="hold"/>
                                        <p:tgtEl>
                                          <p:spTgt spid="299"/>
                                        </p:tgtEl>
                                      </p:cBhvr>
                                      <p:by x="105000" y="105000"/>
                                    </p:animScale>
                                  </p:childTnLst>
                                </p:cTn>
                              </p:par>
                              <p:par>
                                <p:cTn id="442" presetID="53" presetClass="entr" presetSubtype="16" fill="hold" grpId="0" nodeType="withEffect">
                                  <p:stCondLst>
                                    <p:cond delay="0"/>
                                  </p:stCondLst>
                                  <p:childTnLst>
                                    <p:set>
                                      <p:cBhvr>
                                        <p:cTn id="443" dur="1" fill="hold">
                                          <p:stCondLst>
                                            <p:cond delay="0"/>
                                          </p:stCondLst>
                                        </p:cTn>
                                        <p:tgtEl>
                                          <p:spTgt spid="306"/>
                                        </p:tgtEl>
                                        <p:attrNameLst>
                                          <p:attrName>style.visibility</p:attrName>
                                        </p:attrNameLst>
                                      </p:cBhvr>
                                      <p:to>
                                        <p:strVal val="visible"/>
                                      </p:to>
                                    </p:set>
                                    <p:anim calcmode="lin" valueType="num">
                                      <p:cBhvr>
                                        <p:cTn id="444" dur="500" fill="hold"/>
                                        <p:tgtEl>
                                          <p:spTgt spid="306"/>
                                        </p:tgtEl>
                                        <p:attrNameLst>
                                          <p:attrName>ppt_w</p:attrName>
                                        </p:attrNameLst>
                                      </p:cBhvr>
                                      <p:tavLst>
                                        <p:tav tm="0">
                                          <p:val>
                                            <p:fltVal val="0"/>
                                          </p:val>
                                        </p:tav>
                                        <p:tav tm="100000">
                                          <p:val>
                                            <p:strVal val="#ppt_w"/>
                                          </p:val>
                                        </p:tav>
                                      </p:tavLst>
                                    </p:anim>
                                    <p:anim calcmode="lin" valueType="num">
                                      <p:cBhvr>
                                        <p:cTn id="445" dur="500" fill="hold"/>
                                        <p:tgtEl>
                                          <p:spTgt spid="306"/>
                                        </p:tgtEl>
                                        <p:attrNameLst>
                                          <p:attrName>ppt_h</p:attrName>
                                        </p:attrNameLst>
                                      </p:cBhvr>
                                      <p:tavLst>
                                        <p:tav tm="0">
                                          <p:val>
                                            <p:fltVal val="0"/>
                                          </p:val>
                                        </p:tav>
                                        <p:tav tm="100000">
                                          <p:val>
                                            <p:strVal val="#ppt_h"/>
                                          </p:val>
                                        </p:tav>
                                      </p:tavLst>
                                    </p:anim>
                                    <p:animEffect transition="in" filter="fade">
                                      <p:cBhvr>
                                        <p:cTn id="446" dur="500"/>
                                        <p:tgtEl>
                                          <p:spTgt spid="306"/>
                                        </p:tgtEl>
                                      </p:cBhvr>
                                    </p:animEffect>
                                  </p:childTnLst>
                                  <p:subTnLst>
                                    <p:audio>
                                      <p:cMediaNode>
                                        <p:cTn display="0" masterRel="sameClick">
                                          <p:stCondLst>
                                            <p:cond evt="begin" delay="0">
                                              <p:tn val="442"/>
                                            </p:cond>
                                          </p:stCondLst>
                                          <p:endCondLst>
                                            <p:cond evt="onStopAudio" delay="0">
                                              <p:tgtEl>
                                                <p:sldTgt/>
                                              </p:tgtEl>
                                            </p:cond>
                                          </p:endCondLst>
                                        </p:cTn>
                                        <p:tgtEl>
                                          <p:sndTgt r:embed="rId3" name="Bling.wav"/>
                                        </p:tgtEl>
                                      </p:cMediaNode>
                                    </p:audio>
                                  </p:subTnLst>
                                </p:cTn>
                              </p:par>
                              <p:par>
                                <p:cTn id="447" presetID="26" presetClass="emph" presetSubtype="0" fill="hold" grpId="1" nodeType="withEffect">
                                  <p:stCondLst>
                                    <p:cond delay="500"/>
                                  </p:stCondLst>
                                  <p:childTnLst>
                                    <p:animEffect transition="out" filter="fade">
                                      <p:cBhvr>
                                        <p:cTn id="448" dur="500" tmFilter="0, 0; .2, .5; .8, .5; 1, 0"/>
                                        <p:tgtEl>
                                          <p:spTgt spid="306"/>
                                        </p:tgtEl>
                                      </p:cBhvr>
                                    </p:animEffect>
                                    <p:animScale>
                                      <p:cBhvr>
                                        <p:cTn id="449" dur="250" autoRev="1" fill="hold"/>
                                        <p:tgtEl>
                                          <p:spTgt spid="306"/>
                                        </p:tgtEl>
                                      </p:cBhvr>
                                      <p:by x="105000" y="105000"/>
                                    </p:animScale>
                                  </p:childTnLst>
                                </p:cTn>
                              </p:par>
                            </p:childTnLst>
                          </p:cTn>
                        </p:par>
                      </p:childTnLst>
                    </p:cTn>
                  </p:par>
                </p:childTnLst>
              </p:cTn>
              <p:nextCondLst>
                <p:cond evt="onClick" delay="0">
                  <p:tgtEl>
                    <p:spTgt spid="177"/>
                  </p:tgtEl>
                </p:cond>
              </p:nextCondLst>
            </p:seq>
          </p:childTnLst>
        </p:cTn>
      </p:par>
    </p:tnLst>
    <p:bldLst>
      <p:bldP spid="275" grpId="0"/>
      <p:bldP spid="275" grpId="1"/>
      <p:bldP spid="276" grpId="0"/>
      <p:bldP spid="276" grpId="1"/>
      <p:bldP spid="277" grpId="0"/>
      <p:bldP spid="277" grpId="1"/>
      <p:bldP spid="278" grpId="0"/>
      <p:bldP spid="278" grpId="1"/>
      <p:bldP spid="279" grpId="0"/>
      <p:bldP spid="279" grpId="1"/>
      <p:bldP spid="280" grpId="0"/>
      <p:bldP spid="280" grpId="1"/>
      <p:bldP spid="281" grpId="0"/>
      <p:bldP spid="281" grpId="1"/>
      <p:bldP spid="282" grpId="0"/>
      <p:bldP spid="282" grpId="1"/>
      <p:bldP spid="283" grpId="0"/>
      <p:bldP spid="283" grpId="1"/>
      <p:bldP spid="284" grpId="0"/>
      <p:bldP spid="284" grpId="1"/>
      <p:bldP spid="285" grpId="0"/>
      <p:bldP spid="285" grpId="1"/>
      <p:bldP spid="286" grpId="0"/>
      <p:bldP spid="286" grpId="1"/>
      <p:bldP spid="287" grpId="0"/>
      <p:bldP spid="287" grpId="1"/>
      <p:bldP spid="288" grpId="0"/>
      <p:bldP spid="288" grpId="1"/>
      <p:bldP spid="289" grpId="0"/>
      <p:bldP spid="289" grpId="1"/>
      <p:bldP spid="290" grpId="0"/>
      <p:bldP spid="290" grpId="1"/>
      <p:bldP spid="291" grpId="0"/>
      <p:bldP spid="291" grpId="1"/>
      <p:bldP spid="292" grpId="0"/>
      <p:bldP spid="292" grpId="1"/>
      <p:bldP spid="293" grpId="0"/>
      <p:bldP spid="293" grpId="1"/>
      <p:bldP spid="294" grpId="0"/>
      <p:bldP spid="294" grpId="1"/>
      <p:bldP spid="295" grpId="0"/>
      <p:bldP spid="295" grpId="1"/>
      <p:bldP spid="296" grpId="0"/>
      <p:bldP spid="296" grpId="1"/>
      <p:bldP spid="297" grpId="0"/>
      <p:bldP spid="297" grpId="1"/>
      <p:bldP spid="298" grpId="0"/>
      <p:bldP spid="298" grpId="1"/>
      <p:bldP spid="299" grpId="0"/>
      <p:bldP spid="299" grpId="1"/>
      <p:bldP spid="300" grpId="0"/>
      <p:bldP spid="300" grpId="1"/>
      <p:bldP spid="301" grpId="0"/>
      <p:bldP spid="301" grpId="1"/>
      <p:bldP spid="302" grpId="0"/>
      <p:bldP spid="302" grpId="1"/>
      <p:bldP spid="303" grpId="0"/>
      <p:bldP spid="303" grpId="1"/>
      <p:bldP spid="304" grpId="0"/>
      <p:bldP spid="304" grpId="1"/>
      <p:bldP spid="305" grpId="0"/>
      <p:bldP spid="305" grpId="1"/>
      <p:bldP spid="306" grpId="0"/>
      <p:bldP spid="306" grpId="1"/>
      <p:bldP spid="307" grpId="0"/>
      <p:bldP spid="307" grpId="1"/>
      <p:bldP spid="308" grpId="0"/>
      <p:bldP spid="308" grpId="1"/>
      <p:bldP spid="309" grpId="0"/>
      <p:bldP spid="309" grpId="1"/>
      <p:bldP spid="310" grpId="0"/>
      <p:bldP spid="310" grpId="1"/>
      <p:bldP spid="311" grpId="0"/>
      <p:bldP spid="311" grpId="1"/>
      <p:bldP spid="312" grpId="0"/>
      <p:bldP spid="312" grpId="1"/>
      <p:bldP spid="313" grpId="0"/>
      <p:bldP spid="3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xmlns=""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xmlns=""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xmlns=""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xmlns=""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xmlns=""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xmlns=""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xmlns=""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xmlns=""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xmlns="" id="{7A859D00-8DF3-8741-58CA-23B90F02641C}"/>
              </a:ext>
            </a:extLst>
          </p:cNvPr>
          <p:cNvSpPr txBox="1"/>
          <p:nvPr/>
        </p:nvSpPr>
        <p:spPr>
          <a:xfrm>
            <a:off x="1263353" y="1744454"/>
            <a:ext cx="9665294" cy="1098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6000" b="1">
                <a:solidFill>
                  <a:srgbClr val="FF7C00"/>
                </a:solidFill>
                <a:latin typeface="Arial" panose="020B0604020202020204" pitchFamily="34" charset="0"/>
                <a:ea typeface="Tahoma" panose="020B0604030504040204" pitchFamily="34" charset="0"/>
                <a:cs typeface="Arial" panose="020B0604020202020204" pitchFamily="34" charset="0"/>
              </a:rPr>
              <a:t>PHẦN II.</a:t>
            </a:r>
            <a:endParaRPr kumimoji="0" lang="vi-VN" sz="60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36D76DE1-9BD2-9437-BAE3-DCD4D87120D2}"/>
              </a:ext>
            </a:extLst>
          </p:cNvPr>
          <p:cNvSpPr/>
          <p:nvPr/>
        </p:nvSpPr>
        <p:spPr>
          <a:xfrm>
            <a:off x="1638302" y="2925263"/>
            <a:ext cx="8915398" cy="1856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nnel URL">
            <a:extLst>
              <a:ext uri="{FF2B5EF4-FFF2-40B4-BE49-F238E27FC236}">
                <a16:creationId xmlns:a16="http://schemas.microsoft.com/office/drawing/2014/main" xmlns="" id="{93711324-B053-1F65-D238-20E9B1C4C5D5}"/>
              </a:ext>
            </a:extLst>
          </p:cNvPr>
          <p:cNvSpPr txBox="1"/>
          <p:nvPr/>
        </p:nvSpPr>
        <p:spPr>
          <a:xfrm>
            <a:off x="1790700" y="3030121"/>
            <a:ext cx="8610600" cy="1612749"/>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THUYẾT BR</a:t>
            </a:r>
            <a:r>
              <a:rPr kumimoji="0" lang="en-US" sz="6000"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NSTED - LOWRY </a:t>
            </a:r>
          </a:p>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t>VỀ ACID - BASE</a:t>
            </a:r>
            <a:endParaRPr kumimoji="0" lang="vi-VN" sz="4400" b="1"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793441713"/>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 name="Group 273">
            <a:extLst>
              <a:ext uri="{FF2B5EF4-FFF2-40B4-BE49-F238E27FC236}">
                <a16:creationId xmlns:a16="http://schemas.microsoft.com/office/drawing/2014/main" xmlns="" id="{B6E95011-3399-1F84-EE4C-905A00F3FA12}"/>
              </a:ext>
            </a:extLst>
          </p:cNvPr>
          <p:cNvGrpSpPr/>
          <p:nvPr/>
        </p:nvGrpSpPr>
        <p:grpSpPr>
          <a:xfrm>
            <a:off x="5607584" y="2027407"/>
            <a:ext cx="6849960" cy="2680395"/>
            <a:chOff x="5607584" y="2027407"/>
            <a:chExt cx="6849960" cy="2680395"/>
          </a:xfrm>
        </p:grpSpPr>
        <p:grpSp>
          <p:nvGrpSpPr>
            <p:cNvPr id="263" name="Graphic 2">
              <a:extLst>
                <a:ext uri="{FF2B5EF4-FFF2-40B4-BE49-F238E27FC236}">
                  <a16:creationId xmlns:a16="http://schemas.microsoft.com/office/drawing/2014/main" xmlns="" id="{89BCD28A-206C-E2C3-72FC-CE48D71EA0C8}"/>
                </a:ext>
              </a:extLst>
            </p:cNvPr>
            <p:cNvGrpSpPr/>
            <p:nvPr/>
          </p:nvGrpSpPr>
          <p:grpSpPr>
            <a:xfrm rot="2721373" flipH="1">
              <a:off x="5172881" y="2462110"/>
              <a:ext cx="2677390" cy="1807984"/>
              <a:chOff x="-571934" y="3673696"/>
              <a:chExt cx="3997909" cy="2699702"/>
            </a:xfrm>
            <a:solidFill>
              <a:schemeClr val="accent5">
                <a:lumMod val="60000"/>
                <a:lumOff val="40000"/>
              </a:schemeClr>
            </a:solidFill>
          </p:grpSpPr>
          <p:sp>
            <p:nvSpPr>
              <p:cNvPr id="264" name="Freeform: Shape 263">
                <a:extLst>
                  <a:ext uri="{FF2B5EF4-FFF2-40B4-BE49-F238E27FC236}">
                    <a16:creationId xmlns:a16="http://schemas.microsoft.com/office/drawing/2014/main" xmlns="" id="{EB0215A7-AB06-B71D-D9D3-6C968A657B6B}"/>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xmlns="" id="{7FA5D864-D885-B926-B0A6-D1F637835DF5}"/>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xmlns="" id="{6F08A3BF-D9DF-92BC-5EDC-BC3786D0783F}"/>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xmlns="" id="{A0D0F3C3-2D15-56E4-EE9B-029E57C03470}"/>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xmlns="" id="{9DF1C34E-657E-BF52-D65E-9BC89A89C0EE}"/>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xmlns="" id="{9D158428-4E8D-F45D-0BE2-0E07FA89F516}"/>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535BA3D9-FFD8-994F-7420-23A8880D5E95}"/>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759944B3-F587-A8B4-A5C7-E69E4426D490}"/>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grpSp>
          <p:nvGrpSpPr>
            <p:cNvPr id="28" name="Graphic 2">
              <a:extLst>
                <a:ext uri="{FF2B5EF4-FFF2-40B4-BE49-F238E27FC236}">
                  <a16:creationId xmlns:a16="http://schemas.microsoft.com/office/drawing/2014/main" xmlns="" id="{EC72C166-500D-6E8E-0FE8-4BC2E1C3E755}"/>
                </a:ext>
              </a:extLst>
            </p:cNvPr>
            <p:cNvGrpSpPr/>
            <p:nvPr/>
          </p:nvGrpSpPr>
          <p:grpSpPr>
            <a:xfrm rot="19579137">
              <a:off x="9780154" y="2636675"/>
              <a:ext cx="2677390" cy="1807984"/>
              <a:chOff x="-571934" y="3673696"/>
              <a:chExt cx="3997909" cy="2699702"/>
            </a:xfrm>
            <a:solidFill>
              <a:schemeClr val="accent5">
                <a:lumMod val="60000"/>
                <a:lumOff val="40000"/>
              </a:schemeClr>
            </a:solidFill>
          </p:grpSpPr>
          <p:sp>
            <p:nvSpPr>
              <p:cNvPr id="30" name="Freeform: Shape 29">
                <a:extLst>
                  <a:ext uri="{FF2B5EF4-FFF2-40B4-BE49-F238E27FC236}">
                    <a16:creationId xmlns:a16="http://schemas.microsoft.com/office/drawing/2014/main" xmlns="" id="{34F8A17D-7952-CC60-768E-E07DBD68D772}"/>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grpFill/>
              <a:ln w="1174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xmlns="" id="{47FB3C23-FFE5-24AE-751F-216DC2BB32AC}"/>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grpFill/>
              <a:ln w="11741"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xmlns="" id="{C584D455-25ED-C351-CA56-6EEACFCDF698}"/>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grpFill/>
              <a:ln w="11741"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xmlns="" id="{1C4C4132-FC18-F72D-9983-6DD9A792595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grpFill/>
              <a:ln w="11741"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xmlns="" id="{D2B93D59-8C5E-00CD-4590-F3CDEEE4CAEF}"/>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grpFill/>
              <a:ln w="11741"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xmlns="" id="{8B64457F-9C1B-0385-95C8-FBCBCEF94348}"/>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grpFill/>
              <a:ln w="11741"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xmlns="" id="{F1108B77-A4A4-226D-7225-D9EE9347FB82}"/>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grpFill/>
              <a:ln w="11741"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xmlns="" id="{F195D1B6-6681-0459-4F15-DE321378AC82}"/>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grpFill/>
              <a:ln w="11741" cap="flat">
                <a:noFill/>
                <a:prstDash val="solid"/>
                <a:miter/>
              </a:ln>
            </p:spPr>
            <p:txBody>
              <a:bodyPr rtlCol="0" anchor="ctr"/>
              <a:lstStyle/>
              <a:p>
                <a:endParaRPr lang="en-US"/>
              </a:p>
            </p:txBody>
          </p:sp>
        </p:grpSp>
        <p:sp>
          <p:nvSpPr>
            <p:cNvPr id="27" name="Rectangle: Rounded Corners 26">
              <a:extLst>
                <a:ext uri="{FF2B5EF4-FFF2-40B4-BE49-F238E27FC236}">
                  <a16:creationId xmlns:a16="http://schemas.microsoft.com/office/drawing/2014/main" xmlns="" id="{F0E17BF4-90DC-3037-28F0-36CD829EC3C6}"/>
                </a:ext>
              </a:extLst>
            </p:cNvPr>
            <p:cNvSpPr/>
            <p:nvPr/>
          </p:nvSpPr>
          <p:spPr>
            <a:xfrm>
              <a:off x="6646779" y="2509823"/>
              <a:ext cx="4554622" cy="2197979"/>
            </a:xfrm>
            <a:prstGeom prst="roundRect">
              <a:avLst/>
            </a:prstGeom>
            <a:solidFill>
              <a:srgbClr val="FDF1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a:extLst>
                <a:ext uri="{FF2B5EF4-FFF2-40B4-BE49-F238E27FC236}">
                  <a16:creationId xmlns:a16="http://schemas.microsoft.com/office/drawing/2014/main" xmlns="" id="{275BD95D-4BF7-D868-9FBD-42EB116E4894}"/>
                </a:ext>
              </a:extLst>
            </p:cNvPr>
            <p:cNvSpPr txBox="1"/>
            <p:nvPr/>
          </p:nvSpPr>
          <p:spPr>
            <a:xfrm>
              <a:off x="6846994" y="2667498"/>
              <a:ext cx="4171526" cy="1905073"/>
            </a:xfrm>
            <a:prstGeom prst="rect">
              <a:avLst/>
            </a:prstGeom>
            <a:noFill/>
          </p:spPr>
          <p:txBody>
            <a:bodyPr wrap="square" rtlCol="0">
              <a:spAutoFit/>
            </a:bodyPr>
            <a:lstStyle/>
            <a:p>
              <a:pPr algn="just">
                <a:lnSpc>
                  <a:spcPct val="120000"/>
                </a:lnSpc>
              </a:pPr>
              <a:r>
                <a:rPr lang="vi-VN" sz="2000">
                  <a:latin typeface="+mj-lt"/>
                </a:rPr>
                <a:t>Năm 1923, Br</a:t>
              </a:r>
              <a:r>
                <a:rPr lang="en-US" sz="1600" b="1">
                  <a:latin typeface="+mj-lt"/>
                  <a:sym typeface="Symbol" panose="05050102010706020507" pitchFamily="18" charset="2"/>
                </a:rPr>
                <a:t></a:t>
              </a:r>
              <a:r>
                <a:rPr lang="vi-VN" sz="2000">
                  <a:latin typeface="+mj-lt"/>
                </a:rPr>
                <a:t>nsted và Lowry đã đề xuất thuyết về acid - base như sau: </a:t>
              </a:r>
              <a:r>
                <a:rPr lang="vi-VN" sz="2000" b="1">
                  <a:latin typeface="+mj-lt"/>
                </a:rPr>
                <a:t>Acid là những chất có khả năng cho H</a:t>
              </a:r>
              <a:r>
                <a:rPr lang="vi-VN" sz="2000" b="1" baseline="30000">
                  <a:latin typeface="+mj-lt"/>
                </a:rPr>
                <a:t>+</a:t>
              </a:r>
              <a:r>
                <a:rPr lang="vi-VN" sz="2000" b="1">
                  <a:latin typeface="+mj-lt"/>
                </a:rPr>
                <a:t>, base là những chất có khả năng nhận H</a:t>
              </a:r>
              <a:r>
                <a:rPr lang="vi-VN" sz="2000" b="1" baseline="30000">
                  <a:latin typeface="+mj-lt"/>
                </a:rPr>
                <a:t>+</a:t>
              </a:r>
              <a:r>
                <a:rPr lang="vi-VN" sz="2000" b="1">
                  <a:latin typeface="+mj-lt"/>
                </a:rPr>
                <a:t>.</a:t>
              </a:r>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5" name="Picture 2" descr="According to Johannes Nicolaus Brønsted (1879 -1947; left) and Thomas... |  Download Scientific Diagram">
            <a:extLst>
              <a:ext uri="{FF2B5EF4-FFF2-40B4-BE49-F238E27FC236}">
                <a16:creationId xmlns:a16="http://schemas.microsoft.com/office/drawing/2014/main" xmlns="" id="{B39F657C-BD34-55C0-2331-A35620E5C5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 y="1714595"/>
            <a:ext cx="5563387" cy="356711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xmlns="" id="{B9679FE8-BFD1-3AB3-E79B-AE00E5DB81B1}"/>
              </a:ext>
            </a:extLst>
          </p:cNvPr>
          <p:cNvSpPr/>
          <p:nvPr/>
        </p:nvSpPr>
        <p:spPr>
          <a:xfrm>
            <a:off x="383169" y="5380401"/>
            <a:ext cx="2274325" cy="4394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8000"/>
              </a:lnSpc>
            </a:pPr>
            <a:r>
              <a:rPr lang="en-US" sz="2200" b="1"/>
              <a:t>BR</a:t>
            </a:r>
            <a:r>
              <a:rPr lang="en-US" sz="3100" b="1"/>
              <a:t>ø</a:t>
            </a:r>
            <a:r>
              <a:rPr lang="en-US" sz="2200" b="1"/>
              <a:t>NSTED</a:t>
            </a:r>
          </a:p>
        </p:txBody>
      </p:sp>
      <p:sp>
        <p:nvSpPr>
          <p:cNvPr id="26" name="Rectangle: Rounded Corners 25">
            <a:extLst>
              <a:ext uri="{FF2B5EF4-FFF2-40B4-BE49-F238E27FC236}">
                <a16:creationId xmlns:a16="http://schemas.microsoft.com/office/drawing/2014/main" xmlns="" id="{5A0CC6BD-94FD-C32A-F97B-597FF9104852}"/>
              </a:ext>
            </a:extLst>
          </p:cNvPr>
          <p:cNvSpPr/>
          <p:nvPr/>
        </p:nvSpPr>
        <p:spPr>
          <a:xfrm>
            <a:off x="3238500" y="5380401"/>
            <a:ext cx="2274325" cy="43947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LOWRY</a:t>
            </a:r>
          </a:p>
        </p:txBody>
      </p:sp>
    </p:spTree>
    <p:extLst>
      <p:ext uri="{BB962C8B-B14F-4D97-AF65-F5344CB8AC3E}">
        <p14:creationId xmlns:p14="http://schemas.microsoft.com/office/powerpoint/2010/main" val="103490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4"/>
                                        </p:tgtEl>
                                        <p:attrNameLst>
                                          <p:attrName>style.visibility</p:attrName>
                                        </p:attrNameLst>
                                      </p:cBhvr>
                                      <p:to>
                                        <p:strVal val="visible"/>
                                      </p:to>
                                    </p:set>
                                    <p:animEffect transition="in" filter="fade">
                                      <p:cBhvr>
                                        <p:cTn id="24"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1</a:t>
              </a:r>
            </a:p>
          </p:txBody>
        </p:sp>
      </p:grpSp>
      <p:sp>
        <p:nvSpPr>
          <p:cNvPr id="277" name="TextBox 276">
            <a:extLst>
              <a:ext uri="{FF2B5EF4-FFF2-40B4-BE49-F238E27FC236}">
                <a16:creationId xmlns:a16="http://schemas.microsoft.com/office/drawing/2014/main" xmlns="" id="{A9079077-8347-CC35-7936-937D549ADDFD}"/>
              </a:ext>
            </a:extLst>
          </p:cNvPr>
          <p:cNvSpPr txBox="1"/>
          <p:nvPr/>
        </p:nvSpPr>
        <p:spPr>
          <a:xfrm>
            <a:off x="2722074" y="1429410"/>
            <a:ext cx="6536225" cy="461217"/>
          </a:xfrm>
          <a:prstGeom prst="rect">
            <a:avLst/>
          </a:prstGeom>
          <a:noFill/>
        </p:spPr>
        <p:txBody>
          <a:bodyPr wrap="square" rtlCol="0">
            <a:spAutoFit/>
          </a:bodyPr>
          <a:lstStyle/>
          <a:p>
            <a:pPr>
              <a:lnSpc>
                <a:spcPct val="120000"/>
              </a:lnSpc>
            </a:pPr>
            <a:r>
              <a:rPr lang="en-US" sz="2200"/>
              <a:t>HCl phân li trong nước theo phương trình sau:</a:t>
            </a:r>
          </a:p>
        </p:txBody>
      </p:sp>
      <p:grpSp>
        <p:nvGrpSpPr>
          <p:cNvPr id="284" name="Group 283">
            <a:extLst>
              <a:ext uri="{FF2B5EF4-FFF2-40B4-BE49-F238E27FC236}">
                <a16:creationId xmlns:a16="http://schemas.microsoft.com/office/drawing/2014/main" xmlns="" id="{1A72A920-F66C-9CBB-E1AE-43E10A046720}"/>
              </a:ext>
            </a:extLst>
          </p:cNvPr>
          <p:cNvGrpSpPr/>
          <p:nvPr/>
        </p:nvGrpSpPr>
        <p:grpSpPr>
          <a:xfrm>
            <a:off x="4297722" y="2110911"/>
            <a:ext cx="3423878" cy="686264"/>
            <a:chOff x="4297722" y="2463336"/>
            <a:chExt cx="3423878"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4529944" y="2563908"/>
              <a:ext cx="3010235" cy="523220"/>
            </a:xfrm>
            <a:prstGeom prst="rect">
              <a:avLst/>
            </a:prstGeom>
            <a:noFill/>
          </p:spPr>
          <p:txBody>
            <a:bodyPr wrap="square" rtlCol="0">
              <a:spAutoFit/>
            </a:bodyPr>
            <a:lstStyle/>
            <a:p>
              <a:pPr algn="ctr"/>
              <a:r>
                <a:rPr lang="en-US" sz="2800" b="1">
                  <a:solidFill>
                    <a:srgbClr val="FF0000"/>
                  </a:solidFill>
                  <a:latin typeface="+mj-lt"/>
                </a:rPr>
                <a:t>HCl  </a:t>
              </a:r>
              <a:r>
                <a:rPr lang="en-US" sz="2800" b="1">
                  <a:solidFill>
                    <a:srgbClr val="FF0000"/>
                  </a:solidFill>
                  <a:latin typeface="+mj-lt"/>
                  <a:cs typeface="Times New Roman" panose="02020603050405020304" pitchFamily="18" charset="0"/>
                </a:rPr>
                <a:t>→  H</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xmlns="" id="{330A36D6-841E-6FEA-0368-0B1C211903C1}"/>
              </a:ext>
            </a:extLst>
          </p:cNvPr>
          <p:cNvSpPr txBox="1"/>
          <p:nvPr/>
        </p:nvSpPr>
        <p:spPr>
          <a:xfrm>
            <a:off x="7779797" y="2125487"/>
            <a:ext cx="907003" cy="609398"/>
          </a:xfrm>
          <a:prstGeom prst="rect">
            <a:avLst/>
          </a:prstGeom>
          <a:noFill/>
        </p:spPr>
        <p:txBody>
          <a:bodyPr wrap="square" rtlCol="0">
            <a:spAutoFit/>
          </a:bodyPr>
          <a:lstStyle/>
          <a:p>
            <a:pPr>
              <a:lnSpc>
                <a:spcPct val="120000"/>
              </a:lnSpc>
            </a:pPr>
            <a:r>
              <a:rPr lang="en-US" sz="2800" b="1" dirty="0" smtClean="0">
                <a:solidFill>
                  <a:srgbClr val="7030A0"/>
                </a:solidFill>
                <a:latin typeface="+mj-lt"/>
              </a:rPr>
              <a:t>(a</a:t>
            </a:r>
            <a:r>
              <a:rPr lang="en-US" sz="2800" b="1" dirty="0">
                <a:solidFill>
                  <a:srgbClr val="7030A0"/>
                </a:solidFill>
                <a:latin typeface="+mj-lt"/>
              </a:rPr>
              <a:t>)</a:t>
            </a:r>
          </a:p>
        </p:txBody>
      </p:sp>
      <p:grpSp>
        <p:nvGrpSpPr>
          <p:cNvPr id="5" name="Group 4">
            <a:extLst>
              <a:ext uri="{FF2B5EF4-FFF2-40B4-BE49-F238E27FC236}">
                <a16:creationId xmlns:a16="http://schemas.microsoft.com/office/drawing/2014/main" xmlns="" id="{C10EE0CC-53F7-C6CE-85A4-6C4884744436}"/>
              </a:ext>
            </a:extLst>
          </p:cNvPr>
          <p:cNvGrpSpPr/>
          <p:nvPr/>
        </p:nvGrpSpPr>
        <p:grpSpPr>
          <a:xfrm>
            <a:off x="843139" y="3211065"/>
            <a:ext cx="10505723" cy="1503810"/>
            <a:chOff x="843139" y="3211065"/>
            <a:chExt cx="10505723" cy="1503810"/>
          </a:xfrm>
        </p:grpSpPr>
        <p:sp>
          <p:nvSpPr>
            <p:cNvPr id="286" name="Rectangle 285">
              <a:extLst>
                <a:ext uri="{FF2B5EF4-FFF2-40B4-BE49-F238E27FC236}">
                  <a16:creationId xmlns:a16="http://schemas.microsoft.com/office/drawing/2014/main" xmlns="" id="{3000BAA0-8EA1-D823-6BC2-480A182D6137}"/>
                </a:ext>
              </a:extLst>
            </p:cNvPr>
            <p:cNvSpPr/>
            <p:nvPr/>
          </p:nvSpPr>
          <p:spPr>
            <a:xfrm>
              <a:off x="843139" y="3211065"/>
              <a:ext cx="10505723" cy="150381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xmlns="" id="{A1D19483-52F1-44ED-5DE0-6A6DCF51F102}"/>
                </a:ext>
              </a:extLst>
            </p:cNvPr>
            <p:cNvSpPr txBox="1"/>
            <p:nvPr/>
          </p:nvSpPr>
          <p:spPr>
            <a:xfrm>
              <a:off x="979884" y="3323358"/>
              <a:ext cx="10232232" cy="1273747"/>
            </a:xfrm>
            <a:prstGeom prst="rect">
              <a:avLst/>
            </a:prstGeom>
            <a:noFill/>
          </p:spPr>
          <p:txBody>
            <a:bodyPr wrap="square">
              <a:spAutoFit/>
            </a:bodyPr>
            <a:lstStyle/>
            <a:p>
              <a:pPr>
                <a:lnSpc>
                  <a:spcPct val="120000"/>
                </a:lnSpc>
              </a:pPr>
              <a:r>
                <a:rPr lang="en-US" sz="2200" dirty="0" err="1"/>
                <a:t>Trong</a:t>
              </a:r>
              <a:r>
                <a:rPr lang="en-US" sz="2200" dirty="0"/>
                <a:t> </a:t>
              </a:r>
              <a:r>
                <a:rPr lang="en-US" sz="2200" dirty="0" err="1"/>
                <a:t>thực</a:t>
              </a:r>
              <a:r>
                <a:rPr lang="en-US" sz="2200" dirty="0"/>
                <a:t> </a:t>
              </a:r>
              <a:r>
                <a:rPr lang="en-US" sz="2200" dirty="0" err="1"/>
                <a:t>tế</a:t>
              </a:r>
              <a:r>
                <a:rPr lang="en-US" sz="2200" dirty="0"/>
                <a:t>, H</a:t>
              </a:r>
              <a:r>
                <a:rPr lang="en-US" sz="2200" baseline="30000" dirty="0"/>
                <a:t>+</a:t>
              </a:r>
              <a:r>
                <a:rPr lang="en-US" sz="2200" dirty="0"/>
                <a:t> </a:t>
              </a:r>
              <a:r>
                <a:rPr lang="en-US" sz="2200" dirty="0" err="1"/>
                <a:t>không</a:t>
              </a:r>
              <a:r>
                <a:rPr lang="en-US" sz="2200" dirty="0"/>
                <a:t> </a:t>
              </a:r>
              <a:r>
                <a:rPr lang="en-US" sz="2200" dirty="0" err="1"/>
                <a:t>tồn</a:t>
              </a:r>
              <a:r>
                <a:rPr lang="en-US" sz="2200" dirty="0"/>
                <a:t> </a:t>
              </a:r>
              <a:r>
                <a:rPr lang="en-US" sz="2200" dirty="0" err="1"/>
                <a:t>tại</a:t>
              </a:r>
              <a:r>
                <a:rPr lang="en-US" sz="2200" dirty="0"/>
                <a:t> </a:t>
              </a:r>
              <a:r>
                <a:rPr lang="en-US" sz="2200" dirty="0" err="1"/>
                <a:t>độc</a:t>
              </a:r>
              <a:r>
                <a:rPr lang="en-US" sz="2200" dirty="0"/>
                <a:t> </a:t>
              </a:r>
              <a:r>
                <a:rPr lang="en-US" sz="2200" dirty="0" err="1"/>
                <a:t>lập</a:t>
              </a:r>
              <a:r>
                <a:rPr lang="en-US" sz="2200" dirty="0"/>
                <a:t> </a:t>
              </a:r>
              <a:r>
                <a:rPr lang="en-US" sz="2200" dirty="0" err="1"/>
                <a:t>trong</a:t>
              </a:r>
              <a:r>
                <a:rPr lang="en-US" sz="2200" dirty="0"/>
                <a:t> </a:t>
              </a:r>
              <a:r>
                <a:rPr lang="en-US" sz="2200" dirty="0" err="1"/>
                <a:t>nước</a:t>
              </a:r>
              <a:r>
                <a:rPr lang="en-US" sz="2200" dirty="0"/>
                <a:t> </a:t>
              </a:r>
              <a:r>
                <a:rPr lang="en-US" sz="2200" dirty="0" err="1"/>
                <a:t>mà</a:t>
              </a:r>
              <a:r>
                <a:rPr lang="en-US" sz="2200" dirty="0"/>
                <a:t> </a:t>
              </a:r>
              <a:r>
                <a:rPr lang="en-US" sz="2200" dirty="0" err="1"/>
                <a:t>dễ</a:t>
              </a:r>
              <a:r>
                <a:rPr lang="en-US" sz="2200" dirty="0"/>
                <a:t> </a:t>
              </a:r>
              <a:r>
                <a:rPr lang="en-US" sz="2200" dirty="0" err="1"/>
                <a:t>dàng</a:t>
              </a:r>
              <a:r>
                <a:rPr lang="en-US" sz="2200" dirty="0"/>
                <a:t> </a:t>
              </a:r>
              <a:r>
                <a:rPr lang="en-US" sz="2200" dirty="0" err="1"/>
                <a:t>kết</a:t>
              </a:r>
              <a:r>
                <a:rPr lang="en-US" sz="2200" dirty="0"/>
                <a:t> </a:t>
              </a:r>
              <a:r>
                <a:rPr lang="en-US" sz="2200" dirty="0" err="1"/>
                <a:t>hợp</a:t>
              </a:r>
              <a:r>
                <a:rPr lang="en-US" sz="2200" dirty="0"/>
                <a:t> </a:t>
              </a:r>
              <a:r>
                <a:rPr lang="en-US" sz="2200" dirty="0" err="1"/>
                <a:t>với</a:t>
              </a:r>
              <a:r>
                <a:rPr lang="en-US" sz="2200" dirty="0"/>
                <a:t> H</a:t>
              </a:r>
              <a:r>
                <a:rPr lang="en-US" sz="2200" baseline="-25000" dirty="0"/>
                <a:t>2</a:t>
              </a:r>
              <a:r>
                <a:rPr lang="en-US" sz="2200" dirty="0"/>
                <a:t>O </a:t>
              </a:r>
              <a:r>
                <a:rPr lang="en-US" sz="2200" dirty="0" err="1"/>
                <a:t>để</a:t>
              </a:r>
              <a:r>
                <a:rPr lang="en-US" sz="2200" dirty="0"/>
                <a:t> </a:t>
              </a:r>
              <a:r>
                <a:rPr lang="en-US" sz="2200" dirty="0" err="1"/>
                <a:t>tạo</a:t>
              </a:r>
              <a:r>
                <a:rPr lang="en-US" sz="2200" dirty="0"/>
                <a:t> </a:t>
              </a:r>
              <a:r>
                <a:rPr lang="en-US" sz="2200" dirty="0" err="1"/>
                <a:t>thành</a:t>
              </a:r>
              <a:r>
                <a:rPr lang="en-US" sz="2200" dirty="0"/>
                <a:t> ion H</a:t>
              </a:r>
              <a:r>
                <a:rPr lang="en-US" sz="2200" baseline="-25000" dirty="0"/>
                <a:t>3</a:t>
              </a:r>
              <a:r>
                <a:rPr lang="en-US" sz="2200" dirty="0"/>
                <a:t>O</a:t>
              </a:r>
              <a:r>
                <a:rPr lang="en-US" sz="2200" baseline="30000" dirty="0"/>
                <a:t>+</a:t>
              </a:r>
              <a:r>
                <a:rPr lang="en-US" sz="2200" dirty="0"/>
                <a:t> (hydronium) </a:t>
              </a:r>
              <a:r>
                <a:rPr lang="en-US" sz="2200" dirty="0" err="1"/>
                <a:t>nên</a:t>
              </a:r>
              <a:r>
                <a:rPr lang="en-US" sz="2200" dirty="0"/>
                <a:t> </a:t>
              </a:r>
              <a:r>
                <a:rPr lang="en-US" sz="2200" dirty="0" err="1"/>
                <a:t>sự</a:t>
              </a:r>
              <a:r>
                <a:rPr lang="en-US" sz="2200" dirty="0"/>
                <a:t> </a:t>
              </a:r>
              <a:r>
                <a:rPr lang="en-US" sz="2200" dirty="0" err="1"/>
                <a:t>phân</a:t>
              </a:r>
              <a:r>
                <a:rPr lang="en-US" sz="2200" dirty="0"/>
                <a:t> li </a:t>
              </a:r>
              <a:r>
                <a:rPr lang="en-US" sz="2200" dirty="0" err="1"/>
                <a:t>của</a:t>
              </a:r>
              <a:r>
                <a:rPr lang="en-US" sz="2200" dirty="0"/>
                <a:t> </a:t>
              </a:r>
              <a:r>
                <a:rPr lang="en-US" sz="2200" dirty="0" err="1"/>
                <a:t>HCl</a:t>
              </a:r>
              <a:r>
                <a:rPr lang="en-US" sz="2200" dirty="0"/>
                <a:t> </a:t>
              </a:r>
              <a:r>
                <a:rPr lang="en-US" sz="2200" dirty="0" err="1"/>
                <a:t>trong</a:t>
              </a:r>
              <a:r>
                <a:rPr lang="en-US" sz="2200" dirty="0"/>
                <a:t> </a:t>
              </a:r>
              <a:r>
                <a:rPr lang="en-US" sz="2200" dirty="0" err="1"/>
                <a:t>nước</a:t>
              </a:r>
              <a:r>
                <a:rPr lang="en-US" sz="2200" dirty="0"/>
                <a:t> </a:t>
              </a:r>
              <a:r>
                <a:rPr lang="en-US" sz="2200" dirty="0" err="1"/>
                <a:t>được</a:t>
              </a:r>
              <a:r>
                <a:rPr lang="en-US" sz="2200" dirty="0"/>
                <a:t> </a:t>
              </a:r>
              <a:r>
                <a:rPr lang="en-US" sz="2200" dirty="0" err="1"/>
                <a:t>viết</a:t>
              </a:r>
              <a:r>
                <a:rPr lang="en-US" sz="2200" dirty="0"/>
                <a:t> </a:t>
              </a:r>
              <a:r>
                <a:rPr lang="en-US" sz="2200" dirty="0" err="1"/>
                <a:t>lại</a:t>
              </a:r>
              <a:r>
                <a:rPr lang="en-US" sz="2200" dirty="0"/>
                <a:t> </a:t>
              </a:r>
              <a:r>
                <a:rPr lang="en-US" sz="2200" dirty="0" err="1"/>
                <a:t>dưới</a:t>
              </a:r>
              <a:r>
                <a:rPr lang="en-US" sz="2200" dirty="0"/>
                <a:t> </a:t>
              </a:r>
              <a:r>
                <a:rPr lang="en-US" sz="2200" dirty="0" err="1"/>
                <a:t>dạng</a:t>
              </a:r>
              <a:r>
                <a:rPr lang="en-US" sz="2200" dirty="0"/>
                <a:t>:</a:t>
              </a:r>
            </a:p>
          </p:txBody>
        </p:sp>
      </p:grpSp>
      <p:grpSp>
        <p:nvGrpSpPr>
          <p:cNvPr id="18435" name="Group 18434">
            <a:extLst>
              <a:ext uri="{FF2B5EF4-FFF2-40B4-BE49-F238E27FC236}">
                <a16:creationId xmlns:a16="http://schemas.microsoft.com/office/drawing/2014/main" xmlns="" id="{1606E20C-13AA-88A3-EADB-63105EC40079}"/>
              </a:ext>
            </a:extLst>
          </p:cNvPr>
          <p:cNvGrpSpPr/>
          <p:nvPr/>
        </p:nvGrpSpPr>
        <p:grpSpPr>
          <a:xfrm>
            <a:off x="3467100" y="4945524"/>
            <a:ext cx="5085122" cy="686264"/>
            <a:chOff x="3467100" y="4764549"/>
            <a:chExt cx="5085122" cy="686264"/>
          </a:xfrm>
        </p:grpSpPr>
        <p:sp>
          <p:nvSpPr>
            <p:cNvPr id="307" name="Hexagon 306">
              <a:extLst>
                <a:ext uri="{FF2B5EF4-FFF2-40B4-BE49-F238E27FC236}">
                  <a16:creationId xmlns:a16="http://schemas.microsoft.com/office/drawing/2014/main" xmlns="" id="{02400769-F677-D1CF-BD3D-BAB3900F10A5}"/>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2" name="TextBox 18431">
              <a:extLst>
                <a:ext uri="{FF2B5EF4-FFF2-40B4-BE49-F238E27FC236}">
                  <a16:creationId xmlns:a16="http://schemas.microsoft.com/office/drawing/2014/main" xmlns="" id="{A8B3FCB1-B76D-BB05-B7CA-04309BD3E628}"/>
                </a:ext>
              </a:extLst>
            </p:cNvPr>
            <p:cNvSpPr txBox="1"/>
            <p:nvPr/>
          </p:nvSpPr>
          <p:spPr>
            <a:xfrm>
              <a:off x="3695700" y="4865121"/>
              <a:ext cx="4678724" cy="523220"/>
            </a:xfrm>
            <a:prstGeom prst="rect">
              <a:avLst/>
            </a:prstGeom>
            <a:noFill/>
          </p:spPr>
          <p:txBody>
            <a:bodyPr wrap="square" rtlCol="0">
              <a:spAutoFit/>
            </a:bodyPr>
            <a:lstStyle/>
            <a:p>
              <a:pPr algn="ctr"/>
              <a:r>
                <a:rPr lang="en-US" sz="2800" b="1">
                  <a:solidFill>
                    <a:srgbClr val="FF0000"/>
                  </a:solidFill>
                  <a:latin typeface="+mj-lt"/>
                </a:rPr>
                <a:t>HCl  +  H</a:t>
              </a:r>
              <a:r>
                <a:rPr lang="en-US" sz="2800" b="1" baseline="-25000">
                  <a:solidFill>
                    <a:srgbClr val="FF0000"/>
                  </a:solidFill>
                  <a:latin typeface="+mj-lt"/>
                </a:rPr>
                <a:t>2</a:t>
              </a:r>
              <a:r>
                <a:rPr lang="en-US" sz="2800" b="1">
                  <a:solidFill>
                    <a:srgbClr val="FF0000"/>
                  </a:solidFill>
                  <a:latin typeface="+mj-lt"/>
                </a:rPr>
                <a:t>O </a:t>
              </a:r>
              <a:r>
                <a:rPr lang="en-US" sz="2800" b="1">
                  <a:solidFill>
                    <a:srgbClr val="FF0000"/>
                  </a:solidFill>
                  <a:latin typeface="+mj-lt"/>
                  <a:cs typeface="Times New Roman" panose="02020603050405020304" pitchFamily="18" charset="0"/>
                </a:rPr>
                <a:t>→  H</a:t>
              </a:r>
              <a:r>
                <a:rPr lang="en-US" sz="2800" b="1" baseline="-25000">
                  <a:solidFill>
                    <a:srgbClr val="FF0000"/>
                  </a:solidFill>
                  <a:latin typeface="+mj-lt"/>
                  <a:cs typeface="Times New Roman" panose="02020603050405020304" pitchFamily="18" charset="0"/>
                </a:rPr>
                <a:t>3</a:t>
              </a:r>
              <a:r>
                <a:rPr lang="en-US" sz="2800" b="1">
                  <a:solidFill>
                    <a:srgbClr val="FF0000"/>
                  </a:solidFill>
                  <a:latin typeface="+mj-lt"/>
                  <a:cs typeface="Times New Roman" panose="02020603050405020304" pitchFamily="18" charset="0"/>
                </a:rPr>
                <a:t>O</a:t>
              </a:r>
              <a:r>
                <a:rPr lang="en-US" sz="2800" b="1" baseline="30000">
                  <a:solidFill>
                    <a:srgbClr val="FF0000"/>
                  </a:solidFill>
                  <a:latin typeface="+mj-lt"/>
                  <a:cs typeface="Times New Roman" panose="02020603050405020304" pitchFamily="18" charset="0"/>
                </a:rPr>
                <a:t>+</a:t>
              </a:r>
              <a:r>
                <a:rPr lang="en-US" sz="2800" b="1">
                  <a:solidFill>
                    <a:srgbClr val="FF0000"/>
                  </a:solidFill>
                  <a:latin typeface="+mj-lt"/>
                  <a:cs typeface="Times New Roman" panose="02020603050405020304" pitchFamily="18" charset="0"/>
                </a:rPr>
                <a:t>  +  Cl</a:t>
              </a:r>
              <a:r>
                <a:rPr lang="en-US" sz="3600" b="1" baseline="30000">
                  <a:solidFill>
                    <a:srgbClr val="FF0000"/>
                  </a:solidFill>
                  <a:latin typeface="+mj-lt"/>
                  <a:cs typeface="Times New Roman" panose="02020603050405020304" pitchFamily="18" charset="0"/>
                </a:rPr>
                <a:t>-</a:t>
              </a:r>
              <a:endParaRPr lang="en-US" sz="2800" b="1" baseline="30000">
                <a:solidFill>
                  <a:srgbClr val="FF0000"/>
                </a:solidFill>
                <a:latin typeface="+mj-lt"/>
              </a:endParaRPr>
            </a:p>
          </p:txBody>
        </p:sp>
      </p:grpSp>
      <p:sp>
        <p:nvSpPr>
          <p:cNvPr id="18433" name="TextBox 18432">
            <a:extLst>
              <a:ext uri="{FF2B5EF4-FFF2-40B4-BE49-F238E27FC236}">
                <a16:creationId xmlns:a16="http://schemas.microsoft.com/office/drawing/2014/main" xmlns="" id="{EF0B0E23-A66B-E0F4-8FB5-9DA5F3A1E452}"/>
              </a:ext>
            </a:extLst>
          </p:cNvPr>
          <p:cNvSpPr txBox="1"/>
          <p:nvPr/>
        </p:nvSpPr>
        <p:spPr>
          <a:xfrm>
            <a:off x="8608472" y="4960100"/>
            <a:ext cx="907003" cy="609398"/>
          </a:xfrm>
          <a:prstGeom prst="rect">
            <a:avLst/>
          </a:prstGeom>
          <a:noFill/>
        </p:spPr>
        <p:txBody>
          <a:bodyPr wrap="square" rtlCol="0">
            <a:spAutoFit/>
          </a:bodyPr>
          <a:lstStyle/>
          <a:p>
            <a:pPr>
              <a:lnSpc>
                <a:spcPct val="120000"/>
              </a:lnSpc>
            </a:pPr>
            <a:r>
              <a:rPr lang="en-US" sz="2800" b="1" dirty="0" smtClean="0">
                <a:solidFill>
                  <a:srgbClr val="7030A0"/>
                </a:solidFill>
                <a:latin typeface="+mj-lt"/>
              </a:rPr>
              <a:t>(b</a:t>
            </a:r>
            <a:r>
              <a:rPr lang="en-US" sz="2800" b="1" dirty="0">
                <a:solidFill>
                  <a:srgbClr val="7030A0"/>
                </a:solidFill>
                <a:latin typeface="+mj-lt"/>
              </a:rPr>
              <a:t>)</a:t>
            </a:r>
          </a:p>
        </p:txBody>
      </p:sp>
    </p:spTree>
    <p:extLst>
      <p:ext uri="{BB962C8B-B14F-4D97-AF65-F5344CB8AC3E}">
        <p14:creationId xmlns:p14="http://schemas.microsoft.com/office/powerpoint/2010/main" val="729618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randombar(horizontal)">
                                      <p:cBhvr>
                                        <p:cTn id="15" dur="500"/>
                                        <p:tgtEl>
                                          <p:spTgt spid="28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randombar(horizontal)">
                                      <p:cBhvr>
                                        <p:cTn id="18" dur="500"/>
                                        <p:tgtEl>
                                          <p:spTgt spid="28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8435"/>
                                        </p:tgtEl>
                                        <p:attrNameLst>
                                          <p:attrName>style.visibility</p:attrName>
                                        </p:attrNameLst>
                                      </p:cBhvr>
                                      <p:to>
                                        <p:strVal val="visible"/>
                                      </p:to>
                                    </p:set>
                                    <p:animEffect transition="in" filter="randombar(horizontal)">
                                      <p:cBhvr>
                                        <p:cTn id="28" dur="500"/>
                                        <p:tgtEl>
                                          <p:spTgt spid="1843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433"/>
                                        </p:tgtEl>
                                        <p:attrNameLst>
                                          <p:attrName>style.visibility</p:attrName>
                                        </p:attrNameLst>
                                      </p:cBhvr>
                                      <p:to>
                                        <p:strVal val="visible"/>
                                      </p:to>
                                    </p:set>
                                    <p:animEffect transition="in" filter="randombar(horizontal)">
                                      <p:cBhvr>
                                        <p:cTn id="31"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85" grpId="0"/>
      <p:bldP spid="184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xmlns="" id="{BA14FA25-5C8C-FAF7-9421-3CDB036A4381}"/>
              </a:ext>
            </a:extLst>
          </p:cNvPr>
          <p:cNvSpPr/>
          <p:nvPr/>
        </p:nvSpPr>
        <p:spPr>
          <a:xfrm>
            <a:off x="1562030" y="1096847"/>
            <a:ext cx="9057685" cy="750059"/>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1177795" y="764730"/>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2123576" y="1222773"/>
            <a:ext cx="8487085" cy="473912"/>
          </a:xfrm>
          <a:prstGeom prst="rect">
            <a:avLst/>
          </a:prstGeom>
          <a:noFill/>
        </p:spPr>
        <p:txBody>
          <a:bodyPr wrap="square" rtlCol="0">
            <a:spAutoFit/>
          </a:bodyPr>
          <a:lstStyle/>
          <a:p>
            <a:pPr>
              <a:lnSpc>
                <a:spcPct val="125000"/>
              </a:lnSpc>
            </a:pPr>
            <a:r>
              <a:rPr lang="vi-VN" sz="2200" b="1" dirty="0"/>
              <a:t>Ở quá trình </a:t>
            </a:r>
            <a:r>
              <a:rPr lang="vi-VN" sz="2200" b="1" dirty="0" smtClean="0">
                <a:solidFill>
                  <a:srgbClr val="7030A0"/>
                </a:solidFill>
              </a:rPr>
              <a:t>(b</a:t>
            </a:r>
            <a:r>
              <a:rPr lang="vi-VN" sz="2200" b="1" dirty="0">
                <a:solidFill>
                  <a:srgbClr val="7030A0"/>
                </a:solidFill>
              </a:rPr>
              <a:t>)</a:t>
            </a:r>
            <a:r>
              <a:rPr lang="vi-VN" sz="2200" b="1" dirty="0"/>
              <a:t>,</a:t>
            </a:r>
            <a:r>
              <a:rPr lang="vi-VN" sz="2200" b="1" dirty="0">
                <a:solidFill>
                  <a:srgbClr val="7030A0"/>
                </a:solidFill>
              </a:rPr>
              <a:t> </a:t>
            </a:r>
            <a:r>
              <a:rPr lang="en-US" sz="2200" b="1" dirty="0" err="1" smtClean="0"/>
              <a:t>chất</a:t>
            </a:r>
            <a:r>
              <a:rPr lang="en-US" sz="2200" b="1" dirty="0" smtClean="0"/>
              <a:t> </a:t>
            </a:r>
            <a:r>
              <a:rPr lang="en-US" sz="2200" b="1" dirty="0" err="1" smtClean="0"/>
              <a:t>nào</a:t>
            </a:r>
            <a:r>
              <a:rPr lang="en-US" sz="2200" b="1" dirty="0" smtClean="0"/>
              <a:t> </a:t>
            </a:r>
            <a:r>
              <a:rPr lang="en-US" sz="2200" b="1" dirty="0" err="1" smtClean="0"/>
              <a:t>cho</a:t>
            </a:r>
            <a:r>
              <a:rPr lang="en-US" sz="2200" b="1" dirty="0" smtClean="0"/>
              <a:t> H</a:t>
            </a:r>
            <a:r>
              <a:rPr lang="en-US" sz="2200" b="1" baseline="30000" dirty="0" smtClean="0"/>
              <a:t>+</a:t>
            </a:r>
            <a:r>
              <a:rPr lang="en-US" sz="2200" b="1" dirty="0" smtClean="0"/>
              <a:t>, </a:t>
            </a:r>
            <a:r>
              <a:rPr lang="en-US" sz="2200" b="1" dirty="0" err="1" smtClean="0"/>
              <a:t>chất</a:t>
            </a:r>
            <a:r>
              <a:rPr lang="en-US" sz="2200" b="1" dirty="0" smtClean="0"/>
              <a:t> </a:t>
            </a:r>
            <a:r>
              <a:rPr lang="en-US" sz="2200" b="1" dirty="0" err="1" smtClean="0"/>
              <a:t>nào</a:t>
            </a:r>
            <a:r>
              <a:rPr lang="en-US" sz="2200" b="1" dirty="0" smtClean="0"/>
              <a:t> </a:t>
            </a:r>
            <a:r>
              <a:rPr lang="en-US" sz="2200" b="1" dirty="0" err="1" smtClean="0"/>
              <a:t>nhận</a:t>
            </a:r>
            <a:r>
              <a:rPr lang="en-US" sz="2200" b="1" dirty="0" smtClean="0"/>
              <a:t> H</a:t>
            </a:r>
            <a:r>
              <a:rPr lang="en-US" sz="2200" b="1" baseline="30000" dirty="0" smtClean="0"/>
              <a:t>+</a:t>
            </a:r>
            <a:r>
              <a:rPr lang="en-US" sz="2200" b="1" dirty="0" smtClean="0"/>
              <a:t>?</a:t>
            </a:r>
            <a:endParaRPr lang="vi-VN" sz="2200" b="1" dirty="0"/>
          </a:p>
        </p:txBody>
      </p:sp>
      <p:grpSp>
        <p:nvGrpSpPr>
          <p:cNvPr id="5" name="Group 4">
            <a:extLst>
              <a:ext uri="{FF2B5EF4-FFF2-40B4-BE49-F238E27FC236}">
                <a16:creationId xmlns:a16="http://schemas.microsoft.com/office/drawing/2014/main" xmlns="" id="{6ED1650D-5F7D-E370-53ED-725C9C4E9610}"/>
              </a:ext>
            </a:extLst>
          </p:cNvPr>
          <p:cNvGrpSpPr/>
          <p:nvPr/>
        </p:nvGrpSpPr>
        <p:grpSpPr>
          <a:xfrm>
            <a:off x="3467100" y="2075574"/>
            <a:ext cx="5085122" cy="686264"/>
            <a:chOff x="3467100" y="4764549"/>
            <a:chExt cx="5085122" cy="686264"/>
          </a:xfrm>
        </p:grpSpPr>
        <p:sp>
          <p:nvSpPr>
            <p:cNvPr id="257" name="Hexagon 256">
              <a:extLst>
                <a:ext uri="{FF2B5EF4-FFF2-40B4-BE49-F238E27FC236}">
                  <a16:creationId xmlns:a16="http://schemas.microsoft.com/office/drawing/2014/main" xmlns=""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extBox 257">
              <a:extLst>
                <a:ext uri="{FF2B5EF4-FFF2-40B4-BE49-F238E27FC236}">
                  <a16:creationId xmlns:a16="http://schemas.microsoft.com/office/drawing/2014/main" xmlns="" id="{1D997C23-67FA-62BC-08CD-3BDAC604AD05}"/>
                </a:ext>
              </a:extLst>
            </p:cNvPr>
            <p:cNvSpPr txBox="1"/>
            <p:nvPr/>
          </p:nvSpPr>
          <p:spPr>
            <a:xfrm>
              <a:off x="3695700" y="4865121"/>
              <a:ext cx="4678724" cy="523220"/>
            </a:xfrm>
            <a:prstGeom prst="rect">
              <a:avLst/>
            </a:prstGeom>
            <a:noFill/>
          </p:spPr>
          <p:txBody>
            <a:bodyPr wrap="square" rtlCol="0">
              <a:spAutoFit/>
            </a:bodyPr>
            <a:lstStyle/>
            <a:p>
              <a:pPr algn="ctr"/>
              <a:r>
                <a:rPr lang="en-US" sz="2800" b="1" dirty="0" err="1">
                  <a:solidFill>
                    <a:srgbClr val="FF0000"/>
                  </a:solidFill>
                  <a:latin typeface="+mj-lt"/>
                </a:rPr>
                <a:t>HCl</a:t>
              </a:r>
              <a:r>
                <a:rPr lang="en-US" sz="2800" b="1" dirty="0">
                  <a:solidFill>
                    <a:srgbClr val="FF0000"/>
                  </a:solidFill>
                  <a:latin typeface="+mj-lt"/>
                </a:rPr>
                <a:t>  +  H</a:t>
              </a:r>
              <a:r>
                <a:rPr lang="en-US" sz="2800" b="1" baseline="-25000" dirty="0">
                  <a:solidFill>
                    <a:srgbClr val="FF0000"/>
                  </a:solidFill>
                  <a:latin typeface="+mj-lt"/>
                </a:rPr>
                <a:t>2</a:t>
              </a:r>
              <a:r>
                <a:rPr lang="en-US" sz="2800" b="1" dirty="0">
                  <a:solidFill>
                    <a:srgbClr val="FF0000"/>
                  </a:solidFill>
                  <a:latin typeface="+mj-lt"/>
                </a:rPr>
                <a:t>O </a:t>
              </a:r>
              <a:r>
                <a:rPr lang="en-US" sz="2800" b="1" dirty="0">
                  <a:solidFill>
                    <a:srgbClr val="FF0000"/>
                  </a:solidFill>
                  <a:latin typeface="+mj-lt"/>
                  <a:cs typeface="Times New Roman" panose="02020603050405020304" pitchFamily="18" charset="0"/>
                </a:rPr>
                <a:t>→  H</a:t>
              </a:r>
              <a:r>
                <a:rPr lang="en-US" sz="2800" b="1" baseline="-25000" dirty="0">
                  <a:solidFill>
                    <a:srgbClr val="FF0000"/>
                  </a:solidFill>
                  <a:latin typeface="+mj-lt"/>
                  <a:cs typeface="Times New Roman" panose="02020603050405020304" pitchFamily="18" charset="0"/>
                </a:rPr>
                <a:t>3</a:t>
              </a:r>
              <a:r>
                <a:rPr lang="en-US" sz="2800" b="1" dirty="0">
                  <a:solidFill>
                    <a:srgbClr val="FF0000"/>
                  </a:solidFill>
                  <a:latin typeface="+mj-lt"/>
                  <a:cs typeface="Times New Roman" panose="02020603050405020304" pitchFamily="18" charset="0"/>
                </a:rPr>
                <a:t>O</a:t>
              </a:r>
              <a:r>
                <a:rPr lang="en-US" sz="2800" b="1" baseline="30000" dirty="0">
                  <a:solidFill>
                    <a:srgbClr val="FF0000"/>
                  </a:solidFill>
                  <a:latin typeface="+mj-lt"/>
                  <a:cs typeface="Times New Roman" panose="02020603050405020304" pitchFamily="18" charset="0"/>
                </a:rPr>
                <a:t>+</a:t>
              </a:r>
              <a:r>
                <a:rPr lang="en-US" sz="2800" b="1" dirty="0">
                  <a:solidFill>
                    <a:srgbClr val="FF0000"/>
                  </a:solidFill>
                  <a:latin typeface="+mj-lt"/>
                  <a:cs typeface="Times New Roman" panose="02020603050405020304" pitchFamily="18" charset="0"/>
                </a:rPr>
                <a:t>  +  Cl</a:t>
              </a:r>
              <a:r>
                <a:rPr lang="en-US" sz="3600" b="1" baseline="30000" dirty="0">
                  <a:solidFill>
                    <a:srgbClr val="FF0000"/>
                  </a:solidFill>
                  <a:latin typeface="+mj-lt"/>
                  <a:cs typeface="Times New Roman" panose="02020603050405020304" pitchFamily="18" charset="0"/>
                </a:rPr>
                <a:t>-</a:t>
              </a:r>
              <a:endParaRPr lang="en-US" sz="2800" b="1" baseline="30000" dirty="0">
                <a:solidFill>
                  <a:srgbClr val="FF0000"/>
                </a:solidFill>
                <a:latin typeface="+mj-lt"/>
              </a:endParaRPr>
            </a:p>
          </p:txBody>
        </p:sp>
      </p:grpSp>
      <p:sp>
        <p:nvSpPr>
          <p:cNvPr id="259" name="TextBox 258">
            <a:extLst>
              <a:ext uri="{FF2B5EF4-FFF2-40B4-BE49-F238E27FC236}">
                <a16:creationId xmlns:a16="http://schemas.microsoft.com/office/drawing/2014/main" xmlns="" id="{C1A4C74F-D0CD-7D4F-E87A-6AD544C6F1FA}"/>
              </a:ext>
            </a:extLst>
          </p:cNvPr>
          <p:cNvSpPr txBox="1"/>
          <p:nvPr/>
        </p:nvSpPr>
        <p:spPr>
          <a:xfrm>
            <a:off x="8608472" y="2090150"/>
            <a:ext cx="907003" cy="609398"/>
          </a:xfrm>
          <a:prstGeom prst="rect">
            <a:avLst/>
          </a:prstGeom>
          <a:noFill/>
        </p:spPr>
        <p:txBody>
          <a:bodyPr wrap="square" rtlCol="0">
            <a:spAutoFit/>
          </a:bodyPr>
          <a:lstStyle/>
          <a:p>
            <a:pPr>
              <a:lnSpc>
                <a:spcPct val="120000"/>
              </a:lnSpc>
            </a:pPr>
            <a:r>
              <a:rPr lang="en-US" sz="2800" b="1" dirty="0" smtClean="0">
                <a:solidFill>
                  <a:srgbClr val="7030A0"/>
                </a:solidFill>
                <a:latin typeface="+mj-lt"/>
              </a:rPr>
              <a:t>(b</a:t>
            </a:r>
            <a:r>
              <a:rPr lang="en-US" sz="2800" b="1" dirty="0">
                <a:solidFill>
                  <a:srgbClr val="7030A0"/>
                </a:solidFill>
                <a:latin typeface="+mj-lt"/>
              </a:rPr>
              <a:t>)</a:t>
            </a:r>
          </a:p>
        </p:txBody>
      </p:sp>
      <p:sp>
        <p:nvSpPr>
          <p:cNvPr id="260" name="Rectangle: Rounded Corners 259">
            <a:extLst>
              <a:ext uri="{FF2B5EF4-FFF2-40B4-BE49-F238E27FC236}">
                <a16:creationId xmlns:a16="http://schemas.microsoft.com/office/drawing/2014/main" xmlns="" id="{06BE3C00-66C4-9286-4F59-BDB2426A7DA5}"/>
              </a:ext>
            </a:extLst>
          </p:cNvPr>
          <p:cNvSpPr/>
          <p:nvPr/>
        </p:nvSpPr>
        <p:spPr>
          <a:xfrm>
            <a:off x="5517091" y="3066509"/>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2" name="Group 1">
            <a:extLst>
              <a:ext uri="{FF2B5EF4-FFF2-40B4-BE49-F238E27FC236}">
                <a16:creationId xmlns:a16="http://schemas.microsoft.com/office/drawing/2014/main" xmlns="" id="{3827B084-620E-B00D-68CB-E457181A2F37}"/>
              </a:ext>
            </a:extLst>
          </p:cNvPr>
          <p:cNvGrpSpPr/>
          <p:nvPr/>
        </p:nvGrpSpPr>
        <p:grpSpPr>
          <a:xfrm>
            <a:off x="2336911" y="4407961"/>
            <a:ext cx="8662855" cy="1107996"/>
            <a:chOff x="1984020" y="3965035"/>
            <a:chExt cx="8662855" cy="1107996"/>
          </a:xfrm>
        </p:grpSpPr>
        <p:sp>
          <p:nvSpPr>
            <p:cNvPr id="261" name="TextBox 260">
              <a:extLst>
                <a:ext uri="{FF2B5EF4-FFF2-40B4-BE49-F238E27FC236}">
                  <a16:creationId xmlns:a16="http://schemas.microsoft.com/office/drawing/2014/main" xmlns="" id="{8538CF3D-4C42-8A5C-A364-1644A6A2A573}"/>
                </a:ext>
              </a:extLst>
            </p:cNvPr>
            <p:cNvSpPr txBox="1"/>
            <p:nvPr/>
          </p:nvSpPr>
          <p:spPr>
            <a:xfrm>
              <a:off x="2689139" y="3965035"/>
              <a:ext cx="7957736" cy="1107996"/>
            </a:xfrm>
            <a:prstGeom prst="rect">
              <a:avLst/>
            </a:prstGeom>
            <a:noFill/>
          </p:spPr>
          <p:txBody>
            <a:bodyPr wrap="square" rtlCol="0">
              <a:spAutoFit/>
            </a:bodyPr>
            <a:lstStyle/>
            <a:p>
              <a:pPr>
                <a:lnSpc>
                  <a:spcPct val="150000"/>
                </a:lnSpc>
              </a:pPr>
              <a:r>
                <a:rPr lang="en-US" sz="2200" dirty="0" err="1" smtClean="0"/>
                <a:t>HCl</a:t>
              </a:r>
              <a:r>
                <a:rPr lang="en-US" sz="2200" dirty="0" smtClean="0"/>
                <a:t> </a:t>
              </a:r>
              <a:r>
                <a:rPr lang="en-US" sz="2200" dirty="0" err="1" smtClean="0"/>
                <a:t>cho</a:t>
              </a:r>
              <a:r>
                <a:rPr lang="en-US" sz="2200" dirty="0" smtClean="0"/>
                <a:t> H</a:t>
              </a:r>
              <a:r>
                <a:rPr lang="en-US" sz="2200" baseline="30000" dirty="0" smtClean="0"/>
                <a:t>+</a:t>
              </a:r>
            </a:p>
            <a:p>
              <a:pPr>
                <a:lnSpc>
                  <a:spcPct val="150000"/>
                </a:lnSpc>
              </a:pPr>
              <a:r>
                <a:rPr lang="en-US" sz="2200" dirty="0" smtClean="0"/>
                <a:t>H</a:t>
              </a:r>
              <a:r>
                <a:rPr lang="en-US" sz="2200" baseline="-25000" dirty="0" smtClean="0"/>
                <a:t>2</a:t>
              </a:r>
              <a:r>
                <a:rPr lang="en-US" sz="2200" dirty="0" smtClean="0"/>
                <a:t>O </a:t>
              </a:r>
              <a:r>
                <a:rPr lang="en-US" sz="2200" dirty="0" err="1" smtClean="0"/>
                <a:t>nhận</a:t>
              </a:r>
              <a:r>
                <a:rPr lang="en-US" sz="2200" dirty="0" smtClean="0"/>
                <a:t> H</a:t>
              </a:r>
              <a:r>
                <a:rPr lang="en-US" sz="2200" baseline="30000" dirty="0" smtClean="0"/>
                <a:t>+</a:t>
              </a:r>
              <a:endParaRPr lang="en-US" sz="2200" baseline="30000" dirty="0"/>
            </a:p>
          </p:txBody>
        </p:sp>
        <p:pic>
          <p:nvPicPr>
            <p:cNvPr id="269" name="Picture 268">
              <a:extLst>
                <a:ext uri="{FF2B5EF4-FFF2-40B4-BE49-F238E27FC236}">
                  <a16:creationId xmlns:a16="http://schemas.microsoft.com/office/drawing/2014/main" xmlns="" id="{BBB25E13-652E-E109-221F-4842509B5871}"/>
                </a:ext>
              </a:extLst>
            </p:cNvPr>
            <p:cNvPicPr>
              <a:picLocks noChangeAspect="1"/>
            </p:cNvPicPr>
            <p:nvPr/>
          </p:nvPicPr>
          <p:blipFill>
            <a:blip r:embed="rId8"/>
            <a:stretch>
              <a:fillRect/>
            </a:stretch>
          </p:blipFill>
          <p:spPr>
            <a:xfrm>
              <a:off x="1984020" y="4125097"/>
              <a:ext cx="632460" cy="632460"/>
            </a:xfrm>
            <a:prstGeom prst="rect">
              <a:avLst/>
            </a:prstGeom>
          </p:spPr>
        </p:pic>
      </p:grpSp>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4427" t="61096" r="4427" b="6597"/>
          <a:stretch/>
        </p:blipFill>
        <p:spPr>
          <a:xfrm>
            <a:off x="5483575" y="4212661"/>
            <a:ext cx="5637408" cy="1498597"/>
          </a:xfrm>
          <a:prstGeom prst="rect">
            <a:avLst/>
          </a:prstGeom>
        </p:spPr>
      </p:pic>
    </p:spTree>
    <p:extLst>
      <p:ext uri="{BB962C8B-B14F-4D97-AF65-F5344CB8AC3E}">
        <p14:creationId xmlns:p14="http://schemas.microsoft.com/office/powerpoint/2010/main" val="979584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1</a:t>
              </a:r>
            </a:p>
          </p:txBody>
        </p:sp>
      </p:grpSp>
      <p:sp>
        <p:nvSpPr>
          <p:cNvPr id="277" name="TextBox 276">
            <a:extLst>
              <a:ext uri="{FF2B5EF4-FFF2-40B4-BE49-F238E27FC236}">
                <a16:creationId xmlns:a16="http://schemas.microsoft.com/office/drawing/2014/main" xmlns="" id="{A9079077-8347-CC35-7936-937D549ADDFD}"/>
              </a:ext>
            </a:extLst>
          </p:cNvPr>
          <p:cNvSpPr txBox="1"/>
          <p:nvPr/>
        </p:nvSpPr>
        <p:spPr>
          <a:xfrm>
            <a:off x="2722074" y="1429410"/>
            <a:ext cx="6536225" cy="461217"/>
          </a:xfrm>
          <a:prstGeom prst="rect">
            <a:avLst/>
          </a:prstGeom>
          <a:noFill/>
        </p:spPr>
        <p:txBody>
          <a:bodyPr wrap="square" rtlCol="0">
            <a:spAutoFit/>
          </a:bodyPr>
          <a:lstStyle/>
          <a:p>
            <a:pPr>
              <a:lnSpc>
                <a:spcPct val="120000"/>
              </a:lnSpc>
            </a:pPr>
            <a:r>
              <a:rPr lang="en-US" sz="2200" dirty="0" err="1"/>
              <a:t>HCl</a:t>
            </a:r>
            <a:r>
              <a:rPr lang="en-US" sz="2200" dirty="0"/>
              <a:t> </a:t>
            </a:r>
            <a:r>
              <a:rPr lang="en-US" sz="2200" dirty="0" err="1"/>
              <a:t>phân</a:t>
            </a:r>
            <a:r>
              <a:rPr lang="en-US" sz="2200" dirty="0"/>
              <a:t> li </a:t>
            </a:r>
            <a:r>
              <a:rPr lang="en-US" sz="2200" dirty="0" err="1"/>
              <a:t>trong</a:t>
            </a:r>
            <a:r>
              <a:rPr lang="en-US" sz="2200" dirty="0"/>
              <a:t> </a:t>
            </a:r>
            <a:r>
              <a:rPr lang="en-US" sz="2200" dirty="0" err="1"/>
              <a:t>nước</a:t>
            </a:r>
            <a:r>
              <a:rPr lang="en-US" sz="2200" dirty="0"/>
              <a:t> </a:t>
            </a:r>
            <a:r>
              <a:rPr lang="en-US" sz="2200" dirty="0" err="1"/>
              <a:t>theo</a:t>
            </a:r>
            <a:r>
              <a:rPr lang="en-US" sz="2200" dirty="0"/>
              <a:t> </a:t>
            </a:r>
            <a:r>
              <a:rPr lang="en-US" sz="2200" dirty="0" err="1"/>
              <a:t>phương</a:t>
            </a:r>
            <a:r>
              <a:rPr lang="en-US" sz="2200" dirty="0"/>
              <a:t> </a:t>
            </a:r>
            <a:r>
              <a:rPr lang="en-US" sz="2200" dirty="0" err="1"/>
              <a:t>trình</a:t>
            </a:r>
            <a:r>
              <a:rPr lang="en-US" sz="2200" dirty="0"/>
              <a:t> </a:t>
            </a:r>
            <a:r>
              <a:rPr lang="en-US" sz="2200" dirty="0" err="1"/>
              <a:t>sau</a:t>
            </a:r>
            <a:r>
              <a:rPr lang="en-US" sz="2200" dirty="0"/>
              <a:t>:</a:t>
            </a:r>
          </a:p>
        </p:txBody>
      </p:sp>
      <p:grpSp>
        <p:nvGrpSpPr>
          <p:cNvPr id="284" name="Group 283">
            <a:extLst>
              <a:ext uri="{FF2B5EF4-FFF2-40B4-BE49-F238E27FC236}">
                <a16:creationId xmlns:a16="http://schemas.microsoft.com/office/drawing/2014/main" xmlns="" id="{1A72A920-F66C-9CBB-E1AE-43E10A046720}"/>
              </a:ext>
            </a:extLst>
          </p:cNvPr>
          <p:cNvGrpSpPr/>
          <p:nvPr/>
        </p:nvGrpSpPr>
        <p:grpSpPr>
          <a:xfrm>
            <a:off x="4297722" y="2110911"/>
            <a:ext cx="3423878" cy="686264"/>
            <a:chOff x="4297722" y="2463336"/>
            <a:chExt cx="3423878"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4297722" y="2463336"/>
              <a:ext cx="3423878"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4529944" y="2563908"/>
              <a:ext cx="3010235" cy="523220"/>
            </a:xfrm>
            <a:prstGeom prst="rect">
              <a:avLst/>
            </a:prstGeom>
            <a:noFill/>
          </p:spPr>
          <p:txBody>
            <a:bodyPr wrap="square" rtlCol="0">
              <a:spAutoFit/>
            </a:bodyPr>
            <a:lstStyle/>
            <a:p>
              <a:pPr algn="ctr"/>
              <a:r>
                <a:rPr lang="en-US" sz="2800" b="1" dirty="0" err="1">
                  <a:solidFill>
                    <a:srgbClr val="FF0000"/>
                  </a:solidFill>
                  <a:latin typeface="+mj-lt"/>
                </a:rPr>
                <a:t>HCl</a:t>
              </a:r>
              <a:r>
                <a:rPr lang="en-US" sz="2800" b="1" dirty="0">
                  <a:solidFill>
                    <a:srgbClr val="FF0000"/>
                  </a:solidFill>
                  <a:latin typeface="+mj-lt"/>
                </a:rPr>
                <a:t>  </a:t>
              </a:r>
              <a:r>
                <a:rPr lang="en-US" sz="2800" b="1" dirty="0">
                  <a:solidFill>
                    <a:srgbClr val="FF0000"/>
                  </a:solidFill>
                  <a:latin typeface="+mj-lt"/>
                  <a:cs typeface="Times New Roman" panose="02020603050405020304" pitchFamily="18" charset="0"/>
                </a:rPr>
                <a:t>→  H</a:t>
              </a:r>
              <a:r>
                <a:rPr lang="en-US" sz="2800" b="1" baseline="30000" dirty="0">
                  <a:solidFill>
                    <a:srgbClr val="FF0000"/>
                  </a:solidFill>
                  <a:latin typeface="+mj-lt"/>
                  <a:cs typeface="Times New Roman" panose="02020603050405020304" pitchFamily="18" charset="0"/>
                </a:rPr>
                <a:t>+</a:t>
              </a:r>
              <a:r>
                <a:rPr lang="en-US" sz="2800" b="1" dirty="0">
                  <a:solidFill>
                    <a:srgbClr val="FF0000"/>
                  </a:solidFill>
                  <a:latin typeface="+mj-lt"/>
                  <a:cs typeface="Times New Roman" panose="02020603050405020304" pitchFamily="18" charset="0"/>
                </a:rPr>
                <a:t>  +  Cl</a:t>
              </a:r>
              <a:r>
                <a:rPr lang="en-US" sz="3600" b="1" baseline="30000" dirty="0">
                  <a:solidFill>
                    <a:srgbClr val="FF0000"/>
                  </a:solidFill>
                  <a:latin typeface="+mj-lt"/>
                  <a:cs typeface="Times New Roman" panose="02020603050405020304" pitchFamily="18" charset="0"/>
                </a:rPr>
                <a:t>-</a:t>
              </a:r>
              <a:endParaRPr lang="en-US" sz="2800" b="1" baseline="30000" dirty="0">
                <a:solidFill>
                  <a:srgbClr val="FF0000"/>
                </a:solidFill>
                <a:latin typeface="+mj-lt"/>
              </a:endParaRPr>
            </a:p>
          </p:txBody>
        </p:sp>
      </p:grpSp>
      <p:sp>
        <p:nvSpPr>
          <p:cNvPr id="285" name="TextBox 284">
            <a:extLst>
              <a:ext uri="{FF2B5EF4-FFF2-40B4-BE49-F238E27FC236}">
                <a16:creationId xmlns:a16="http://schemas.microsoft.com/office/drawing/2014/main" xmlns="" id="{330A36D6-841E-6FEA-0368-0B1C211903C1}"/>
              </a:ext>
            </a:extLst>
          </p:cNvPr>
          <p:cNvSpPr txBox="1"/>
          <p:nvPr/>
        </p:nvSpPr>
        <p:spPr>
          <a:xfrm>
            <a:off x="7779797" y="2125487"/>
            <a:ext cx="907003" cy="609398"/>
          </a:xfrm>
          <a:prstGeom prst="rect">
            <a:avLst/>
          </a:prstGeom>
          <a:noFill/>
        </p:spPr>
        <p:txBody>
          <a:bodyPr wrap="square" rtlCol="0">
            <a:spAutoFit/>
          </a:bodyPr>
          <a:lstStyle/>
          <a:p>
            <a:pPr>
              <a:lnSpc>
                <a:spcPct val="120000"/>
              </a:lnSpc>
            </a:pPr>
            <a:r>
              <a:rPr lang="en-US" sz="2800" b="1" dirty="0" smtClean="0">
                <a:solidFill>
                  <a:srgbClr val="7030A0"/>
                </a:solidFill>
                <a:latin typeface="+mj-lt"/>
              </a:rPr>
              <a:t>(a</a:t>
            </a:r>
            <a:r>
              <a:rPr lang="en-US" sz="2800" b="1" dirty="0">
                <a:solidFill>
                  <a:srgbClr val="7030A0"/>
                </a:solidFill>
                <a:latin typeface="+mj-lt"/>
              </a:rPr>
              <a:t>)</a:t>
            </a:r>
          </a:p>
        </p:txBody>
      </p:sp>
      <p:grpSp>
        <p:nvGrpSpPr>
          <p:cNvPr id="5" name="Group 4">
            <a:extLst>
              <a:ext uri="{FF2B5EF4-FFF2-40B4-BE49-F238E27FC236}">
                <a16:creationId xmlns:a16="http://schemas.microsoft.com/office/drawing/2014/main" xmlns="" id="{5A6D3C72-2A3E-0F77-17F6-B36F25553AAF}"/>
              </a:ext>
            </a:extLst>
          </p:cNvPr>
          <p:cNvGrpSpPr/>
          <p:nvPr/>
        </p:nvGrpSpPr>
        <p:grpSpPr>
          <a:xfrm>
            <a:off x="843139" y="3211065"/>
            <a:ext cx="10505723" cy="1125985"/>
            <a:chOff x="843139" y="3211065"/>
            <a:chExt cx="10505723" cy="1125985"/>
          </a:xfrm>
        </p:grpSpPr>
        <p:sp>
          <p:nvSpPr>
            <p:cNvPr id="286" name="Rectangle 285">
              <a:extLst>
                <a:ext uri="{FF2B5EF4-FFF2-40B4-BE49-F238E27FC236}">
                  <a16:creationId xmlns:a16="http://schemas.microsoft.com/office/drawing/2014/main" xmlns="" id="{3000BAA0-8EA1-D823-6BC2-480A182D6137}"/>
                </a:ext>
              </a:extLst>
            </p:cNvPr>
            <p:cNvSpPr/>
            <p:nvPr/>
          </p:nvSpPr>
          <p:spPr>
            <a:xfrm>
              <a:off x="843139" y="3211065"/>
              <a:ext cx="10505723" cy="1125985"/>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xmlns="" id="{A1D19483-52F1-44ED-5DE0-6A6DCF51F102}"/>
                </a:ext>
              </a:extLst>
            </p:cNvPr>
            <p:cNvSpPr txBox="1"/>
            <p:nvPr/>
          </p:nvSpPr>
          <p:spPr>
            <a:xfrm>
              <a:off x="979884" y="3323358"/>
              <a:ext cx="10232232" cy="904863"/>
            </a:xfrm>
            <a:prstGeom prst="rect">
              <a:avLst/>
            </a:prstGeom>
            <a:noFill/>
          </p:spPr>
          <p:txBody>
            <a:bodyPr wrap="square">
              <a:spAutoFit/>
            </a:bodyPr>
            <a:lstStyle/>
            <a:p>
              <a:pPr>
                <a:lnSpc>
                  <a:spcPct val="120000"/>
                </a:lnSpc>
              </a:pPr>
              <a:r>
                <a:rPr lang="vi-VN" sz="2200" dirty="0"/>
                <a:t>Theo thuyết Br</a:t>
              </a:r>
              <a:r>
                <a:rPr lang="en-US" b="1" dirty="0">
                  <a:latin typeface="+mj-lt"/>
                  <a:sym typeface="Symbol" panose="05050102010706020507" pitchFamily="18" charset="2"/>
                </a:rPr>
                <a:t></a:t>
              </a:r>
              <a:r>
                <a:rPr lang="vi-VN" sz="2200" dirty="0"/>
                <a:t>nsted - Lowry, HCl là acid. Để đơn giản, trong dung môi nước, sự phân li của HCl được viết dưới dạng </a:t>
              </a:r>
              <a:r>
                <a:rPr lang="vi-VN" sz="2200" b="1" dirty="0" smtClean="0">
                  <a:solidFill>
                    <a:srgbClr val="7030A0"/>
                  </a:solidFill>
                </a:rPr>
                <a:t>(a</a:t>
              </a:r>
              <a:r>
                <a:rPr lang="vi-VN" sz="2200" b="1" dirty="0">
                  <a:solidFill>
                    <a:srgbClr val="7030A0"/>
                  </a:solidFill>
                </a:rPr>
                <a:t>)</a:t>
              </a:r>
              <a:r>
                <a:rPr lang="vi-VN" sz="2200" dirty="0"/>
                <a:t>.</a:t>
              </a:r>
            </a:p>
          </p:txBody>
        </p:sp>
      </p:grpSp>
    </p:spTree>
    <p:extLst>
      <p:ext uri="{BB962C8B-B14F-4D97-AF65-F5344CB8AC3E}">
        <p14:creationId xmlns:p14="http://schemas.microsoft.com/office/powerpoint/2010/main" val="1555979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2</a:t>
              </a:r>
            </a:p>
          </p:txBody>
        </p:sp>
      </p:grpSp>
      <p:sp>
        <p:nvSpPr>
          <p:cNvPr id="277" name="TextBox 276">
            <a:extLst>
              <a:ext uri="{FF2B5EF4-FFF2-40B4-BE49-F238E27FC236}">
                <a16:creationId xmlns:a16="http://schemas.microsoft.com/office/drawing/2014/main" xmlns="" id="{A9079077-8347-CC35-7936-937D549ADDFD}"/>
              </a:ext>
            </a:extLst>
          </p:cNvPr>
          <p:cNvSpPr txBox="1"/>
          <p:nvPr/>
        </p:nvSpPr>
        <p:spPr>
          <a:xfrm>
            <a:off x="2722074" y="1429410"/>
            <a:ext cx="7779946" cy="461217"/>
          </a:xfrm>
          <a:prstGeom prst="rect">
            <a:avLst/>
          </a:prstGeom>
          <a:noFill/>
        </p:spPr>
        <p:txBody>
          <a:bodyPr wrap="square" rtlCol="0">
            <a:spAutoFit/>
          </a:bodyPr>
          <a:lstStyle/>
          <a:p>
            <a:pPr>
              <a:lnSpc>
                <a:spcPct val="120000"/>
              </a:lnSpc>
            </a:pPr>
            <a:r>
              <a:rPr lang="vi-VN" sz="2200"/>
              <a:t>Ammonia (NH</a:t>
            </a:r>
            <a:r>
              <a:rPr lang="vi-VN" sz="2200" baseline="-25000"/>
              <a:t>3</a:t>
            </a:r>
            <a:r>
              <a:rPr lang="vi-VN" sz="2200"/>
              <a:t>) khi tan trong nước có phản ứng với nước:</a:t>
            </a:r>
          </a:p>
        </p:txBody>
      </p:sp>
      <p:grpSp>
        <p:nvGrpSpPr>
          <p:cNvPr id="25" name="Group 24">
            <a:extLst>
              <a:ext uri="{FF2B5EF4-FFF2-40B4-BE49-F238E27FC236}">
                <a16:creationId xmlns:a16="http://schemas.microsoft.com/office/drawing/2014/main" xmlns="" id="{89439A28-58DC-7CBE-6874-D18A7F2223B5}"/>
              </a:ext>
            </a:extLst>
          </p:cNvPr>
          <p:cNvGrpSpPr/>
          <p:nvPr/>
        </p:nvGrpSpPr>
        <p:grpSpPr>
          <a:xfrm>
            <a:off x="3416677" y="2228606"/>
            <a:ext cx="5358647" cy="686264"/>
            <a:chOff x="2362954" y="2228606"/>
            <a:chExt cx="5358647"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xmlns="" id="{330A36D6-841E-6FEA-0368-0B1C211903C1}"/>
              </a:ext>
            </a:extLst>
          </p:cNvPr>
          <p:cNvSpPr txBox="1"/>
          <p:nvPr/>
        </p:nvSpPr>
        <p:spPr>
          <a:xfrm>
            <a:off x="8915400" y="2303597"/>
            <a:ext cx="730460" cy="561885"/>
          </a:xfrm>
          <a:prstGeom prst="rect">
            <a:avLst/>
          </a:prstGeom>
          <a:noFill/>
        </p:spPr>
        <p:txBody>
          <a:bodyPr wrap="square" rtlCol="0">
            <a:spAutoFit/>
          </a:bodyPr>
          <a:lstStyle/>
          <a:p>
            <a:pPr>
              <a:lnSpc>
                <a:spcPct val="120000"/>
              </a:lnSpc>
            </a:pPr>
            <a:r>
              <a:rPr lang="en-US" sz="2800" b="1" dirty="0" smtClean="0">
                <a:solidFill>
                  <a:srgbClr val="7030A0"/>
                </a:solidFill>
                <a:latin typeface="+mj-lt"/>
              </a:rPr>
              <a:t>(3)</a:t>
            </a:r>
            <a:endParaRPr lang="en-US" sz="2800" b="1" dirty="0">
              <a:solidFill>
                <a:srgbClr val="7030A0"/>
              </a:solidFill>
              <a:latin typeface="+mj-lt"/>
            </a:endParaRPr>
          </a:p>
        </p:txBody>
      </p:sp>
      <p:grpSp>
        <p:nvGrpSpPr>
          <p:cNvPr id="31" name="Group 30">
            <a:extLst>
              <a:ext uri="{FF2B5EF4-FFF2-40B4-BE49-F238E27FC236}">
                <a16:creationId xmlns:a16="http://schemas.microsoft.com/office/drawing/2014/main" xmlns="" id="{087D4079-BC1B-A4EA-6EC0-FBC6E26ECF50}"/>
              </a:ext>
            </a:extLst>
          </p:cNvPr>
          <p:cNvGrpSpPr/>
          <p:nvPr/>
        </p:nvGrpSpPr>
        <p:grpSpPr>
          <a:xfrm>
            <a:off x="1096153" y="3096139"/>
            <a:ext cx="10130145" cy="1113722"/>
            <a:chOff x="1431131" y="3168566"/>
            <a:chExt cx="10130145" cy="1113722"/>
          </a:xfrm>
        </p:grpSpPr>
        <p:sp>
          <p:nvSpPr>
            <p:cNvPr id="26" name="Rectangle: Rounded Corners 25">
              <a:extLst>
                <a:ext uri="{FF2B5EF4-FFF2-40B4-BE49-F238E27FC236}">
                  <a16:creationId xmlns:a16="http://schemas.microsoft.com/office/drawing/2014/main" xmlns="" id="{1281A332-4CC6-8634-7B40-8FD5E7E176D2}"/>
                </a:ext>
              </a:extLst>
            </p:cNvPr>
            <p:cNvSpPr/>
            <p:nvPr/>
          </p:nvSpPr>
          <p:spPr>
            <a:xfrm>
              <a:off x="1793936" y="3479253"/>
              <a:ext cx="9767340" cy="803035"/>
            </a:xfrm>
            <a:prstGeom prst="roundRect">
              <a:avLst>
                <a:gd name="adj" fmla="val 31323"/>
              </a:avLst>
            </a:prstGeom>
            <a:solidFill>
              <a:srgbClr val="FEE6F7"/>
            </a:solidFill>
            <a:ln w="57150">
              <a:solidFill>
                <a:srgbClr val="B12F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xmlns="" id="{8385010B-3229-5A32-CD89-D9C1CC155EAE}"/>
                </a:ext>
              </a:extLst>
            </p:cNvPr>
            <p:cNvSpPr/>
            <p:nvPr/>
          </p:nvSpPr>
          <p:spPr>
            <a:xfrm>
              <a:off x="1431131" y="3168566"/>
              <a:ext cx="871538" cy="871538"/>
            </a:xfrm>
            <a:prstGeom prst="ellipse">
              <a:avLst/>
            </a:prstGeom>
            <a:solidFill>
              <a:schemeClr val="bg1"/>
            </a:solidFill>
            <a:ln w="38100">
              <a:solidFill>
                <a:srgbClr val="911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6E71C7BF-ED45-C526-0C22-CF58C9E34F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7480" y="3228722"/>
              <a:ext cx="698841" cy="698841"/>
            </a:xfrm>
            <a:prstGeom prst="rect">
              <a:avLst/>
            </a:prstGeom>
          </p:spPr>
        </p:pic>
        <p:sp>
          <p:nvSpPr>
            <p:cNvPr id="30" name="TextBox 29">
              <a:extLst>
                <a:ext uri="{FF2B5EF4-FFF2-40B4-BE49-F238E27FC236}">
                  <a16:creationId xmlns:a16="http://schemas.microsoft.com/office/drawing/2014/main" xmlns="" id="{01780E53-3135-9A16-0F87-74009D5FDC3A}"/>
                </a:ext>
              </a:extLst>
            </p:cNvPr>
            <p:cNvSpPr txBox="1"/>
            <p:nvPr/>
          </p:nvSpPr>
          <p:spPr>
            <a:xfrm>
              <a:off x="2336799" y="3633395"/>
              <a:ext cx="9124888" cy="553998"/>
            </a:xfrm>
            <a:prstGeom prst="rect">
              <a:avLst/>
            </a:prstGeom>
            <a:noFill/>
          </p:spPr>
          <p:txBody>
            <a:bodyPr wrap="square" rtlCol="0">
              <a:spAutoFit/>
            </a:bodyPr>
            <a:lstStyle/>
            <a:p>
              <a:pPr>
                <a:lnSpc>
                  <a:spcPct val="125000"/>
                </a:lnSpc>
              </a:pPr>
              <a:r>
                <a:rPr lang="en-US" sz="2400" b="1" dirty="0" err="1"/>
                <a:t>Trong</a:t>
              </a:r>
              <a:r>
                <a:rPr lang="en-US" sz="2400" b="1" dirty="0"/>
                <a:t> </a:t>
              </a:r>
              <a:r>
                <a:rPr lang="en-US" sz="2400" b="1" dirty="0" err="1"/>
                <a:t>cân</a:t>
              </a:r>
              <a:r>
                <a:rPr lang="en-US" sz="2400" b="1" dirty="0"/>
                <a:t> </a:t>
              </a:r>
              <a:r>
                <a:rPr lang="en-US" sz="2400" b="1" err="1"/>
                <a:t>bằng</a:t>
              </a:r>
              <a:r>
                <a:rPr lang="en-US" sz="2400" b="1"/>
                <a:t> </a:t>
              </a:r>
              <a:r>
                <a:rPr lang="en-US" sz="2400" b="1" smtClean="0">
                  <a:solidFill>
                    <a:srgbClr val="7030A0"/>
                  </a:solidFill>
                </a:rPr>
                <a:t>(3)</a:t>
              </a:r>
              <a:r>
                <a:rPr lang="en-US" sz="2400" b="1" smtClean="0"/>
                <a:t>, </a:t>
              </a:r>
              <a:r>
                <a:rPr lang="en-US" sz="2400" b="1" dirty="0" err="1"/>
                <a:t>chất</a:t>
              </a:r>
              <a:r>
                <a:rPr lang="en-US" sz="2400" b="1" dirty="0"/>
                <a:t> </a:t>
              </a:r>
              <a:r>
                <a:rPr lang="en-US" sz="2400" b="1" dirty="0" err="1"/>
                <a:t>nào</a:t>
              </a:r>
              <a:r>
                <a:rPr lang="en-US" sz="2400" b="1" dirty="0"/>
                <a:t> </a:t>
              </a:r>
              <a:r>
                <a:rPr lang="en-US" sz="2400" b="1" dirty="0" err="1"/>
                <a:t>cho</a:t>
              </a:r>
              <a:r>
                <a:rPr lang="en-US" sz="2400" b="1" dirty="0"/>
                <a:t> H</a:t>
              </a:r>
              <a:r>
                <a:rPr lang="en-US" sz="2400" b="1" baseline="30000" dirty="0"/>
                <a:t>+</a:t>
              </a:r>
              <a:r>
                <a:rPr lang="en-US" sz="2400" b="1" dirty="0"/>
                <a:t>, </a:t>
              </a:r>
              <a:r>
                <a:rPr lang="en-US" sz="2400" b="1" dirty="0" err="1"/>
                <a:t>chất</a:t>
              </a:r>
              <a:r>
                <a:rPr lang="en-US" sz="2400" b="1" dirty="0"/>
                <a:t> </a:t>
              </a:r>
              <a:r>
                <a:rPr lang="en-US" sz="2400" b="1" dirty="0" err="1"/>
                <a:t>nào</a:t>
              </a:r>
              <a:r>
                <a:rPr lang="en-US" sz="2400" b="1" dirty="0"/>
                <a:t> </a:t>
              </a:r>
              <a:r>
                <a:rPr lang="en-US" sz="2400" b="1" dirty="0" err="1"/>
                <a:t>nhận</a:t>
              </a:r>
              <a:r>
                <a:rPr lang="en-US" sz="2400" b="1" dirty="0"/>
                <a:t> H</a:t>
              </a:r>
              <a:r>
                <a:rPr lang="en-US" sz="2400" b="1" baseline="30000" dirty="0"/>
                <a:t>+</a:t>
              </a:r>
              <a:r>
                <a:rPr lang="en-US" sz="2400" b="1" dirty="0"/>
                <a:t>?</a:t>
              </a:r>
              <a:endParaRPr lang="vi-VN" sz="2400" b="1" dirty="0"/>
            </a:p>
          </p:txBody>
        </p:sp>
      </p:grpSp>
      <p:sp>
        <p:nvSpPr>
          <p:cNvPr id="256" name="Rectangle: Rounded Corners 255">
            <a:extLst>
              <a:ext uri="{FF2B5EF4-FFF2-40B4-BE49-F238E27FC236}">
                <a16:creationId xmlns:a16="http://schemas.microsoft.com/office/drawing/2014/main" xmlns="" id="{D941AA9B-1603-2C10-67CC-CF7ED930F7C1}"/>
              </a:ext>
            </a:extLst>
          </p:cNvPr>
          <p:cNvSpPr/>
          <p:nvPr/>
        </p:nvSpPr>
        <p:spPr>
          <a:xfrm>
            <a:off x="1071839" y="4506010"/>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grpSp>
        <p:nvGrpSpPr>
          <p:cNvPr id="5" name="Group 4">
            <a:extLst>
              <a:ext uri="{FF2B5EF4-FFF2-40B4-BE49-F238E27FC236}">
                <a16:creationId xmlns:a16="http://schemas.microsoft.com/office/drawing/2014/main" xmlns="" id="{EF28A497-1B06-22BD-5A4A-0C315C475F67}"/>
              </a:ext>
            </a:extLst>
          </p:cNvPr>
          <p:cNvGrpSpPr/>
          <p:nvPr/>
        </p:nvGrpSpPr>
        <p:grpSpPr>
          <a:xfrm>
            <a:off x="2594269" y="4585583"/>
            <a:ext cx="8632027" cy="632460"/>
            <a:chOff x="2594269" y="4585583"/>
            <a:chExt cx="8632027" cy="632460"/>
          </a:xfrm>
        </p:grpSpPr>
        <p:sp>
          <p:nvSpPr>
            <p:cNvPr id="257" name="TextBox 256">
              <a:extLst>
                <a:ext uri="{FF2B5EF4-FFF2-40B4-BE49-F238E27FC236}">
                  <a16:creationId xmlns:a16="http://schemas.microsoft.com/office/drawing/2014/main" xmlns="" id="{F6A139DB-CEC4-DF34-8DC1-2D368DFF6263}"/>
                </a:ext>
              </a:extLst>
            </p:cNvPr>
            <p:cNvSpPr txBox="1"/>
            <p:nvPr/>
          </p:nvSpPr>
          <p:spPr>
            <a:xfrm>
              <a:off x="3268560" y="4671205"/>
              <a:ext cx="7957736" cy="461217"/>
            </a:xfrm>
            <a:prstGeom prst="rect">
              <a:avLst/>
            </a:prstGeom>
            <a:noFill/>
          </p:spPr>
          <p:txBody>
            <a:bodyPr wrap="square" rtlCol="0">
              <a:spAutoFit/>
            </a:bodyPr>
            <a:lstStyle/>
            <a:p>
              <a:pPr>
                <a:lnSpc>
                  <a:spcPct val="120000"/>
                </a:lnSpc>
              </a:pPr>
              <a:r>
                <a:rPr lang="en-US" sz="2200" dirty="0" smtClean="0"/>
                <a:t>NH</a:t>
              </a:r>
              <a:r>
                <a:rPr lang="en-US" sz="2200" baseline="-25000" dirty="0" smtClean="0"/>
                <a:t>3</a:t>
              </a:r>
              <a:r>
                <a:rPr lang="en-US" sz="2200" dirty="0" smtClean="0"/>
                <a:t> </a:t>
              </a:r>
              <a:r>
                <a:rPr lang="en-US" sz="2200" dirty="0" err="1" smtClean="0"/>
                <a:t>là</a:t>
              </a:r>
              <a:r>
                <a:rPr lang="en-US" sz="2200" dirty="0" smtClean="0"/>
                <a:t> </a:t>
              </a:r>
              <a:r>
                <a:rPr lang="en-US" sz="2200" dirty="0" err="1" smtClean="0"/>
                <a:t>chất</a:t>
              </a:r>
              <a:r>
                <a:rPr lang="en-US" sz="2200" dirty="0" smtClean="0"/>
                <a:t> </a:t>
              </a:r>
              <a:r>
                <a:rPr lang="en-US" sz="2200" dirty="0" err="1" smtClean="0"/>
                <a:t>nhận</a:t>
              </a:r>
              <a:r>
                <a:rPr lang="en-US" sz="2200" dirty="0" smtClean="0"/>
                <a:t> H</a:t>
              </a:r>
              <a:r>
                <a:rPr lang="en-US" sz="2200" baseline="30000" dirty="0" smtClean="0"/>
                <a:t>+</a:t>
              </a:r>
              <a:endParaRPr lang="en-US" sz="2200" baseline="30000" dirty="0"/>
            </a:p>
          </p:txBody>
        </p:sp>
        <p:pic>
          <p:nvPicPr>
            <p:cNvPr id="258" name="Picture 257">
              <a:extLst>
                <a:ext uri="{FF2B5EF4-FFF2-40B4-BE49-F238E27FC236}">
                  <a16:creationId xmlns:a16="http://schemas.microsoft.com/office/drawing/2014/main" xmlns="" id="{56FAF3B5-807A-7865-F735-AAE9C0B88175}"/>
                </a:ext>
              </a:extLst>
            </p:cNvPr>
            <p:cNvPicPr>
              <a:picLocks noChangeAspect="1"/>
            </p:cNvPicPr>
            <p:nvPr/>
          </p:nvPicPr>
          <p:blipFill>
            <a:blip r:embed="rId10"/>
            <a:stretch>
              <a:fillRect/>
            </a:stretch>
          </p:blipFill>
          <p:spPr>
            <a:xfrm>
              <a:off x="2594269" y="4585583"/>
              <a:ext cx="632460" cy="632460"/>
            </a:xfrm>
            <a:prstGeom prst="rect">
              <a:avLst/>
            </a:prstGeom>
          </p:spPr>
        </p:pic>
      </p:grpSp>
      <p:grpSp>
        <p:nvGrpSpPr>
          <p:cNvPr id="261" name="Group 260">
            <a:extLst>
              <a:ext uri="{FF2B5EF4-FFF2-40B4-BE49-F238E27FC236}">
                <a16:creationId xmlns:a16="http://schemas.microsoft.com/office/drawing/2014/main" xmlns="" id="{891EE64E-1DAE-B369-908B-699ACF2F678B}"/>
              </a:ext>
            </a:extLst>
          </p:cNvPr>
          <p:cNvGrpSpPr/>
          <p:nvPr/>
        </p:nvGrpSpPr>
        <p:grpSpPr>
          <a:xfrm>
            <a:off x="2594269" y="5525663"/>
            <a:ext cx="8632027" cy="632460"/>
            <a:chOff x="2594269" y="5525663"/>
            <a:chExt cx="8632027" cy="632460"/>
          </a:xfrm>
        </p:grpSpPr>
        <p:sp>
          <p:nvSpPr>
            <p:cNvPr id="259" name="TextBox 258">
              <a:extLst>
                <a:ext uri="{FF2B5EF4-FFF2-40B4-BE49-F238E27FC236}">
                  <a16:creationId xmlns:a16="http://schemas.microsoft.com/office/drawing/2014/main" xmlns="" id="{F5D2CE87-9BF8-191F-CCED-37667F2C8022}"/>
                </a:ext>
              </a:extLst>
            </p:cNvPr>
            <p:cNvSpPr txBox="1"/>
            <p:nvPr/>
          </p:nvSpPr>
          <p:spPr>
            <a:xfrm>
              <a:off x="3268560" y="5611285"/>
              <a:ext cx="7957736" cy="498598"/>
            </a:xfrm>
            <a:prstGeom prst="rect">
              <a:avLst/>
            </a:prstGeom>
            <a:noFill/>
          </p:spPr>
          <p:txBody>
            <a:bodyPr wrap="square" rtlCol="0">
              <a:spAutoFit/>
            </a:bodyPr>
            <a:lstStyle/>
            <a:p>
              <a:pPr>
                <a:lnSpc>
                  <a:spcPct val="120000"/>
                </a:lnSpc>
              </a:pPr>
              <a:r>
                <a:rPr lang="en-US" sz="2200" dirty="0" smtClean="0"/>
                <a:t>H</a:t>
              </a:r>
              <a:r>
                <a:rPr lang="en-US" sz="2200" baseline="-25000" dirty="0" smtClean="0"/>
                <a:t>2</a:t>
              </a:r>
              <a:r>
                <a:rPr lang="en-US" sz="2200" dirty="0" smtClean="0"/>
                <a:t>O </a:t>
              </a:r>
              <a:r>
                <a:rPr lang="en-US" sz="2200" dirty="0" err="1" smtClean="0"/>
                <a:t>là</a:t>
              </a:r>
              <a:r>
                <a:rPr lang="en-US" sz="2200" dirty="0" smtClean="0"/>
                <a:t> </a:t>
              </a:r>
              <a:r>
                <a:rPr lang="en-US" sz="2200" dirty="0" err="1" smtClean="0"/>
                <a:t>chất</a:t>
              </a:r>
              <a:r>
                <a:rPr lang="en-US" sz="2200" dirty="0" smtClean="0"/>
                <a:t> </a:t>
              </a:r>
              <a:r>
                <a:rPr lang="en-US" sz="2200" dirty="0" err="1" smtClean="0"/>
                <a:t>cho</a:t>
              </a:r>
              <a:r>
                <a:rPr lang="en-US" sz="2200" dirty="0" smtClean="0"/>
                <a:t> H</a:t>
              </a:r>
              <a:r>
                <a:rPr lang="en-US" sz="2200" baseline="30000" dirty="0" smtClean="0"/>
                <a:t>+</a:t>
              </a:r>
              <a:endParaRPr lang="en-US" sz="2200" baseline="30000" dirty="0"/>
            </a:p>
          </p:txBody>
        </p:sp>
        <p:pic>
          <p:nvPicPr>
            <p:cNvPr id="260" name="Picture 259">
              <a:extLst>
                <a:ext uri="{FF2B5EF4-FFF2-40B4-BE49-F238E27FC236}">
                  <a16:creationId xmlns:a16="http://schemas.microsoft.com/office/drawing/2014/main" xmlns="" id="{6E6439E0-2B03-1624-661C-5D086E00A06A}"/>
                </a:ext>
              </a:extLst>
            </p:cNvPr>
            <p:cNvPicPr>
              <a:picLocks noChangeAspect="1"/>
            </p:cNvPicPr>
            <p:nvPr/>
          </p:nvPicPr>
          <p:blipFill>
            <a:blip r:embed="rId10"/>
            <a:stretch>
              <a:fillRect/>
            </a:stretch>
          </p:blipFill>
          <p:spPr>
            <a:xfrm>
              <a:off x="2594269" y="5525663"/>
              <a:ext cx="632460" cy="632460"/>
            </a:xfrm>
            <a:prstGeom prst="rect">
              <a:avLst/>
            </a:prstGeom>
          </p:spPr>
        </p:pic>
      </p:grpSp>
    </p:spTree>
    <p:extLst>
      <p:ext uri="{BB962C8B-B14F-4D97-AF65-F5344CB8AC3E}">
        <p14:creationId xmlns:p14="http://schemas.microsoft.com/office/powerpoint/2010/main" val="2513723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randombar(horizontal)">
                                      <p:cBhvr>
                                        <p:cTn id="18" dur="500"/>
                                        <p:tgtEl>
                                          <p:spTgt spid="28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randombar(horizontal)">
                                      <p:cBhvr>
                                        <p:cTn id="30" dur="500"/>
                                        <p:tgtEl>
                                          <p:spTgt spid="25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61"/>
                                        </p:tgtEl>
                                        <p:attrNameLst>
                                          <p:attrName>style.visibility</p:attrName>
                                        </p:attrNameLst>
                                      </p:cBhvr>
                                      <p:to>
                                        <p:strVal val="visible"/>
                                      </p:to>
                                    </p:set>
                                    <p:animEffect transition="in" filter="wipe(left)">
                                      <p:cBhvr>
                                        <p:cTn id="35" dur="500"/>
                                        <p:tgtEl>
                                          <p:spTgt spid="261"/>
                                        </p:tgtEl>
                                      </p:cBhvr>
                                    </p:animEffect>
                                  </p:childTnLst>
                                </p:cTn>
                              </p:par>
                              <p:par>
                                <p:cTn id="36" presetID="22" presetClass="entr" presetSubtype="8"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285" grpId="0"/>
      <p:bldP spid="25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29" name="Group 28">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4" name="Rectangle 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7239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a:solidFill>
                    <a:schemeClr val="bg1"/>
                  </a:solidFill>
                </a:rPr>
                <a:t>VÍ DỤ 2</a:t>
              </a:r>
            </a:p>
          </p:txBody>
        </p:sp>
      </p:grpSp>
      <p:sp>
        <p:nvSpPr>
          <p:cNvPr id="277" name="TextBox 276">
            <a:extLst>
              <a:ext uri="{FF2B5EF4-FFF2-40B4-BE49-F238E27FC236}">
                <a16:creationId xmlns:a16="http://schemas.microsoft.com/office/drawing/2014/main" xmlns="" id="{A9079077-8347-CC35-7936-937D549ADDFD}"/>
              </a:ext>
            </a:extLst>
          </p:cNvPr>
          <p:cNvSpPr txBox="1"/>
          <p:nvPr/>
        </p:nvSpPr>
        <p:spPr>
          <a:xfrm>
            <a:off x="2722074" y="1429410"/>
            <a:ext cx="7779946" cy="461217"/>
          </a:xfrm>
          <a:prstGeom prst="rect">
            <a:avLst/>
          </a:prstGeom>
          <a:noFill/>
        </p:spPr>
        <p:txBody>
          <a:bodyPr wrap="square" rtlCol="0">
            <a:spAutoFit/>
          </a:bodyPr>
          <a:lstStyle/>
          <a:p>
            <a:pPr>
              <a:lnSpc>
                <a:spcPct val="120000"/>
              </a:lnSpc>
            </a:pPr>
            <a:r>
              <a:rPr lang="vi-VN" sz="2200"/>
              <a:t>Ammonia (NH</a:t>
            </a:r>
            <a:r>
              <a:rPr lang="vi-VN" sz="2200" baseline="-25000"/>
              <a:t>3</a:t>
            </a:r>
            <a:r>
              <a:rPr lang="vi-VN" sz="2200"/>
              <a:t>) khi tan trong nước có phản ứng với nước:</a:t>
            </a:r>
          </a:p>
        </p:txBody>
      </p:sp>
      <p:grpSp>
        <p:nvGrpSpPr>
          <p:cNvPr id="25" name="Group 24">
            <a:extLst>
              <a:ext uri="{FF2B5EF4-FFF2-40B4-BE49-F238E27FC236}">
                <a16:creationId xmlns:a16="http://schemas.microsoft.com/office/drawing/2014/main" xmlns="" id="{89439A28-58DC-7CBE-6874-D18A7F2223B5}"/>
              </a:ext>
            </a:extLst>
          </p:cNvPr>
          <p:cNvGrpSpPr/>
          <p:nvPr/>
        </p:nvGrpSpPr>
        <p:grpSpPr>
          <a:xfrm>
            <a:off x="3416677" y="2228606"/>
            <a:ext cx="5358647" cy="686264"/>
            <a:chOff x="2362954" y="2228606"/>
            <a:chExt cx="5358647"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sp>
        <p:nvSpPr>
          <p:cNvPr id="285" name="TextBox 284">
            <a:extLst>
              <a:ext uri="{FF2B5EF4-FFF2-40B4-BE49-F238E27FC236}">
                <a16:creationId xmlns:a16="http://schemas.microsoft.com/office/drawing/2014/main" xmlns="" id="{330A36D6-841E-6FEA-0368-0B1C211903C1}"/>
              </a:ext>
            </a:extLst>
          </p:cNvPr>
          <p:cNvSpPr txBox="1"/>
          <p:nvPr/>
        </p:nvSpPr>
        <p:spPr>
          <a:xfrm>
            <a:off x="8811893" y="2216021"/>
            <a:ext cx="730460" cy="561885"/>
          </a:xfrm>
          <a:prstGeom prst="rect">
            <a:avLst/>
          </a:prstGeom>
          <a:noFill/>
        </p:spPr>
        <p:txBody>
          <a:bodyPr wrap="square" rtlCol="0">
            <a:spAutoFit/>
          </a:bodyPr>
          <a:lstStyle/>
          <a:p>
            <a:pPr>
              <a:lnSpc>
                <a:spcPct val="120000"/>
              </a:lnSpc>
            </a:pPr>
            <a:r>
              <a:rPr lang="en-US" sz="2800" b="1" dirty="0" smtClean="0">
                <a:solidFill>
                  <a:srgbClr val="7030A0"/>
                </a:solidFill>
                <a:latin typeface="+mj-lt"/>
              </a:rPr>
              <a:t>(3)</a:t>
            </a:r>
            <a:endParaRPr lang="en-US" sz="2800" b="1" dirty="0">
              <a:solidFill>
                <a:srgbClr val="7030A0"/>
              </a:solidFill>
              <a:latin typeface="+mj-lt"/>
            </a:endParaRPr>
          </a:p>
        </p:txBody>
      </p:sp>
      <p:grpSp>
        <p:nvGrpSpPr>
          <p:cNvPr id="5" name="Group 4">
            <a:extLst>
              <a:ext uri="{FF2B5EF4-FFF2-40B4-BE49-F238E27FC236}">
                <a16:creationId xmlns:a16="http://schemas.microsoft.com/office/drawing/2014/main" xmlns="" id="{11CF8E27-23D8-D3A0-CD58-EE4A77C49634}"/>
              </a:ext>
            </a:extLst>
          </p:cNvPr>
          <p:cNvGrpSpPr/>
          <p:nvPr/>
        </p:nvGrpSpPr>
        <p:grpSpPr>
          <a:xfrm>
            <a:off x="1529111" y="3301600"/>
            <a:ext cx="9133779" cy="1125985"/>
            <a:chOff x="843140" y="3211065"/>
            <a:chExt cx="9133779" cy="1125985"/>
          </a:xfrm>
        </p:grpSpPr>
        <p:sp>
          <p:nvSpPr>
            <p:cNvPr id="286" name="Rectangle 285">
              <a:extLst>
                <a:ext uri="{FF2B5EF4-FFF2-40B4-BE49-F238E27FC236}">
                  <a16:creationId xmlns:a16="http://schemas.microsoft.com/office/drawing/2014/main" xmlns="" id="{3000BAA0-8EA1-D823-6BC2-480A182D6137}"/>
                </a:ext>
              </a:extLst>
            </p:cNvPr>
            <p:cNvSpPr/>
            <p:nvPr/>
          </p:nvSpPr>
          <p:spPr>
            <a:xfrm>
              <a:off x="843140" y="3211065"/>
              <a:ext cx="9070406" cy="1125985"/>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extBox 287">
              <a:extLst>
                <a:ext uri="{FF2B5EF4-FFF2-40B4-BE49-F238E27FC236}">
                  <a16:creationId xmlns:a16="http://schemas.microsoft.com/office/drawing/2014/main" xmlns="" id="{A1D19483-52F1-44ED-5DE0-6A6DCF51F102}"/>
                </a:ext>
              </a:extLst>
            </p:cNvPr>
            <p:cNvSpPr txBox="1"/>
            <p:nvPr/>
          </p:nvSpPr>
          <p:spPr>
            <a:xfrm>
              <a:off x="979884" y="3323358"/>
              <a:ext cx="8997035" cy="904863"/>
            </a:xfrm>
            <a:prstGeom prst="rect">
              <a:avLst/>
            </a:prstGeom>
            <a:noFill/>
          </p:spPr>
          <p:txBody>
            <a:bodyPr wrap="square">
              <a:spAutoFit/>
            </a:bodyPr>
            <a:lstStyle/>
            <a:p>
              <a:pPr>
                <a:lnSpc>
                  <a:spcPct val="120000"/>
                </a:lnSpc>
              </a:pPr>
              <a:r>
                <a:rPr lang="vi-VN" sz="2200" dirty="0"/>
                <a:t>Trong phản ứng thuận của </a:t>
              </a:r>
              <a:r>
                <a:rPr lang="vi-VN" sz="2200" b="1" dirty="0" smtClean="0">
                  <a:solidFill>
                    <a:srgbClr val="7030A0"/>
                  </a:solidFill>
                </a:rPr>
                <a:t>(</a:t>
              </a:r>
              <a:r>
                <a:rPr lang="en-US" sz="2200" b="1" dirty="0" smtClean="0">
                  <a:solidFill>
                    <a:srgbClr val="7030A0"/>
                  </a:solidFill>
                </a:rPr>
                <a:t>3</a:t>
              </a:r>
              <a:r>
                <a:rPr lang="vi-VN" sz="2200" b="1" dirty="0" smtClean="0">
                  <a:solidFill>
                    <a:srgbClr val="7030A0"/>
                  </a:solidFill>
                </a:rPr>
                <a:t>)</a:t>
              </a:r>
              <a:r>
                <a:rPr lang="vi-VN" sz="2200" dirty="0" smtClean="0"/>
                <a:t>, </a:t>
              </a:r>
              <a:r>
                <a:rPr lang="vi-VN" sz="2200" dirty="0"/>
                <a:t>H</a:t>
              </a:r>
              <a:r>
                <a:rPr lang="vi-VN" sz="2200" baseline="-25000" dirty="0"/>
                <a:t>2</a:t>
              </a:r>
              <a:r>
                <a:rPr lang="vi-VN" sz="2200" dirty="0"/>
                <a:t>O đã nhường H</a:t>
              </a:r>
              <a:r>
                <a:rPr lang="vi-VN" sz="2200" baseline="30000" dirty="0"/>
                <a:t>+</a:t>
              </a:r>
              <a:r>
                <a:rPr lang="vi-VN" sz="2200" dirty="0"/>
                <a:t> cho NH</a:t>
              </a:r>
              <a:r>
                <a:rPr lang="vi-VN" sz="2200" baseline="-25000" dirty="0"/>
                <a:t>3</a:t>
              </a:r>
              <a:r>
                <a:rPr lang="vi-VN" sz="2200" dirty="0"/>
                <a:t> nên đóng vai trò là acid, còn NH</a:t>
              </a:r>
              <a:r>
                <a:rPr lang="vi-VN" sz="2200" baseline="-25000" dirty="0"/>
                <a:t>3</a:t>
              </a:r>
              <a:r>
                <a:rPr lang="vi-VN" sz="2200" dirty="0"/>
                <a:t> nhận H</a:t>
              </a:r>
              <a:r>
                <a:rPr lang="vi-VN" sz="2200" baseline="30000" dirty="0"/>
                <a:t>+</a:t>
              </a:r>
              <a:r>
                <a:rPr lang="vi-VN" sz="2200" dirty="0"/>
                <a:t> từ H</a:t>
              </a:r>
              <a:r>
                <a:rPr lang="vi-VN" sz="2200" baseline="-25000" dirty="0"/>
                <a:t>2</a:t>
              </a:r>
              <a:r>
                <a:rPr lang="vi-VN" sz="2200" dirty="0"/>
                <a:t>O nên đóng vai trò là base.</a:t>
              </a:r>
            </a:p>
          </p:txBody>
        </p:sp>
      </p:grpSp>
    </p:spTree>
    <p:extLst>
      <p:ext uri="{BB962C8B-B14F-4D97-AF65-F5344CB8AC3E}">
        <p14:creationId xmlns:p14="http://schemas.microsoft.com/office/powerpoint/2010/main" val="4070930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6477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dirty="0">
                  <a:solidFill>
                    <a:schemeClr val="bg1"/>
                  </a:solidFill>
                </a:rPr>
                <a:t>VÍ DỤ </a:t>
              </a:r>
              <a:r>
                <a:rPr lang="en-US" sz="2200" b="1" dirty="0" smtClean="0">
                  <a:solidFill>
                    <a:schemeClr val="bg1"/>
                  </a:solidFill>
                </a:rPr>
                <a:t>3</a:t>
              </a:r>
              <a:endParaRPr lang="en-US" sz="2200" b="1" dirty="0">
                <a:solidFill>
                  <a:schemeClr val="bg1"/>
                </a:solidFill>
              </a:endParaRPr>
            </a:p>
          </p:txBody>
        </p:sp>
      </p:grpSp>
      <p:sp>
        <p:nvSpPr>
          <p:cNvPr id="277" name="TextBox 276">
            <a:extLst>
              <a:ext uri="{FF2B5EF4-FFF2-40B4-BE49-F238E27FC236}">
                <a16:creationId xmlns:a16="http://schemas.microsoft.com/office/drawing/2014/main" xmlns="" id="{A9079077-8347-CC35-7936-937D549ADDFD}"/>
              </a:ext>
            </a:extLst>
          </p:cNvPr>
          <p:cNvSpPr txBox="1"/>
          <p:nvPr/>
        </p:nvSpPr>
        <p:spPr>
          <a:xfrm>
            <a:off x="2645874" y="1429410"/>
            <a:ext cx="8746026" cy="498598"/>
          </a:xfrm>
          <a:prstGeom prst="rect">
            <a:avLst/>
          </a:prstGeom>
          <a:noFill/>
        </p:spPr>
        <p:txBody>
          <a:bodyPr wrap="square" rtlCol="0">
            <a:spAutoFit/>
          </a:bodyPr>
          <a:lstStyle/>
          <a:p>
            <a:pPr>
              <a:lnSpc>
                <a:spcPct val="120000"/>
              </a:lnSpc>
            </a:pPr>
            <a:r>
              <a:rPr lang="vi-VN" sz="2200"/>
              <a:t>Trong dung dịch nước </a:t>
            </a:r>
            <a:r>
              <a:rPr lang="en-US" sz="2200" smtClean="0"/>
              <a:t>ion bicarbonate</a:t>
            </a:r>
            <a:r>
              <a:rPr lang="vi-VN" sz="2200" smtClean="0"/>
              <a:t> </a:t>
            </a:r>
            <a:r>
              <a:rPr lang="en-US" sz="2200" smtClean="0"/>
              <a:t>có thể </a:t>
            </a:r>
            <a:r>
              <a:rPr lang="vi-VN" sz="2200" smtClean="0"/>
              <a:t>tồn </a:t>
            </a:r>
            <a:r>
              <a:rPr lang="vi-VN" sz="2200"/>
              <a:t>tại cân bằng:</a:t>
            </a:r>
          </a:p>
        </p:txBody>
      </p:sp>
      <p:grpSp>
        <p:nvGrpSpPr>
          <p:cNvPr id="260" name="Group 259">
            <a:extLst>
              <a:ext uri="{FF2B5EF4-FFF2-40B4-BE49-F238E27FC236}">
                <a16:creationId xmlns:a16="http://schemas.microsoft.com/office/drawing/2014/main" xmlns="" id="{5FC6E0F5-DC7E-3888-2537-BBEB2BEF3E34}"/>
              </a:ext>
            </a:extLst>
          </p:cNvPr>
          <p:cNvGrpSpPr/>
          <p:nvPr/>
        </p:nvGrpSpPr>
        <p:grpSpPr>
          <a:xfrm>
            <a:off x="2200910" y="2299091"/>
            <a:ext cx="7327899" cy="686264"/>
            <a:chOff x="1568450" y="2390531"/>
            <a:chExt cx="7327899"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3</a:t>
              </a:r>
              <a:r>
                <a:rPr lang="en-US" sz="2800" b="1" smtClean="0">
                  <a:solidFill>
                    <a:srgbClr val="FF0000"/>
                  </a:solidFill>
                  <a:latin typeface="+mj-lt"/>
                </a:rPr>
                <a:t>O</a:t>
              </a:r>
              <a:r>
                <a:rPr lang="en-US" sz="2800" b="1" baseline="30000" smtClean="0">
                  <a:solidFill>
                    <a:srgbClr val="FF0000"/>
                  </a:solidFill>
                  <a:latin typeface="+mj-lt"/>
                </a:rPr>
                <a:t>+</a:t>
              </a:r>
              <a:r>
                <a:rPr lang="en-US" sz="2800" b="1" smtClean="0">
                  <a:solidFill>
                    <a:srgbClr val="FF0000"/>
                  </a:solidFill>
                  <a:latin typeface="+mj-lt"/>
                </a:rPr>
                <a:t> + CO</a:t>
              </a:r>
              <a:r>
                <a:rPr lang="en-US" sz="2800" b="1" baseline="-25000" smtClean="0">
                  <a:solidFill>
                    <a:srgbClr val="FF0000"/>
                  </a:solidFill>
                  <a:latin typeface="+mj-lt"/>
                </a:rPr>
                <a:t>3</a:t>
              </a:r>
              <a:r>
                <a:rPr lang="en-US" sz="2800" b="1" baseline="30000" smtClean="0">
                  <a:solidFill>
                    <a:srgbClr val="FF0000"/>
                  </a:solidFill>
                  <a:latin typeface="+mj-lt"/>
                </a:rPr>
                <a:t>2-</a:t>
              </a:r>
              <a:endParaRPr lang="en-US" sz="2800" b="1" baseline="30000">
                <a:solidFill>
                  <a:srgbClr val="FF0000"/>
                </a:solidFill>
                <a:latin typeface="+mj-lt"/>
              </a:endParaRPr>
            </a:p>
          </p:txBody>
        </p:sp>
      </p:grpSp>
      <p:grpSp>
        <p:nvGrpSpPr>
          <p:cNvPr id="261" name="Group 260">
            <a:extLst>
              <a:ext uri="{FF2B5EF4-FFF2-40B4-BE49-F238E27FC236}">
                <a16:creationId xmlns:a16="http://schemas.microsoft.com/office/drawing/2014/main" xmlns="" id="{D32237C0-7391-B4E6-1DED-4A837D8A61FE}"/>
              </a:ext>
            </a:extLst>
          </p:cNvPr>
          <p:cNvGrpSpPr/>
          <p:nvPr/>
        </p:nvGrpSpPr>
        <p:grpSpPr>
          <a:xfrm>
            <a:off x="1365649" y="3718349"/>
            <a:ext cx="9456582" cy="1499000"/>
            <a:chOff x="696612" y="3211065"/>
            <a:chExt cx="9363463" cy="1499000"/>
          </a:xfrm>
        </p:grpSpPr>
        <p:sp>
          <p:nvSpPr>
            <p:cNvPr id="263" name="Rectangle 262">
              <a:extLst>
                <a:ext uri="{FF2B5EF4-FFF2-40B4-BE49-F238E27FC236}">
                  <a16:creationId xmlns:a16="http://schemas.microsoft.com/office/drawing/2014/main" xmlns="" id="{F2476BF8-792F-12E2-2725-7DEFCF2ABA6C}"/>
                </a:ext>
              </a:extLst>
            </p:cNvPr>
            <p:cNvSpPr/>
            <p:nvPr/>
          </p:nvSpPr>
          <p:spPr>
            <a:xfrm>
              <a:off x="696612" y="3211065"/>
              <a:ext cx="9363463" cy="149900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xmlns="" id="{363EF914-81D0-6378-B208-B3993FF18685}"/>
                </a:ext>
              </a:extLst>
            </p:cNvPr>
            <p:cNvSpPr txBox="1"/>
            <p:nvPr/>
          </p:nvSpPr>
          <p:spPr>
            <a:xfrm>
              <a:off x="903404" y="3323358"/>
              <a:ext cx="8949879" cy="1045223"/>
            </a:xfrm>
            <a:prstGeom prst="rect">
              <a:avLst/>
            </a:prstGeom>
            <a:noFill/>
          </p:spPr>
          <p:txBody>
            <a:bodyPr wrap="square">
              <a:spAutoFit/>
            </a:bodyPr>
            <a:lstStyle/>
            <a:p>
              <a:pPr algn="just">
                <a:lnSpc>
                  <a:spcPct val="150000"/>
                </a:lnSpc>
              </a:pPr>
              <a:r>
                <a:rPr lang="vi-VN" sz="2200" dirty="0"/>
                <a:t>Theo phản ứng thuận, </a:t>
              </a:r>
              <a:r>
                <a:rPr lang="en-US" sz="2200" dirty="0" smtClean="0"/>
                <a:t>H</a:t>
              </a:r>
              <a:r>
                <a:rPr lang="vi-VN" sz="2200" dirty="0" smtClean="0"/>
                <a:t>C</a:t>
              </a:r>
              <a:r>
                <a:rPr lang="en-US" sz="2200" dirty="0" smtClean="0"/>
                <a:t>O</a:t>
              </a:r>
              <a:r>
                <a:rPr lang="vi-VN" sz="2200" baseline="-25000" dirty="0" smtClean="0"/>
                <a:t>3</a:t>
              </a:r>
              <a:r>
                <a:rPr lang="en-US" sz="2200" baseline="30000" dirty="0" smtClean="0"/>
                <a:t>2-</a:t>
              </a:r>
              <a:r>
                <a:rPr lang="vi-VN" sz="2200" dirty="0" smtClean="0"/>
                <a:t> </a:t>
              </a:r>
              <a:r>
                <a:rPr lang="vi-VN" sz="2200" dirty="0"/>
                <a:t>đóng vai trò </a:t>
              </a:r>
              <a:r>
                <a:rPr lang="en-US" sz="2200" dirty="0" smtClean="0"/>
                <a:t>acid</a:t>
              </a:r>
              <a:r>
                <a:rPr lang="vi-VN" sz="2200" dirty="0" smtClean="0"/>
                <a:t>; </a:t>
              </a:r>
              <a:r>
                <a:rPr lang="vi-VN" sz="2200" dirty="0"/>
                <a:t>theo phản ứng nghịch, </a:t>
              </a:r>
              <a:r>
                <a:rPr lang="en-US" sz="2200" dirty="0" smtClean="0"/>
                <a:t>ion CO</a:t>
              </a:r>
              <a:r>
                <a:rPr lang="en-US" sz="2200" baseline="-25000" dirty="0" smtClean="0"/>
                <a:t>3</a:t>
              </a:r>
              <a:r>
                <a:rPr lang="en-US" sz="2200" baseline="30000" dirty="0" smtClean="0"/>
                <a:t>2-</a:t>
              </a:r>
              <a:r>
                <a:rPr lang="vi-VN" sz="2200" dirty="0" smtClean="0"/>
                <a:t> </a:t>
              </a:r>
              <a:r>
                <a:rPr lang="vi-VN" sz="2200" dirty="0"/>
                <a:t>đóng vai trò </a:t>
              </a:r>
              <a:r>
                <a:rPr lang="en-US" sz="2200" dirty="0" smtClean="0"/>
                <a:t>base.</a:t>
              </a:r>
              <a:endParaRPr lang="vi-VN" sz="2200" dirty="0"/>
            </a:p>
          </p:txBody>
        </p:sp>
      </p:grpSp>
      <p:grpSp>
        <p:nvGrpSpPr>
          <p:cNvPr id="76" name="Group 75">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82" name="Group 81">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84" name="Rectangle 8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Delay 84">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86" name="TextBox 85">
            <a:extLst>
              <a:ext uri="{FF2B5EF4-FFF2-40B4-BE49-F238E27FC236}">
                <a16:creationId xmlns:a16="http://schemas.microsoft.com/office/drawing/2014/main" xmlns="" id="{330A36D6-841E-6FEA-0368-0B1C211903C1}"/>
              </a:ext>
            </a:extLst>
          </p:cNvPr>
          <p:cNvSpPr txBox="1"/>
          <p:nvPr/>
        </p:nvSpPr>
        <p:spPr>
          <a:xfrm>
            <a:off x="9698900" y="2373157"/>
            <a:ext cx="730460" cy="561885"/>
          </a:xfrm>
          <a:prstGeom prst="rect">
            <a:avLst/>
          </a:prstGeom>
          <a:noFill/>
        </p:spPr>
        <p:txBody>
          <a:bodyPr wrap="square" rtlCol="0">
            <a:spAutoFit/>
          </a:bodyPr>
          <a:lstStyle/>
          <a:p>
            <a:pPr>
              <a:lnSpc>
                <a:spcPct val="120000"/>
              </a:lnSpc>
            </a:pPr>
            <a:r>
              <a:rPr lang="en-US" sz="2800" b="1" dirty="0" smtClean="0">
                <a:solidFill>
                  <a:srgbClr val="7030A0"/>
                </a:solidFill>
                <a:latin typeface="+mj-lt"/>
              </a:rPr>
              <a:t>(4)</a:t>
            </a:r>
            <a:endParaRPr lang="en-US" sz="2800" b="1" dirty="0">
              <a:solidFill>
                <a:srgbClr val="7030A0"/>
              </a:solidFill>
              <a:latin typeface="+mj-lt"/>
            </a:endParaRPr>
          </a:p>
        </p:txBody>
      </p:sp>
    </p:spTree>
    <p:extLst>
      <p:ext uri="{BB962C8B-B14F-4D97-AF65-F5344CB8AC3E}">
        <p14:creationId xmlns:p14="http://schemas.microsoft.com/office/powerpoint/2010/main" val="2347575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500"/>
                                        <p:tgtEl>
                                          <p:spTgt spid="2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animEffect transition="in" filter="randombar(horizontal)">
                                      <p:cBhvr>
                                        <p:cTn id="15" dur="500"/>
                                        <p:tgtEl>
                                          <p:spTgt spid="26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barn(inVertical)">
                                      <p:cBhvr>
                                        <p:cTn id="23"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P spid="8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6477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dirty="0">
                  <a:solidFill>
                    <a:schemeClr val="bg1"/>
                  </a:solidFill>
                </a:rPr>
                <a:t>VÍ DỤ </a:t>
              </a:r>
              <a:r>
                <a:rPr lang="en-US" sz="2200" b="1" dirty="0" smtClean="0">
                  <a:solidFill>
                    <a:schemeClr val="bg1"/>
                  </a:solidFill>
                </a:rPr>
                <a:t>3</a:t>
              </a:r>
              <a:endParaRPr lang="en-US" sz="2200" b="1" dirty="0">
                <a:solidFill>
                  <a:schemeClr val="bg1"/>
                </a:solidFill>
              </a:endParaRPr>
            </a:p>
          </p:txBody>
        </p:sp>
      </p:grpSp>
      <p:sp>
        <p:nvSpPr>
          <p:cNvPr id="277" name="TextBox 276">
            <a:extLst>
              <a:ext uri="{FF2B5EF4-FFF2-40B4-BE49-F238E27FC236}">
                <a16:creationId xmlns:a16="http://schemas.microsoft.com/office/drawing/2014/main" xmlns="" id="{A9079077-8347-CC35-7936-937D549ADDFD}"/>
              </a:ext>
            </a:extLst>
          </p:cNvPr>
          <p:cNvSpPr txBox="1"/>
          <p:nvPr/>
        </p:nvSpPr>
        <p:spPr>
          <a:xfrm>
            <a:off x="2645874" y="1429410"/>
            <a:ext cx="8746026" cy="498598"/>
          </a:xfrm>
          <a:prstGeom prst="rect">
            <a:avLst/>
          </a:prstGeom>
          <a:noFill/>
        </p:spPr>
        <p:txBody>
          <a:bodyPr wrap="square" rtlCol="0">
            <a:spAutoFit/>
          </a:bodyPr>
          <a:lstStyle/>
          <a:p>
            <a:pPr>
              <a:lnSpc>
                <a:spcPct val="120000"/>
              </a:lnSpc>
            </a:pPr>
            <a:r>
              <a:rPr lang="vi-VN" sz="2200" smtClean="0"/>
              <a:t>T</a:t>
            </a:r>
            <a:r>
              <a:rPr lang="en-US" sz="2200" smtClean="0"/>
              <a:t>uy nhiên, ion này cũng có thể </a:t>
            </a:r>
            <a:r>
              <a:rPr lang="vi-VN" sz="2200" smtClean="0"/>
              <a:t>tồn </a:t>
            </a:r>
            <a:r>
              <a:rPr lang="vi-VN" sz="2200"/>
              <a:t>tại cân bằng:</a:t>
            </a:r>
          </a:p>
        </p:txBody>
      </p:sp>
      <p:grpSp>
        <p:nvGrpSpPr>
          <p:cNvPr id="260" name="Group 259">
            <a:extLst>
              <a:ext uri="{FF2B5EF4-FFF2-40B4-BE49-F238E27FC236}">
                <a16:creationId xmlns:a16="http://schemas.microsoft.com/office/drawing/2014/main" xmlns="" id="{5FC6E0F5-DC7E-3888-2537-BBEB2BEF3E34}"/>
              </a:ext>
            </a:extLst>
          </p:cNvPr>
          <p:cNvGrpSpPr/>
          <p:nvPr/>
        </p:nvGrpSpPr>
        <p:grpSpPr>
          <a:xfrm>
            <a:off x="2200910" y="2299091"/>
            <a:ext cx="7327899" cy="686264"/>
            <a:chOff x="1568450" y="2390531"/>
            <a:chExt cx="7327899"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CO</a:t>
              </a:r>
              <a:r>
                <a:rPr lang="en-US" sz="2800" b="1" baseline="-25000" smtClean="0">
                  <a:solidFill>
                    <a:srgbClr val="FF0000"/>
                  </a:solidFill>
                  <a:latin typeface="+mj-lt"/>
                </a:rPr>
                <a:t>3</a:t>
              </a:r>
              <a:r>
                <a:rPr lang="en-US" sz="2800" b="1" baseline="30000">
                  <a:solidFill>
                    <a:srgbClr val="FF0000"/>
                  </a:solidFill>
                  <a:latin typeface="+mj-lt"/>
                </a:rPr>
                <a:t> </a:t>
              </a:r>
              <a:r>
                <a:rPr lang="en-US" sz="2800" b="1" smtClean="0">
                  <a:solidFill>
                    <a:srgbClr val="FF0000"/>
                  </a:solidFill>
                  <a:latin typeface="+mj-lt"/>
                </a:rPr>
                <a:t>+ </a:t>
              </a:r>
              <a:r>
                <a:rPr lang="en-US" sz="2800" b="1" smtClean="0">
                  <a:solidFill>
                    <a:srgbClr val="FF0000"/>
                  </a:solidFill>
                </a:rPr>
                <a:t>OH</a:t>
              </a:r>
              <a:r>
                <a:rPr lang="en-US" sz="2800" b="1" baseline="30000">
                  <a:solidFill>
                    <a:srgbClr val="FF0000"/>
                  </a:solidFill>
                </a:rPr>
                <a:t>-</a:t>
              </a:r>
              <a:r>
                <a:rPr lang="en-US" sz="2800" b="1" smtClean="0">
                  <a:solidFill>
                    <a:srgbClr val="FF0000"/>
                  </a:solidFill>
                </a:rPr>
                <a:t> </a:t>
              </a:r>
              <a:endParaRPr lang="en-US" sz="2800" b="1" baseline="30000">
                <a:solidFill>
                  <a:srgbClr val="FF0000"/>
                </a:solidFill>
                <a:latin typeface="+mj-lt"/>
              </a:endParaRPr>
            </a:p>
          </p:txBody>
        </p:sp>
      </p:grpSp>
      <p:grpSp>
        <p:nvGrpSpPr>
          <p:cNvPr id="261" name="Group 260">
            <a:extLst>
              <a:ext uri="{FF2B5EF4-FFF2-40B4-BE49-F238E27FC236}">
                <a16:creationId xmlns:a16="http://schemas.microsoft.com/office/drawing/2014/main" xmlns="" id="{D32237C0-7391-B4E6-1DED-4A837D8A61FE}"/>
              </a:ext>
            </a:extLst>
          </p:cNvPr>
          <p:cNvGrpSpPr/>
          <p:nvPr/>
        </p:nvGrpSpPr>
        <p:grpSpPr>
          <a:xfrm>
            <a:off x="1365649" y="3718349"/>
            <a:ext cx="9456582" cy="1499000"/>
            <a:chOff x="696612" y="3211065"/>
            <a:chExt cx="9363463" cy="1499000"/>
          </a:xfrm>
        </p:grpSpPr>
        <p:sp>
          <p:nvSpPr>
            <p:cNvPr id="263" name="Rectangle 262">
              <a:extLst>
                <a:ext uri="{FF2B5EF4-FFF2-40B4-BE49-F238E27FC236}">
                  <a16:creationId xmlns:a16="http://schemas.microsoft.com/office/drawing/2014/main" xmlns="" id="{F2476BF8-792F-12E2-2725-7DEFCF2ABA6C}"/>
                </a:ext>
              </a:extLst>
            </p:cNvPr>
            <p:cNvSpPr/>
            <p:nvPr/>
          </p:nvSpPr>
          <p:spPr>
            <a:xfrm>
              <a:off x="696612" y="3211065"/>
              <a:ext cx="9363463" cy="149900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xmlns="" id="{363EF914-81D0-6378-B208-B3993FF18685}"/>
                </a:ext>
              </a:extLst>
            </p:cNvPr>
            <p:cNvSpPr txBox="1"/>
            <p:nvPr/>
          </p:nvSpPr>
          <p:spPr>
            <a:xfrm>
              <a:off x="903404" y="3323358"/>
              <a:ext cx="8949879" cy="1045223"/>
            </a:xfrm>
            <a:prstGeom prst="rect">
              <a:avLst/>
            </a:prstGeom>
            <a:noFill/>
          </p:spPr>
          <p:txBody>
            <a:bodyPr wrap="square">
              <a:spAutoFit/>
            </a:bodyPr>
            <a:lstStyle/>
            <a:p>
              <a:pPr algn="just">
                <a:lnSpc>
                  <a:spcPct val="150000"/>
                </a:lnSpc>
              </a:pPr>
              <a:r>
                <a:rPr lang="en-US" sz="2200" dirty="0" err="1" smtClean="0"/>
                <a:t>Khi</a:t>
              </a:r>
              <a:r>
                <a:rPr lang="en-US" sz="2200" dirty="0" smtClean="0"/>
                <a:t> </a:t>
              </a:r>
              <a:r>
                <a:rPr lang="en-US" sz="2200" dirty="0" err="1" smtClean="0"/>
                <a:t>đó</a:t>
              </a:r>
              <a:r>
                <a:rPr lang="en-US" sz="2200" dirty="0" smtClean="0"/>
                <a:t>, </a:t>
              </a:r>
              <a:r>
                <a:rPr lang="en-US" sz="2200" dirty="0"/>
                <a:t>t</a:t>
              </a:r>
              <a:r>
                <a:rPr lang="vi-VN" sz="2200" dirty="0" smtClean="0"/>
                <a:t>heo </a:t>
              </a:r>
              <a:r>
                <a:rPr lang="vi-VN" sz="2200" dirty="0"/>
                <a:t>phản ứng thuận, </a:t>
              </a:r>
              <a:r>
                <a:rPr lang="en-US" sz="2200" dirty="0" smtClean="0"/>
                <a:t>H</a:t>
              </a:r>
              <a:r>
                <a:rPr lang="vi-VN" sz="2200" dirty="0" smtClean="0"/>
                <a:t>C</a:t>
              </a:r>
              <a:r>
                <a:rPr lang="en-US" sz="2200" dirty="0" smtClean="0"/>
                <a:t>O</a:t>
              </a:r>
              <a:r>
                <a:rPr lang="vi-VN" sz="2200" baseline="-25000" dirty="0" smtClean="0"/>
                <a:t>3</a:t>
              </a:r>
              <a:r>
                <a:rPr lang="en-US" sz="2200" baseline="30000" dirty="0" smtClean="0"/>
                <a:t>2-</a:t>
              </a:r>
              <a:r>
                <a:rPr lang="vi-VN" sz="2200" dirty="0" smtClean="0"/>
                <a:t> </a:t>
              </a:r>
              <a:r>
                <a:rPr lang="vi-VN" sz="2200" dirty="0"/>
                <a:t>đóng vai trò </a:t>
              </a:r>
              <a:r>
                <a:rPr lang="en-US" sz="2200" dirty="0" smtClean="0"/>
                <a:t>base</a:t>
              </a:r>
              <a:r>
                <a:rPr lang="vi-VN" sz="2200" dirty="0" smtClean="0"/>
                <a:t>; </a:t>
              </a:r>
              <a:r>
                <a:rPr lang="vi-VN" sz="2200" dirty="0"/>
                <a:t>theo phản ứng nghịch, </a:t>
              </a:r>
              <a:r>
                <a:rPr lang="en-US" sz="2200" dirty="0" smtClean="0"/>
                <a:t>H</a:t>
              </a:r>
              <a:r>
                <a:rPr lang="en-US" sz="2200" baseline="-25000" dirty="0" smtClean="0"/>
                <a:t>2</a:t>
              </a:r>
              <a:r>
                <a:rPr lang="en-US" sz="2200" dirty="0" smtClean="0"/>
                <a:t>CO</a:t>
              </a:r>
              <a:r>
                <a:rPr lang="en-US" sz="2200" baseline="-25000" dirty="0" smtClean="0"/>
                <a:t>3</a:t>
              </a:r>
              <a:r>
                <a:rPr lang="vi-VN" sz="2200" dirty="0" smtClean="0"/>
                <a:t> </a:t>
              </a:r>
              <a:r>
                <a:rPr lang="vi-VN" sz="2200" dirty="0"/>
                <a:t>đóng vai trò </a:t>
              </a:r>
              <a:r>
                <a:rPr lang="en-US" sz="2200" dirty="0" smtClean="0"/>
                <a:t>acid.</a:t>
              </a:r>
              <a:endParaRPr lang="vi-VN" sz="2200" dirty="0"/>
            </a:p>
          </p:txBody>
        </p:sp>
      </p:grpSp>
      <p:grpSp>
        <p:nvGrpSpPr>
          <p:cNvPr id="76" name="Group 75">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82" name="Group 81">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84" name="Rectangle 83">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Delay 84">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
        <p:nvSpPr>
          <p:cNvPr id="86" name="TextBox 85">
            <a:extLst>
              <a:ext uri="{FF2B5EF4-FFF2-40B4-BE49-F238E27FC236}">
                <a16:creationId xmlns:a16="http://schemas.microsoft.com/office/drawing/2014/main" xmlns="" id="{330A36D6-841E-6FEA-0368-0B1C211903C1}"/>
              </a:ext>
            </a:extLst>
          </p:cNvPr>
          <p:cNvSpPr txBox="1"/>
          <p:nvPr/>
        </p:nvSpPr>
        <p:spPr>
          <a:xfrm>
            <a:off x="9698900" y="2340417"/>
            <a:ext cx="730460" cy="561885"/>
          </a:xfrm>
          <a:prstGeom prst="rect">
            <a:avLst/>
          </a:prstGeom>
          <a:noFill/>
        </p:spPr>
        <p:txBody>
          <a:bodyPr wrap="square" rtlCol="0">
            <a:spAutoFit/>
          </a:bodyPr>
          <a:lstStyle/>
          <a:p>
            <a:pPr>
              <a:lnSpc>
                <a:spcPct val="120000"/>
              </a:lnSpc>
            </a:pPr>
            <a:r>
              <a:rPr lang="en-US" sz="2800" b="1" dirty="0" smtClean="0">
                <a:solidFill>
                  <a:srgbClr val="7030A0"/>
                </a:solidFill>
                <a:latin typeface="+mj-lt"/>
              </a:rPr>
              <a:t>(5)</a:t>
            </a:r>
            <a:endParaRPr lang="en-US" sz="2800" b="1" dirty="0">
              <a:solidFill>
                <a:srgbClr val="7030A0"/>
              </a:solidFill>
              <a:latin typeface="+mj-lt"/>
            </a:endParaRPr>
          </a:p>
        </p:txBody>
      </p:sp>
    </p:spTree>
    <p:extLst>
      <p:ext uri="{BB962C8B-B14F-4D97-AF65-F5344CB8AC3E}">
        <p14:creationId xmlns:p14="http://schemas.microsoft.com/office/powerpoint/2010/main" val="2898277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randombar(horizontal)">
                                      <p:cBhvr>
                                        <p:cTn id="7" dur="500"/>
                                        <p:tgtEl>
                                          <p:spTgt spid="26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randombar(horizontal)">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1"/>
                                        </p:tgtEl>
                                        <p:attrNameLst>
                                          <p:attrName>style.visibility</p:attrName>
                                        </p:attrNameLst>
                                      </p:cBhvr>
                                      <p:to>
                                        <p:strVal val="visible"/>
                                      </p:to>
                                    </p:set>
                                    <p:animEffect transition="in" filter="barn(inVertical)">
                                      <p:cBhvr>
                                        <p:cTn id="15"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6477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dirty="0">
                  <a:solidFill>
                    <a:schemeClr val="bg1"/>
                  </a:solidFill>
                </a:rPr>
                <a:t>VÍ DỤ </a:t>
              </a:r>
              <a:r>
                <a:rPr lang="en-US" sz="2200" b="1" dirty="0" smtClean="0">
                  <a:solidFill>
                    <a:schemeClr val="bg1"/>
                  </a:solidFill>
                </a:rPr>
                <a:t>3</a:t>
              </a:r>
              <a:endParaRPr lang="en-US" sz="2200" b="1" dirty="0">
                <a:solidFill>
                  <a:schemeClr val="bg1"/>
                </a:solidFill>
              </a:endParaRPr>
            </a:p>
          </p:txBody>
        </p:sp>
      </p:grpSp>
      <p:grpSp>
        <p:nvGrpSpPr>
          <p:cNvPr id="260" name="Group 259">
            <a:extLst>
              <a:ext uri="{FF2B5EF4-FFF2-40B4-BE49-F238E27FC236}">
                <a16:creationId xmlns:a16="http://schemas.microsoft.com/office/drawing/2014/main" xmlns="" id="{5FC6E0F5-DC7E-3888-2537-BBEB2BEF3E34}"/>
              </a:ext>
            </a:extLst>
          </p:cNvPr>
          <p:cNvGrpSpPr/>
          <p:nvPr/>
        </p:nvGrpSpPr>
        <p:grpSpPr>
          <a:xfrm>
            <a:off x="1361279" y="2250215"/>
            <a:ext cx="7327899" cy="686264"/>
            <a:chOff x="1568450" y="2390531"/>
            <a:chExt cx="7327899"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CO</a:t>
              </a:r>
              <a:r>
                <a:rPr lang="en-US" sz="2800" b="1" baseline="-25000" smtClean="0">
                  <a:solidFill>
                    <a:srgbClr val="FF0000"/>
                  </a:solidFill>
                  <a:latin typeface="+mj-lt"/>
                </a:rPr>
                <a:t>3</a:t>
              </a:r>
              <a:r>
                <a:rPr lang="en-US" sz="2800" b="1" baseline="30000">
                  <a:solidFill>
                    <a:srgbClr val="FF0000"/>
                  </a:solidFill>
                  <a:latin typeface="+mj-lt"/>
                </a:rPr>
                <a:t> </a:t>
              </a:r>
              <a:r>
                <a:rPr lang="en-US" sz="2800" b="1" smtClean="0">
                  <a:solidFill>
                    <a:srgbClr val="FF0000"/>
                  </a:solidFill>
                  <a:latin typeface="+mj-lt"/>
                </a:rPr>
                <a:t>+ </a:t>
              </a:r>
              <a:r>
                <a:rPr lang="en-US" sz="2800" b="1" smtClean="0">
                  <a:solidFill>
                    <a:srgbClr val="FF0000"/>
                  </a:solidFill>
                </a:rPr>
                <a:t>OH</a:t>
              </a:r>
              <a:r>
                <a:rPr lang="en-US" sz="2800" b="1" baseline="30000">
                  <a:solidFill>
                    <a:srgbClr val="FF0000"/>
                  </a:solidFill>
                </a:rPr>
                <a:t>-</a:t>
              </a:r>
              <a:r>
                <a:rPr lang="en-US" sz="2800" b="1" smtClean="0">
                  <a:solidFill>
                    <a:srgbClr val="FF0000"/>
                  </a:solidFill>
                </a:rPr>
                <a:t> </a:t>
              </a:r>
              <a:endParaRPr lang="en-US" sz="2800" b="1" baseline="30000">
                <a:solidFill>
                  <a:srgbClr val="FF0000"/>
                </a:solidFill>
                <a:latin typeface="+mj-lt"/>
              </a:endParaRPr>
            </a:p>
          </p:txBody>
        </p:sp>
      </p:grpSp>
      <p:grpSp>
        <p:nvGrpSpPr>
          <p:cNvPr id="261" name="Group 260">
            <a:extLst>
              <a:ext uri="{FF2B5EF4-FFF2-40B4-BE49-F238E27FC236}">
                <a16:creationId xmlns:a16="http://schemas.microsoft.com/office/drawing/2014/main" xmlns="" id="{D32237C0-7391-B4E6-1DED-4A837D8A61FE}"/>
              </a:ext>
            </a:extLst>
          </p:cNvPr>
          <p:cNvGrpSpPr/>
          <p:nvPr/>
        </p:nvGrpSpPr>
        <p:grpSpPr>
          <a:xfrm>
            <a:off x="1213174" y="4233051"/>
            <a:ext cx="9919844" cy="1499000"/>
            <a:chOff x="696612" y="3211065"/>
            <a:chExt cx="9363463" cy="1499000"/>
          </a:xfrm>
        </p:grpSpPr>
        <p:sp>
          <p:nvSpPr>
            <p:cNvPr id="263" name="Rectangle 262">
              <a:extLst>
                <a:ext uri="{FF2B5EF4-FFF2-40B4-BE49-F238E27FC236}">
                  <a16:creationId xmlns:a16="http://schemas.microsoft.com/office/drawing/2014/main" xmlns="" id="{F2476BF8-792F-12E2-2725-7DEFCF2ABA6C}"/>
                </a:ext>
              </a:extLst>
            </p:cNvPr>
            <p:cNvSpPr/>
            <p:nvPr/>
          </p:nvSpPr>
          <p:spPr>
            <a:xfrm>
              <a:off x="696612" y="3211065"/>
              <a:ext cx="9363463" cy="149900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xmlns="" id="{363EF914-81D0-6378-B208-B3993FF18685}"/>
                </a:ext>
              </a:extLst>
            </p:cNvPr>
            <p:cNvSpPr txBox="1"/>
            <p:nvPr/>
          </p:nvSpPr>
          <p:spPr>
            <a:xfrm>
              <a:off x="903404" y="3323358"/>
              <a:ext cx="8949879" cy="1311128"/>
            </a:xfrm>
            <a:prstGeom prst="rect">
              <a:avLst/>
            </a:prstGeom>
            <a:noFill/>
          </p:spPr>
          <p:txBody>
            <a:bodyPr wrap="square">
              <a:spAutoFit/>
            </a:bodyPr>
            <a:lstStyle/>
            <a:p>
              <a:pPr algn="just">
                <a:lnSpc>
                  <a:spcPct val="120000"/>
                </a:lnSpc>
              </a:pPr>
              <a:r>
                <a:rPr lang="en-US" sz="2200" smtClean="0"/>
                <a:t>Ion HCO</a:t>
              </a:r>
              <a:r>
                <a:rPr lang="en-US" sz="2200" baseline="-25000" smtClean="0"/>
                <a:t>3</a:t>
              </a:r>
              <a:r>
                <a:rPr lang="en-US" sz="2200" baseline="30000" smtClean="0"/>
                <a:t>-</a:t>
              </a:r>
              <a:r>
                <a:rPr lang="en-US" sz="2200" smtClean="0"/>
                <a:t> vừa có thể nhận H</a:t>
              </a:r>
              <a:r>
                <a:rPr lang="en-US" sz="2200" baseline="30000" smtClean="0"/>
                <a:t>+</a:t>
              </a:r>
              <a:r>
                <a:rPr lang="en-US" sz="2200" smtClean="0"/>
                <a:t> (đóng vai trò base) như trong phương trình (1) vừa có thể cho H</a:t>
              </a:r>
              <a:r>
                <a:rPr lang="en-US" sz="2200" baseline="30000" smtClean="0"/>
                <a:t>+</a:t>
              </a:r>
              <a:r>
                <a:rPr lang="en-US" sz="2200" smtClean="0"/>
                <a:t> (đóng vai trò acid) như trong phương trình (2).</a:t>
              </a:r>
            </a:p>
            <a:p>
              <a:pPr algn="just">
                <a:lnSpc>
                  <a:spcPct val="120000"/>
                </a:lnSpc>
              </a:pPr>
              <a:r>
                <a:rPr lang="en-US" sz="2200" smtClean="0">
                  <a:latin typeface="Arial" panose="020B0604020202020204" pitchFamily="34" charset="0"/>
                  <a:cs typeface="Arial" panose="020B0604020202020204" pitchFamily="34" charset="0"/>
                </a:rPr>
                <a:t>→ Ion này có tính </a:t>
              </a:r>
              <a:r>
                <a:rPr lang="en-US" sz="2200" b="1" smtClean="0">
                  <a:solidFill>
                    <a:srgbClr val="00B050"/>
                  </a:solidFill>
                  <a:latin typeface="Arial" panose="020B0604020202020204" pitchFamily="34" charset="0"/>
                  <a:cs typeface="Arial" panose="020B0604020202020204" pitchFamily="34" charset="0"/>
                </a:rPr>
                <a:t>lưỡng tính.</a:t>
              </a:r>
              <a:endParaRPr lang="vi-VN" sz="2200" b="1">
                <a:solidFill>
                  <a:srgbClr val="00B050"/>
                </a:solidFill>
              </a:endParaRPr>
            </a:p>
          </p:txBody>
        </p:sp>
      </p:grpSp>
      <p:grpSp>
        <p:nvGrpSpPr>
          <p:cNvPr id="76" name="Group 75">
            <a:extLst>
              <a:ext uri="{FF2B5EF4-FFF2-40B4-BE49-F238E27FC236}">
                <a16:creationId xmlns:a16="http://schemas.microsoft.com/office/drawing/2014/main" xmlns="" id="{5FC6E0F5-DC7E-3888-2537-BBEB2BEF3E34}"/>
              </a:ext>
            </a:extLst>
          </p:cNvPr>
          <p:cNvGrpSpPr/>
          <p:nvPr/>
        </p:nvGrpSpPr>
        <p:grpSpPr>
          <a:xfrm>
            <a:off x="1361280" y="3103235"/>
            <a:ext cx="7327899" cy="686264"/>
            <a:chOff x="1568450" y="2390531"/>
            <a:chExt cx="7327899" cy="686264"/>
          </a:xfrm>
        </p:grpSpPr>
        <p:sp>
          <p:nvSpPr>
            <p:cNvPr id="82" name="Hexagon 81">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3</a:t>
              </a:r>
              <a:r>
                <a:rPr lang="en-US" sz="2800" b="1" smtClean="0">
                  <a:solidFill>
                    <a:srgbClr val="FF0000"/>
                  </a:solidFill>
                  <a:latin typeface="+mj-lt"/>
                </a:rPr>
                <a:t>O</a:t>
              </a:r>
              <a:r>
                <a:rPr lang="en-US" sz="2800" b="1" baseline="30000" smtClean="0">
                  <a:solidFill>
                    <a:srgbClr val="FF0000"/>
                  </a:solidFill>
                  <a:latin typeface="+mj-lt"/>
                </a:rPr>
                <a:t>+</a:t>
              </a:r>
              <a:r>
                <a:rPr lang="en-US" sz="2800" b="1" smtClean="0">
                  <a:solidFill>
                    <a:srgbClr val="FF0000"/>
                  </a:solidFill>
                  <a:latin typeface="+mj-lt"/>
                </a:rPr>
                <a:t> + CO</a:t>
              </a:r>
              <a:r>
                <a:rPr lang="en-US" sz="2800" b="1" baseline="-25000" smtClean="0">
                  <a:solidFill>
                    <a:srgbClr val="FF0000"/>
                  </a:solidFill>
                  <a:latin typeface="+mj-lt"/>
                </a:rPr>
                <a:t>3</a:t>
              </a:r>
              <a:r>
                <a:rPr lang="en-US" sz="2800" b="1" baseline="30000" smtClean="0">
                  <a:solidFill>
                    <a:srgbClr val="FF0000"/>
                  </a:solidFill>
                  <a:latin typeface="+mj-lt"/>
                </a:rPr>
                <a:t>2-</a:t>
              </a:r>
              <a:endParaRPr lang="en-US" sz="2800" b="1" baseline="30000">
                <a:solidFill>
                  <a:srgbClr val="FF0000"/>
                </a:solidFill>
                <a:latin typeface="+mj-lt"/>
              </a:endParaRPr>
            </a:p>
          </p:txBody>
        </p:sp>
      </p:grpSp>
      <p:sp>
        <p:nvSpPr>
          <p:cNvPr id="84" name="TextBox 83">
            <a:extLst>
              <a:ext uri="{FF2B5EF4-FFF2-40B4-BE49-F238E27FC236}">
                <a16:creationId xmlns:a16="http://schemas.microsoft.com/office/drawing/2014/main" xmlns="" id="{D36A4CE8-670E-04EB-E29D-457F11730413}"/>
              </a:ext>
            </a:extLst>
          </p:cNvPr>
          <p:cNvSpPr txBox="1"/>
          <p:nvPr/>
        </p:nvSpPr>
        <p:spPr>
          <a:xfrm>
            <a:off x="8859269" y="2331454"/>
            <a:ext cx="730460" cy="561885"/>
          </a:xfrm>
          <a:prstGeom prst="rect">
            <a:avLst/>
          </a:prstGeom>
          <a:noFill/>
        </p:spPr>
        <p:txBody>
          <a:bodyPr wrap="square" rtlCol="0">
            <a:spAutoFit/>
          </a:bodyPr>
          <a:lstStyle/>
          <a:p>
            <a:pPr>
              <a:lnSpc>
                <a:spcPct val="120000"/>
              </a:lnSpc>
            </a:pPr>
            <a:r>
              <a:rPr lang="en-US" sz="2800" b="1" smtClean="0">
                <a:solidFill>
                  <a:srgbClr val="7030A0"/>
                </a:solidFill>
                <a:latin typeface="+mj-lt"/>
              </a:rPr>
              <a:t>(1)</a:t>
            </a:r>
            <a:endParaRPr lang="en-US" sz="2800" b="1">
              <a:solidFill>
                <a:srgbClr val="7030A0"/>
              </a:solidFill>
              <a:latin typeface="+mj-lt"/>
            </a:endParaRPr>
          </a:p>
        </p:txBody>
      </p:sp>
      <p:sp>
        <p:nvSpPr>
          <p:cNvPr id="85" name="TextBox 84">
            <a:extLst>
              <a:ext uri="{FF2B5EF4-FFF2-40B4-BE49-F238E27FC236}">
                <a16:creationId xmlns:a16="http://schemas.microsoft.com/office/drawing/2014/main" xmlns="" id="{D36A4CE8-670E-04EB-E29D-457F11730413}"/>
              </a:ext>
            </a:extLst>
          </p:cNvPr>
          <p:cNvSpPr txBox="1"/>
          <p:nvPr/>
        </p:nvSpPr>
        <p:spPr>
          <a:xfrm>
            <a:off x="8859269" y="3189312"/>
            <a:ext cx="730460" cy="561885"/>
          </a:xfrm>
          <a:prstGeom prst="rect">
            <a:avLst/>
          </a:prstGeom>
          <a:noFill/>
        </p:spPr>
        <p:txBody>
          <a:bodyPr wrap="square" rtlCol="0">
            <a:spAutoFit/>
          </a:bodyPr>
          <a:lstStyle/>
          <a:p>
            <a:pPr>
              <a:lnSpc>
                <a:spcPct val="120000"/>
              </a:lnSpc>
            </a:pPr>
            <a:r>
              <a:rPr lang="en-US" sz="2800" b="1" smtClean="0">
                <a:solidFill>
                  <a:srgbClr val="7030A0"/>
                </a:solidFill>
                <a:latin typeface="+mj-lt"/>
              </a:rPr>
              <a:t>(2)</a:t>
            </a:r>
            <a:endParaRPr lang="en-US" sz="2800" b="1">
              <a:solidFill>
                <a:srgbClr val="7030A0"/>
              </a:solidFill>
              <a:latin typeface="+mj-lt"/>
            </a:endParaRPr>
          </a:p>
        </p:txBody>
      </p:sp>
      <p:grpSp>
        <p:nvGrpSpPr>
          <p:cNvPr id="86" name="Group 85">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87" name="Group 86">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89" name="Rectangle 88">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Delay 89">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710636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barn(inVertical)">
                                      <p:cBhvr>
                                        <p:cTn id="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rPr>
                <a:t>1</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168272" y="1425407"/>
            <a:ext cx="10210800" cy="224110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EE4036"/>
                </a:solidFill>
                <a:latin typeface="Averta Std ExtraBold" panose="00000900000000000000" pitchFamily="50" charset="0"/>
              </a:rPr>
              <a:t>Dung </a:t>
            </a:r>
            <a:r>
              <a:rPr lang="en-US" sz="4800" dirty="0" err="1">
                <a:solidFill>
                  <a:srgbClr val="EE4036"/>
                </a:solidFill>
                <a:latin typeface="Averta Std ExtraBold" panose="00000900000000000000" pitchFamily="50" charset="0"/>
              </a:rPr>
              <a:t>dịch</a:t>
            </a:r>
            <a:r>
              <a:rPr lang="en-US" sz="4800" dirty="0">
                <a:solidFill>
                  <a:srgbClr val="EE4036"/>
                </a:solidFill>
                <a:latin typeface="Averta Std ExtraBold" panose="00000900000000000000" pitchFamily="50" charset="0"/>
              </a:rPr>
              <a:t> </a:t>
            </a:r>
            <a:r>
              <a:rPr lang="en-US" sz="4800" dirty="0" err="1">
                <a:solidFill>
                  <a:srgbClr val="EE4036"/>
                </a:solidFill>
                <a:latin typeface="Averta Std ExtraBold" panose="00000900000000000000" pitchFamily="50" charset="0"/>
              </a:rPr>
              <a:t>muối</a:t>
            </a:r>
            <a:r>
              <a:rPr lang="en-US" sz="4800" dirty="0">
                <a:solidFill>
                  <a:srgbClr val="EE4036"/>
                </a:solidFill>
                <a:latin typeface="Averta Std ExtraBold" panose="00000900000000000000" pitchFamily="50" charset="0"/>
              </a:rPr>
              <a:t> Na[Al(OH)</a:t>
            </a:r>
            <a:r>
              <a:rPr lang="en-US" sz="4800" baseline="-25000" dirty="0">
                <a:solidFill>
                  <a:srgbClr val="EE4036"/>
                </a:solidFill>
                <a:latin typeface="Averta Std ExtraBold" panose="00000900000000000000" pitchFamily="50" charset="0"/>
              </a:rPr>
              <a:t>4</a:t>
            </a:r>
            <a:r>
              <a:rPr lang="en-US" sz="4800" dirty="0">
                <a:solidFill>
                  <a:srgbClr val="EE4036"/>
                </a:solidFill>
                <a:latin typeface="Averta Std ExtraBold" panose="00000900000000000000" pitchFamily="50" charset="0"/>
              </a:rPr>
              <a:t>] </a:t>
            </a:r>
            <a:r>
              <a:rPr lang="en-US" sz="4800" dirty="0" err="1">
                <a:solidFill>
                  <a:srgbClr val="EE4036"/>
                </a:solidFill>
                <a:latin typeface="Averta Std ExtraBold" panose="00000900000000000000" pitchFamily="50" charset="0"/>
              </a:rPr>
              <a:t>làm</a:t>
            </a:r>
            <a:r>
              <a:rPr lang="en-US" sz="4800" dirty="0">
                <a:solidFill>
                  <a:srgbClr val="EE4036"/>
                </a:solidFill>
                <a:latin typeface="Averta Std ExtraBold" panose="00000900000000000000" pitchFamily="50" charset="0"/>
              </a:rPr>
              <a:t> </a:t>
            </a:r>
            <a:r>
              <a:rPr lang="en-US" sz="4800" dirty="0" err="1">
                <a:solidFill>
                  <a:srgbClr val="EE4036"/>
                </a:solidFill>
                <a:latin typeface="Averta Std ExtraBold" panose="00000900000000000000" pitchFamily="50" charset="0"/>
              </a:rPr>
              <a:t>quỳ</a:t>
            </a:r>
            <a:r>
              <a:rPr lang="en-US" sz="4800" dirty="0">
                <a:solidFill>
                  <a:srgbClr val="EE4036"/>
                </a:solidFill>
                <a:latin typeface="Averta Std ExtraBold" panose="00000900000000000000" pitchFamily="50" charset="0"/>
              </a:rPr>
              <a:t> </a:t>
            </a:r>
            <a:r>
              <a:rPr lang="en-US" sz="4800" dirty="0" err="1">
                <a:solidFill>
                  <a:srgbClr val="EE4036"/>
                </a:solidFill>
                <a:latin typeface="Averta Std ExtraBold" panose="00000900000000000000" pitchFamily="50" charset="0"/>
              </a:rPr>
              <a:t>tím</a:t>
            </a:r>
            <a:r>
              <a:rPr lang="en-US" sz="4800" dirty="0">
                <a:solidFill>
                  <a:srgbClr val="EE4036"/>
                </a:solidFill>
                <a:latin typeface="Averta Std ExtraBold" panose="00000900000000000000" pitchFamily="50" charset="0"/>
              </a:rPr>
              <a:t> </a:t>
            </a:r>
            <a:r>
              <a:rPr lang="en-US" sz="4800" dirty="0" err="1">
                <a:solidFill>
                  <a:srgbClr val="EE4036"/>
                </a:solidFill>
                <a:latin typeface="Averta Std ExtraBold" panose="00000900000000000000" pitchFamily="50" charset="0"/>
              </a:rPr>
              <a:t>hóa</a:t>
            </a:r>
            <a:r>
              <a:rPr lang="en-US" sz="4800" dirty="0">
                <a:solidFill>
                  <a:srgbClr val="EE4036"/>
                </a:solidFill>
                <a:latin typeface="Averta Std ExtraBold" panose="00000900000000000000" pitchFamily="50" charset="0"/>
              </a:rPr>
              <a:t> </a:t>
            </a: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049962" y="4189562"/>
            <a:ext cx="3353338" cy="880471"/>
            <a:chOff x="4032186" y="4547895"/>
            <a:chExt cx="3353338" cy="880471"/>
          </a:xfrm>
        </p:grpSpPr>
        <p:sp>
          <p:nvSpPr>
            <p:cNvPr id="69" name="!!Ques3">
              <a:extLst>
                <a:ext uri="{FF2B5EF4-FFF2-40B4-BE49-F238E27FC236}">
                  <a16:creationId xmlns:a16="http://schemas.microsoft.com/office/drawing/2014/main" xmlns="" id="{314ADFB0-1525-4AD3-A5A1-47427C8A33F9}"/>
                </a:ext>
              </a:extLst>
            </p:cNvPr>
            <p:cNvSpPr/>
            <p:nvPr/>
          </p:nvSpPr>
          <p:spPr>
            <a:xfrm>
              <a:off x="4032186" y="4547895"/>
              <a:ext cx="3353338"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516300" y="4726520"/>
              <a:ext cx="2735321" cy="523220"/>
            </a:xfrm>
            <a:prstGeom prst="rect">
              <a:avLst/>
            </a:prstGeom>
            <a:noFill/>
          </p:spPr>
          <p:txBody>
            <a:bodyPr wrap="square">
              <a:spAutoFit/>
            </a:bodyPr>
            <a:lstStyle/>
            <a:p>
              <a:pPr algn="ctr"/>
              <a:r>
                <a:rPr lang="en-US" sz="2700" dirty="0" err="1">
                  <a:solidFill>
                    <a:srgbClr val="EE4036"/>
                  </a:solidFill>
                  <a:latin typeface="Averta Std ExtraBold" panose="00000900000000000000" pitchFamily="50" charset="0"/>
                </a:rPr>
                <a:t>Đây</a:t>
              </a:r>
              <a:r>
                <a:rPr lang="en-US" sz="2700" dirty="0">
                  <a:solidFill>
                    <a:srgbClr val="EE4036"/>
                  </a:solidFill>
                  <a:latin typeface="Averta Std ExtraBold" panose="00000900000000000000" pitchFamily="50" charset="0"/>
                </a:rPr>
                <a:t> </a:t>
              </a:r>
              <a:r>
                <a:rPr lang="en-US" sz="2700" dirty="0" err="1">
                  <a:solidFill>
                    <a:srgbClr val="EE4036"/>
                  </a:solidFill>
                  <a:latin typeface="Averta Std ExtraBold" panose="00000900000000000000" pitchFamily="50" charset="0"/>
                </a:rPr>
                <a:t>là</a:t>
              </a:r>
              <a:r>
                <a:rPr lang="en-US" sz="2700" dirty="0">
                  <a:solidFill>
                    <a:srgbClr val="EE4036"/>
                  </a:solidFill>
                  <a:latin typeface="Averta Std ExtraBold" panose="00000900000000000000" pitchFamily="50" charset="0"/>
                </a:rPr>
                <a:t> </a:t>
              </a:r>
              <a:r>
                <a:rPr lang="en-US" sz="2700" dirty="0" err="1" smtClean="0">
                  <a:solidFill>
                    <a:srgbClr val="EE4036"/>
                  </a:solidFill>
                  <a:latin typeface="Averta Std ExtraBold" panose="00000900000000000000" pitchFamily="50" charset="0"/>
                </a:rPr>
                <a:t>gì</a:t>
              </a:r>
              <a:r>
                <a:rPr lang="en-US" sz="2700"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pic>
        <p:nvPicPr>
          <p:cNvPr id="136" name="Picture 135">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37" name="Picture 136">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38" name="Picture 137">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39" name="Picture 138">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40" name="Picture 139">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41" name="Picture 140">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42" name="Picture 141">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43" name="Picture 142">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44" name="Picture 143">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45" name="Picture 144">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46" name="Picture 145">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47" name="Picture 146">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48" name="Picture 147">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49" name="Picture 148">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50" name="Picture 149">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51" name="Picture 150">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52" name="Picture 151">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53" name="Picture 152">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54" name="Picture 153">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55" name="Picture 154">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56" name="Picture 155">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57" name="Picture 156">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58" name="Picture 157">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59" name="Picture 158">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60" name="Picture 159">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61" name="Picture 160">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62" name="Picture 161">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63" name="Picture 162">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64" name="Picture 163">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
        <p:nvSpPr>
          <p:cNvPr id="65" name="!!o1c">
            <a:extLst>
              <a:ext uri="{FF2B5EF4-FFF2-40B4-BE49-F238E27FC236}">
                <a16:creationId xmlns:a16="http://schemas.microsoft.com/office/drawing/2014/main" xmlns="" id="{0221DB76-7F2C-42A3-A927-475C39E693E0}"/>
              </a:ext>
            </a:extLst>
          </p:cNvPr>
          <p:cNvSpPr/>
          <p:nvPr/>
        </p:nvSpPr>
        <p:spPr>
          <a:xfrm>
            <a:off x="4801301" y="5593087"/>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66" name="!!1c">
            <a:extLst>
              <a:ext uri="{FF2B5EF4-FFF2-40B4-BE49-F238E27FC236}">
                <a16:creationId xmlns:a16="http://schemas.microsoft.com/office/drawing/2014/main" xmlns="" id="{B63E422B-70F3-44E6-9626-6465118873E0}"/>
              </a:ext>
            </a:extLst>
          </p:cNvPr>
          <p:cNvSpPr txBox="1"/>
          <p:nvPr/>
        </p:nvSpPr>
        <p:spPr>
          <a:xfrm>
            <a:off x="5018461" y="5625834"/>
            <a:ext cx="462170" cy="830997"/>
          </a:xfrm>
          <a:prstGeom prst="rect">
            <a:avLst/>
          </a:prstGeom>
          <a:noFill/>
        </p:spPr>
        <p:txBody>
          <a:bodyPr wrap="square" rtlCol="0">
            <a:spAutoFit/>
          </a:bodyPr>
          <a:lstStyle/>
          <a:p>
            <a:pPr algn="ctr"/>
            <a:r>
              <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rPr>
              <a:t>đ</a:t>
            </a:r>
          </a:p>
        </p:txBody>
      </p:sp>
      <p:sp>
        <p:nvSpPr>
          <p:cNvPr id="67" name="!!o1c">
            <a:extLst>
              <a:ext uri="{FF2B5EF4-FFF2-40B4-BE49-F238E27FC236}">
                <a16:creationId xmlns:a16="http://schemas.microsoft.com/office/drawing/2014/main" xmlns="" id="{0221DB76-7F2C-42A3-A927-475C39E693E0}"/>
              </a:ext>
            </a:extLst>
          </p:cNvPr>
          <p:cNvSpPr/>
          <p:nvPr/>
        </p:nvSpPr>
        <p:spPr>
          <a:xfrm>
            <a:off x="5849639" y="5593087"/>
            <a:ext cx="896491" cy="896491"/>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76" name="!!1c">
            <a:extLst>
              <a:ext uri="{FF2B5EF4-FFF2-40B4-BE49-F238E27FC236}">
                <a16:creationId xmlns:a16="http://schemas.microsoft.com/office/drawing/2014/main" xmlns="" id="{B63E422B-70F3-44E6-9626-6465118873E0}"/>
              </a:ext>
            </a:extLst>
          </p:cNvPr>
          <p:cNvSpPr txBox="1"/>
          <p:nvPr/>
        </p:nvSpPr>
        <p:spPr>
          <a:xfrm>
            <a:off x="6066799" y="5625834"/>
            <a:ext cx="462170"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ỏ</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Tree>
    <p:extLst>
      <p:ext uri="{BB962C8B-B14F-4D97-AF65-F5344CB8AC3E}">
        <p14:creationId xmlns:p14="http://schemas.microsoft.com/office/powerpoint/2010/main" val="25271869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6"/>
                                        </p:tgtEl>
                                      </p:cBhvr>
                                    </p:animEffect>
                                    <p:animScale>
                                      <p:cBhvr>
                                        <p:cTn id="12"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 calcmode="lin" valueType="num">
                                      <p:cBhvr>
                                        <p:cTn id="18" dur="500" fill="hold"/>
                                        <p:tgtEl>
                                          <p:spTgt spid="76"/>
                                        </p:tgtEl>
                                        <p:attrNameLst>
                                          <p:attrName>ppt_w</p:attrName>
                                        </p:attrNameLst>
                                      </p:cBhvr>
                                      <p:tavLst>
                                        <p:tav tm="0">
                                          <p:val>
                                            <p:fltVal val="0"/>
                                          </p:val>
                                        </p:tav>
                                        <p:tav tm="100000">
                                          <p:val>
                                            <p:strVal val="#ppt_w"/>
                                          </p:val>
                                        </p:tav>
                                      </p:tavLst>
                                    </p:anim>
                                    <p:anim calcmode="lin" valueType="num">
                                      <p:cBhvr>
                                        <p:cTn id="19" dur="500" fill="hold"/>
                                        <p:tgtEl>
                                          <p:spTgt spid="76"/>
                                        </p:tgtEl>
                                        <p:attrNameLst>
                                          <p:attrName>ppt_h</p:attrName>
                                        </p:attrNameLst>
                                      </p:cBhvr>
                                      <p:tavLst>
                                        <p:tav tm="0">
                                          <p:val>
                                            <p:fltVal val="0"/>
                                          </p:val>
                                        </p:tav>
                                        <p:tav tm="100000">
                                          <p:val>
                                            <p:strVal val="#ppt_h"/>
                                          </p:val>
                                        </p:tav>
                                      </p:tavLst>
                                    </p:anim>
                                    <p:animEffect transition="in" filter="fade">
                                      <p:cBhvr>
                                        <p:cTn id="20" dur="500"/>
                                        <p:tgtEl>
                                          <p:spTgt spid="76"/>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76"/>
                                        </p:tgtEl>
                                      </p:cBhvr>
                                    </p:animEffect>
                                    <p:animScale>
                                      <p:cBhvr>
                                        <p:cTn id="23" dur="250" autoRev="1" fill="hold"/>
                                        <p:tgtEl>
                                          <p:spTgt spid="76"/>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137"/>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45"/>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9" dur="2000" fill="hold"/>
                                        <p:tgtEl>
                                          <p:spTgt spid="138"/>
                                        </p:tgtEl>
                                        <p:attrNameLst>
                                          <p:attrName>ppt_x</p:attrName>
                                          <p:attrName>ppt_y</p:attrName>
                                        </p:attrNameLst>
                                      </p:cBhvr>
                                    </p:animMotion>
                                  </p:childTnLst>
                                </p:cTn>
                              </p:par>
                              <p:par>
                                <p:cTn id="30"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1" dur="2000" fill="hold"/>
                                        <p:tgtEl>
                                          <p:spTgt spid="136"/>
                                        </p:tgtEl>
                                        <p:attrNameLst>
                                          <p:attrName>ppt_x</p:attrName>
                                          <p:attrName>ppt_y</p:attrName>
                                        </p:attrNameLst>
                                      </p:cBhvr>
                                    </p:animMotion>
                                  </p:childTnLst>
                                </p:cTn>
                              </p:par>
                              <p:par>
                                <p:cTn id="32"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3" dur="2000" fill="hold"/>
                                        <p:tgtEl>
                                          <p:spTgt spid="139"/>
                                        </p:tgtEl>
                                        <p:attrNameLst>
                                          <p:attrName>ppt_x</p:attrName>
                                          <p:attrName>ppt_y</p:attrName>
                                        </p:attrNameLst>
                                      </p:cBhvr>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40"/>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44"/>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41"/>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42"/>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3" dur="2000" fill="hold"/>
                                        <p:tgtEl>
                                          <p:spTgt spid="143"/>
                                        </p:tgtEl>
                                        <p:attrNameLst>
                                          <p:attrName>ppt_x</p:attrName>
                                          <p:attrName>ppt_y</p:attrName>
                                        </p:attrNameLst>
                                      </p:cBhvr>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46"/>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48"/>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47"/>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49"/>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5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151"/>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152"/>
                                        </p:tgtEl>
                                        <p:attrNameLst>
                                          <p:attrName>ppt_x</p:attrName>
                                          <p:attrName>ppt_y</p:attrName>
                                        </p:attrNameLst>
                                      </p:cBhvr>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5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153"/>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5"/>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56"/>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000" fill="hold"/>
                                        <p:tgtEl>
                                          <p:spTgt spid="157"/>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15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1" dur="2000" fill="hold"/>
                                        <p:tgtEl>
                                          <p:spTgt spid="159"/>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60"/>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62"/>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6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3"/>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4"/>
                                        </p:tgtEl>
                                        <p:attrNameLst>
                                          <p:attrName>ppt_x</p:attrName>
                                          <p:attrName>ppt_y</p:attrName>
                                        </p:attrNameLst>
                                      </p:cBhvr>
                                    </p:animMotion>
                                  </p:childTnLst>
                                </p:cTn>
                              </p:par>
                            </p:childTnLst>
                          </p:cTn>
                        </p:par>
                      </p:childTnLst>
                    </p:cTn>
                  </p:par>
                </p:childTnLst>
              </p:cTn>
              <p:nextCondLst>
                <p:cond evt="onClick" delay="0">
                  <p:tgtEl>
                    <p:spTgt spid="67"/>
                  </p:tgtEl>
                </p:cond>
              </p:nextCondLst>
            </p:seq>
          </p:childTnLst>
        </p:cTn>
      </p:par>
    </p:tnLst>
    <p:bldLst>
      <p:bldP spid="66" grpId="0"/>
      <p:bldP spid="66" grpId="1"/>
      <p:bldP spid="76" grpId="0"/>
      <p:bldP spid="7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xmlns="" id="{BA14FA25-5C8C-FAF7-9421-3CDB036A4381}"/>
              </a:ext>
            </a:extLst>
          </p:cNvPr>
          <p:cNvSpPr/>
          <p:nvPr/>
        </p:nvSpPr>
        <p:spPr>
          <a:xfrm>
            <a:off x="1430943" y="644175"/>
            <a:ext cx="9513282" cy="11592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1046708" y="312058"/>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1992490" y="770101"/>
            <a:ext cx="8942210" cy="824008"/>
          </a:xfrm>
          <a:prstGeom prst="rect">
            <a:avLst/>
          </a:prstGeom>
          <a:noFill/>
        </p:spPr>
        <p:txBody>
          <a:bodyPr wrap="square" rtlCol="0">
            <a:spAutoFit/>
          </a:bodyPr>
          <a:lstStyle/>
          <a:p>
            <a:pPr>
              <a:lnSpc>
                <a:spcPct val="125000"/>
              </a:lnSpc>
            </a:pPr>
            <a:r>
              <a:rPr lang="vi-VN" sz="2000" dirty="0"/>
              <a:t>Nhận xét về vai trò của </a:t>
            </a:r>
            <a:r>
              <a:rPr lang="vi-VN" sz="2000" dirty="0" smtClean="0"/>
              <a:t>ac</a:t>
            </a:r>
            <a:r>
              <a:rPr lang="en-US" sz="2000" dirty="0" err="1" smtClean="0"/>
              <a:t>i</a:t>
            </a:r>
            <a:r>
              <a:rPr lang="vi-VN" sz="2000" dirty="0" smtClean="0"/>
              <a:t>d </a:t>
            </a:r>
            <a:r>
              <a:rPr lang="vi-VN" sz="2000" dirty="0"/>
              <a:t>- base trong phân tử H</a:t>
            </a:r>
            <a:r>
              <a:rPr lang="vi-VN" sz="2000" baseline="-25000" dirty="0"/>
              <a:t>2</a:t>
            </a:r>
            <a:r>
              <a:rPr lang="vi-VN" sz="2000" dirty="0"/>
              <a:t>O trong các cân bằng </a:t>
            </a:r>
            <a:r>
              <a:rPr lang="en-US" sz="2000" dirty="0" err="1" smtClean="0"/>
              <a:t>của</a:t>
            </a:r>
            <a:r>
              <a:rPr lang="en-US" sz="2000" dirty="0" smtClean="0"/>
              <a:t> </a:t>
            </a:r>
            <a:r>
              <a:rPr lang="en-US" sz="2000" dirty="0" err="1" smtClean="0"/>
              <a:t>HCl</a:t>
            </a:r>
            <a:r>
              <a:rPr lang="en-US" sz="2000" dirty="0" smtClean="0"/>
              <a:t>, NH</a:t>
            </a:r>
            <a:r>
              <a:rPr lang="en-US" sz="2000" baseline="-25000" dirty="0" smtClean="0"/>
              <a:t>3</a:t>
            </a:r>
            <a:r>
              <a:rPr lang="en-US" sz="2000" dirty="0" smtClean="0"/>
              <a:t> </a:t>
            </a:r>
            <a:r>
              <a:rPr lang="vi-VN" sz="2000" dirty="0" smtClean="0"/>
              <a:t>và ion HCO</a:t>
            </a:r>
            <a:r>
              <a:rPr lang="vi-VN" sz="2000" baseline="-25000" dirty="0" smtClean="0"/>
              <a:t>3</a:t>
            </a:r>
            <a:r>
              <a:rPr lang="vi-VN" sz="2000" baseline="30000" dirty="0" smtClean="0"/>
              <a:t>-</a:t>
            </a:r>
            <a:r>
              <a:rPr lang="vi-VN" sz="2000" dirty="0" smtClean="0"/>
              <a:t> </a:t>
            </a:r>
            <a:r>
              <a:rPr lang="vi-VN" sz="2000" dirty="0"/>
              <a:t>trong nước.</a:t>
            </a:r>
            <a:endParaRPr lang="vi-VN" sz="2400" b="1" dirty="0"/>
          </a:p>
        </p:txBody>
      </p:sp>
      <p:sp>
        <p:nvSpPr>
          <p:cNvPr id="270" name="Rectangle: Rounded Corners 269">
            <a:extLst>
              <a:ext uri="{FF2B5EF4-FFF2-40B4-BE49-F238E27FC236}">
                <a16:creationId xmlns:a16="http://schemas.microsoft.com/office/drawing/2014/main" xmlns="" id="{01B74D7F-68D6-11F2-DF31-1810F27C48AD}"/>
              </a:ext>
            </a:extLst>
          </p:cNvPr>
          <p:cNvSpPr/>
          <p:nvPr/>
        </p:nvSpPr>
        <p:spPr>
          <a:xfrm>
            <a:off x="5608675" y="3863412"/>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endParaRPr lang="en-US" sz="2200" b="1" dirty="0"/>
          </a:p>
        </p:txBody>
      </p:sp>
      <p:grpSp>
        <p:nvGrpSpPr>
          <p:cNvPr id="3" name="Group 2">
            <a:extLst>
              <a:ext uri="{FF2B5EF4-FFF2-40B4-BE49-F238E27FC236}">
                <a16:creationId xmlns:a16="http://schemas.microsoft.com/office/drawing/2014/main" xmlns="" id="{186A3457-BBEB-718C-DB7B-931E0E32D803}"/>
              </a:ext>
            </a:extLst>
          </p:cNvPr>
          <p:cNvGrpSpPr/>
          <p:nvPr/>
        </p:nvGrpSpPr>
        <p:grpSpPr>
          <a:xfrm>
            <a:off x="2661492" y="4897614"/>
            <a:ext cx="6755550" cy="632460"/>
            <a:chOff x="2460919" y="5155541"/>
            <a:chExt cx="6755550" cy="632460"/>
          </a:xfrm>
        </p:grpSpPr>
        <p:sp>
          <p:nvSpPr>
            <p:cNvPr id="277" name="TextBox 276">
              <a:extLst>
                <a:ext uri="{FF2B5EF4-FFF2-40B4-BE49-F238E27FC236}">
                  <a16:creationId xmlns:a16="http://schemas.microsoft.com/office/drawing/2014/main" xmlns="" id="{5215C830-E5C0-CA5B-72A2-211125BFE14A}"/>
                </a:ext>
              </a:extLst>
            </p:cNvPr>
            <p:cNvSpPr txBox="1"/>
            <p:nvPr/>
          </p:nvSpPr>
          <p:spPr>
            <a:xfrm>
              <a:off x="3093379" y="5183540"/>
              <a:ext cx="6123090" cy="461217"/>
            </a:xfrm>
            <a:prstGeom prst="rect">
              <a:avLst/>
            </a:prstGeom>
            <a:noFill/>
          </p:spPr>
          <p:txBody>
            <a:bodyPr wrap="square" rtlCol="0">
              <a:spAutoFit/>
            </a:bodyPr>
            <a:lstStyle/>
            <a:p>
              <a:pPr>
                <a:lnSpc>
                  <a:spcPct val="120000"/>
                </a:lnSpc>
              </a:pPr>
              <a:r>
                <a:rPr lang="en-US" sz="2200" dirty="0" err="1" smtClean="0"/>
                <a:t>Nước</a:t>
              </a:r>
              <a:r>
                <a:rPr lang="en-US" sz="2200" dirty="0" smtClean="0"/>
                <a:t> </a:t>
              </a:r>
              <a:r>
                <a:rPr lang="en-US" sz="2200" dirty="0" err="1" smtClean="0"/>
                <a:t>đóng</a:t>
              </a:r>
              <a:r>
                <a:rPr lang="en-US" sz="2200" dirty="0" smtClean="0"/>
                <a:t> </a:t>
              </a:r>
              <a:r>
                <a:rPr lang="en-US" sz="2200" dirty="0" err="1" smtClean="0"/>
                <a:t>vai</a:t>
              </a:r>
              <a:r>
                <a:rPr lang="en-US" sz="2200" dirty="0" smtClean="0"/>
                <a:t> </a:t>
              </a:r>
              <a:r>
                <a:rPr lang="en-US" sz="2200" dirty="0" err="1" smtClean="0"/>
                <a:t>trò</a:t>
              </a:r>
              <a:r>
                <a:rPr lang="en-US" sz="2200" dirty="0" smtClean="0"/>
                <a:t> </a:t>
              </a:r>
              <a:r>
                <a:rPr lang="en-US" sz="2200" dirty="0" err="1" smtClean="0"/>
                <a:t>là</a:t>
              </a:r>
              <a:r>
                <a:rPr lang="en-US" sz="2200" dirty="0" smtClean="0"/>
                <a:t> base (</a:t>
              </a:r>
              <a:r>
                <a:rPr lang="en-US" sz="2200" dirty="0" err="1" smtClean="0"/>
                <a:t>nhận</a:t>
              </a:r>
              <a:r>
                <a:rPr lang="en-US" sz="2200" dirty="0" smtClean="0"/>
                <a:t> H</a:t>
              </a:r>
              <a:r>
                <a:rPr lang="en-US" sz="2200" baseline="30000" dirty="0" smtClean="0"/>
                <a:t>+</a:t>
              </a:r>
              <a:r>
                <a:rPr lang="en-US" sz="2200" dirty="0" smtClean="0"/>
                <a:t>)</a:t>
              </a:r>
              <a:endParaRPr lang="en-US" sz="2200" dirty="0"/>
            </a:p>
          </p:txBody>
        </p:sp>
        <p:pic>
          <p:nvPicPr>
            <p:cNvPr id="279" name="Picture 278">
              <a:extLst>
                <a:ext uri="{FF2B5EF4-FFF2-40B4-BE49-F238E27FC236}">
                  <a16:creationId xmlns:a16="http://schemas.microsoft.com/office/drawing/2014/main" xmlns="" id="{A1E145C5-F090-2E7E-503F-6D6A0C341303}"/>
                </a:ext>
              </a:extLst>
            </p:cNvPr>
            <p:cNvPicPr>
              <a:picLocks noChangeAspect="1"/>
            </p:cNvPicPr>
            <p:nvPr/>
          </p:nvPicPr>
          <p:blipFill>
            <a:blip r:embed="rId8"/>
            <a:stretch>
              <a:fillRect/>
            </a:stretch>
          </p:blipFill>
          <p:spPr>
            <a:xfrm>
              <a:off x="2460919" y="5155541"/>
              <a:ext cx="632460" cy="632460"/>
            </a:xfrm>
            <a:prstGeom prst="rect">
              <a:avLst/>
            </a:prstGeom>
          </p:spPr>
        </p:pic>
      </p:grpSp>
      <p:grpSp>
        <p:nvGrpSpPr>
          <p:cNvPr id="89" name="Group 88">
            <a:extLst>
              <a:ext uri="{FF2B5EF4-FFF2-40B4-BE49-F238E27FC236}">
                <a16:creationId xmlns:a16="http://schemas.microsoft.com/office/drawing/2014/main" xmlns="" id="{6ED1650D-5F7D-E370-53ED-725C9C4E9610}"/>
              </a:ext>
            </a:extLst>
          </p:cNvPr>
          <p:cNvGrpSpPr/>
          <p:nvPr/>
        </p:nvGrpSpPr>
        <p:grpSpPr>
          <a:xfrm>
            <a:off x="3645023" y="2490274"/>
            <a:ext cx="5085122" cy="686264"/>
            <a:chOff x="3467100" y="4764549"/>
            <a:chExt cx="5085122" cy="686264"/>
          </a:xfrm>
        </p:grpSpPr>
        <p:sp>
          <p:nvSpPr>
            <p:cNvPr id="90" name="Hexagon 89">
              <a:extLst>
                <a:ext uri="{FF2B5EF4-FFF2-40B4-BE49-F238E27FC236}">
                  <a16:creationId xmlns:a16="http://schemas.microsoft.com/office/drawing/2014/main" xmlns=""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xmlns="" id="{1D997C23-67FA-62BC-08CD-3BDAC604AD05}"/>
                </a:ext>
              </a:extLst>
            </p:cNvPr>
            <p:cNvSpPr txBox="1"/>
            <p:nvPr/>
          </p:nvSpPr>
          <p:spPr>
            <a:xfrm>
              <a:off x="3695700" y="4865121"/>
              <a:ext cx="4678724" cy="523220"/>
            </a:xfrm>
            <a:prstGeom prst="rect">
              <a:avLst/>
            </a:prstGeom>
            <a:noFill/>
          </p:spPr>
          <p:txBody>
            <a:bodyPr wrap="square" rtlCol="0">
              <a:spAutoFit/>
            </a:bodyPr>
            <a:lstStyle/>
            <a:p>
              <a:pPr algn="ctr"/>
              <a:r>
                <a:rPr lang="en-US" sz="2800" b="1" dirty="0" err="1">
                  <a:solidFill>
                    <a:srgbClr val="FF0000"/>
                  </a:solidFill>
                  <a:latin typeface="+mj-lt"/>
                </a:rPr>
                <a:t>HCl</a:t>
              </a:r>
              <a:r>
                <a:rPr lang="en-US" sz="2800" b="1" dirty="0">
                  <a:solidFill>
                    <a:srgbClr val="FF0000"/>
                  </a:solidFill>
                  <a:latin typeface="+mj-lt"/>
                </a:rPr>
                <a:t>  +  H</a:t>
              </a:r>
              <a:r>
                <a:rPr lang="en-US" sz="2800" b="1" baseline="-25000" dirty="0">
                  <a:solidFill>
                    <a:srgbClr val="FF0000"/>
                  </a:solidFill>
                  <a:latin typeface="+mj-lt"/>
                </a:rPr>
                <a:t>2</a:t>
              </a:r>
              <a:r>
                <a:rPr lang="en-US" sz="2800" b="1" dirty="0">
                  <a:solidFill>
                    <a:srgbClr val="FF0000"/>
                  </a:solidFill>
                  <a:latin typeface="+mj-lt"/>
                </a:rPr>
                <a:t>O </a:t>
              </a:r>
              <a:r>
                <a:rPr lang="en-US" sz="2800" b="1" dirty="0">
                  <a:solidFill>
                    <a:srgbClr val="FF0000"/>
                  </a:solidFill>
                  <a:latin typeface="+mj-lt"/>
                  <a:cs typeface="Times New Roman" panose="02020603050405020304" pitchFamily="18" charset="0"/>
                </a:rPr>
                <a:t>→  H</a:t>
              </a:r>
              <a:r>
                <a:rPr lang="en-US" sz="2800" b="1" baseline="-25000" dirty="0">
                  <a:solidFill>
                    <a:srgbClr val="FF0000"/>
                  </a:solidFill>
                  <a:latin typeface="+mj-lt"/>
                  <a:cs typeface="Times New Roman" panose="02020603050405020304" pitchFamily="18" charset="0"/>
                </a:rPr>
                <a:t>3</a:t>
              </a:r>
              <a:r>
                <a:rPr lang="en-US" sz="2800" b="1" dirty="0">
                  <a:solidFill>
                    <a:srgbClr val="FF0000"/>
                  </a:solidFill>
                  <a:latin typeface="+mj-lt"/>
                  <a:cs typeface="Times New Roman" panose="02020603050405020304" pitchFamily="18" charset="0"/>
                </a:rPr>
                <a:t>O</a:t>
              </a:r>
              <a:r>
                <a:rPr lang="en-US" sz="2800" b="1" baseline="30000" dirty="0">
                  <a:solidFill>
                    <a:srgbClr val="FF0000"/>
                  </a:solidFill>
                  <a:latin typeface="+mj-lt"/>
                  <a:cs typeface="Times New Roman" panose="02020603050405020304" pitchFamily="18" charset="0"/>
                </a:rPr>
                <a:t>+</a:t>
              </a:r>
              <a:r>
                <a:rPr lang="en-US" sz="2800" b="1" dirty="0">
                  <a:solidFill>
                    <a:srgbClr val="FF0000"/>
                  </a:solidFill>
                  <a:latin typeface="+mj-lt"/>
                  <a:cs typeface="Times New Roman" panose="02020603050405020304" pitchFamily="18" charset="0"/>
                </a:rPr>
                <a:t>  +  Cl</a:t>
              </a:r>
              <a:r>
                <a:rPr lang="en-US" sz="3600" b="1" baseline="30000" dirty="0">
                  <a:solidFill>
                    <a:srgbClr val="FF0000"/>
                  </a:solidFill>
                  <a:latin typeface="+mj-lt"/>
                  <a:cs typeface="Times New Roman" panose="02020603050405020304" pitchFamily="18" charset="0"/>
                </a:rPr>
                <a:t>-</a:t>
              </a:r>
              <a:endParaRPr lang="en-US" sz="2800" b="1" baseline="30000" dirty="0">
                <a:solidFill>
                  <a:srgbClr val="FF0000"/>
                </a:solidFill>
                <a:latin typeface="+mj-lt"/>
              </a:endParaRPr>
            </a:p>
          </p:txBody>
        </p:sp>
      </p:grpSp>
    </p:spTree>
    <p:extLst>
      <p:ext uri="{BB962C8B-B14F-4D97-AF65-F5344CB8AC3E}">
        <p14:creationId xmlns:p14="http://schemas.microsoft.com/office/powerpoint/2010/main" val="3330992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xmlns="" id="{BA14FA25-5C8C-FAF7-9421-3CDB036A4381}"/>
              </a:ext>
            </a:extLst>
          </p:cNvPr>
          <p:cNvSpPr/>
          <p:nvPr/>
        </p:nvSpPr>
        <p:spPr>
          <a:xfrm>
            <a:off x="1430943" y="644175"/>
            <a:ext cx="9513282" cy="11592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1046708" y="312058"/>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1992490" y="770101"/>
            <a:ext cx="8942210" cy="824008"/>
          </a:xfrm>
          <a:prstGeom prst="rect">
            <a:avLst/>
          </a:prstGeom>
          <a:noFill/>
        </p:spPr>
        <p:txBody>
          <a:bodyPr wrap="square" rtlCol="0">
            <a:spAutoFit/>
          </a:bodyPr>
          <a:lstStyle/>
          <a:p>
            <a:pPr>
              <a:lnSpc>
                <a:spcPct val="125000"/>
              </a:lnSpc>
            </a:pPr>
            <a:r>
              <a:rPr lang="vi-VN" sz="2000" dirty="0"/>
              <a:t>Nhận xét về vai trò của </a:t>
            </a:r>
            <a:r>
              <a:rPr lang="vi-VN" sz="2000" dirty="0" smtClean="0"/>
              <a:t>ac</a:t>
            </a:r>
            <a:r>
              <a:rPr lang="en-US" sz="2000" dirty="0" err="1" smtClean="0"/>
              <a:t>i</a:t>
            </a:r>
            <a:r>
              <a:rPr lang="vi-VN" sz="2000" dirty="0" smtClean="0"/>
              <a:t>d </a:t>
            </a:r>
            <a:r>
              <a:rPr lang="vi-VN" sz="2000" dirty="0"/>
              <a:t>- base trong phân tử H</a:t>
            </a:r>
            <a:r>
              <a:rPr lang="vi-VN" sz="2000" baseline="-25000" dirty="0"/>
              <a:t>2</a:t>
            </a:r>
            <a:r>
              <a:rPr lang="vi-VN" sz="2000" dirty="0"/>
              <a:t>O trong các cân bằng </a:t>
            </a:r>
            <a:r>
              <a:rPr lang="en-US" sz="2000" dirty="0" err="1" smtClean="0"/>
              <a:t>của</a:t>
            </a:r>
            <a:r>
              <a:rPr lang="en-US" sz="2000" dirty="0" smtClean="0"/>
              <a:t> </a:t>
            </a:r>
            <a:r>
              <a:rPr lang="en-US" sz="2000" dirty="0" err="1" smtClean="0"/>
              <a:t>HCl</a:t>
            </a:r>
            <a:r>
              <a:rPr lang="en-US" sz="2000" dirty="0" smtClean="0"/>
              <a:t>, NH</a:t>
            </a:r>
            <a:r>
              <a:rPr lang="en-US" sz="2000" baseline="-25000" dirty="0" smtClean="0"/>
              <a:t>3</a:t>
            </a:r>
            <a:r>
              <a:rPr lang="en-US" sz="2000" dirty="0" smtClean="0"/>
              <a:t> </a:t>
            </a:r>
            <a:r>
              <a:rPr lang="vi-VN" sz="2000" dirty="0" smtClean="0"/>
              <a:t>và ion HCO</a:t>
            </a:r>
            <a:r>
              <a:rPr lang="vi-VN" sz="2000" baseline="-25000" dirty="0" smtClean="0"/>
              <a:t>3</a:t>
            </a:r>
            <a:r>
              <a:rPr lang="vi-VN" sz="2000" baseline="30000" dirty="0" smtClean="0"/>
              <a:t>-</a:t>
            </a:r>
            <a:r>
              <a:rPr lang="vi-VN" sz="2000" dirty="0" smtClean="0"/>
              <a:t> </a:t>
            </a:r>
            <a:r>
              <a:rPr lang="vi-VN" sz="2000" dirty="0"/>
              <a:t>trong nước.</a:t>
            </a:r>
            <a:endParaRPr lang="vi-VN" sz="2400" b="1" dirty="0"/>
          </a:p>
        </p:txBody>
      </p:sp>
      <p:grpSp>
        <p:nvGrpSpPr>
          <p:cNvPr id="260" name="Group 259">
            <a:extLst>
              <a:ext uri="{FF2B5EF4-FFF2-40B4-BE49-F238E27FC236}">
                <a16:creationId xmlns:a16="http://schemas.microsoft.com/office/drawing/2014/main" xmlns="" id="{A88636FF-CC4F-49DB-74E7-756CEDBB9D5F}"/>
              </a:ext>
            </a:extLst>
          </p:cNvPr>
          <p:cNvGrpSpPr/>
          <p:nvPr/>
        </p:nvGrpSpPr>
        <p:grpSpPr>
          <a:xfrm>
            <a:off x="3517432" y="2490274"/>
            <a:ext cx="5358647" cy="686264"/>
            <a:chOff x="2362954" y="2228606"/>
            <a:chExt cx="5358647" cy="686264"/>
          </a:xfrm>
        </p:grpSpPr>
        <p:sp>
          <p:nvSpPr>
            <p:cNvPr id="261" name="Hexagon 260">
              <a:extLst>
                <a:ext uri="{FF2B5EF4-FFF2-40B4-BE49-F238E27FC236}">
                  <a16:creationId xmlns:a16="http://schemas.microsoft.com/office/drawing/2014/main" xmlns="" id="{2901A22D-13A4-47A8-113D-F48ACD47FFB9}"/>
                </a:ext>
              </a:extLst>
            </p:cNvPr>
            <p:cNvSpPr/>
            <p:nvPr/>
          </p:nvSpPr>
          <p:spPr>
            <a:xfrm>
              <a:off x="2362954" y="2228606"/>
              <a:ext cx="5358647"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TextBox 268">
              <a:extLst>
                <a:ext uri="{FF2B5EF4-FFF2-40B4-BE49-F238E27FC236}">
                  <a16:creationId xmlns:a16="http://schemas.microsoft.com/office/drawing/2014/main" xmlns="" id="{110D6FE0-381B-EEA5-6301-84B7C328AF0E}"/>
                </a:ext>
              </a:extLst>
            </p:cNvPr>
            <p:cNvSpPr txBox="1"/>
            <p:nvPr/>
          </p:nvSpPr>
          <p:spPr>
            <a:xfrm>
              <a:off x="2639261" y="2329178"/>
              <a:ext cx="4806032" cy="523220"/>
            </a:xfrm>
            <a:prstGeom prst="rect">
              <a:avLst/>
            </a:prstGeom>
            <a:noFill/>
          </p:spPr>
          <p:txBody>
            <a:bodyPr wrap="square" rtlCol="0">
              <a:spAutoFit/>
            </a:bodyPr>
            <a:lstStyle/>
            <a:p>
              <a:pPr algn="ctr"/>
              <a:r>
                <a:rPr lang="en-US" sz="2800" b="1">
                  <a:solidFill>
                    <a:srgbClr val="FF0000"/>
                  </a:solidFill>
                  <a:latin typeface="+mj-lt"/>
                </a:rPr>
                <a:t>NH</a:t>
              </a:r>
              <a:r>
                <a:rPr lang="en-US" sz="2800" b="1" baseline="-25000">
                  <a:solidFill>
                    <a:srgbClr val="FF0000"/>
                  </a:solidFill>
                  <a:latin typeface="+mj-lt"/>
                </a:rPr>
                <a:t>3</a:t>
              </a:r>
              <a:r>
                <a:rPr lang="en-US" sz="2800" b="1">
                  <a:solidFill>
                    <a:srgbClr val="FF0000"/>
                  </a:solidFill>
                  <a:latin typeface="+mj-lt"/>
                </a:rPr>
                <a:t>  +  H</a:t>
              </a:r>
              <a:r>
                <a:rPr lang="en-US" sz="2800" b="1" baseline="-25000">
                  <a:solidFill>
                    <a:srgbClr val="FF0000"/>
                  </a:solidFill>
                  <a:latin typeface="+mj-lt"/>
                </a:rPr>
                <a:t>2</a:t>
              </a:r>
              <a:r>
                <a:rPr lang="en-US" sz="2800" b="1">
                  <a:solidFill>
                    <a:srgbClr val="FF0000"/>
                  </a:solidFill>
                  <a:latin typeface="+mj-lt"/>
                </a:rPr>
                <a:t>O  ⇌  NH</a:t>
              </a:r>
              <a:r>
                <a:rPr lang="en-US" sz="2800" b="1" baseline="-25000">
                  <a:solidFill>
                    <a:srgbClr val="FF0000"/>
                  </a:solidFill>
                  <a:latin typeface="+mj-lt"/>
                </a:rPr>
                <a:t>4</a:t>
              </a:r>
              <a:r>
                <a:rPr lang="en-US" sz="2800" b="1" baseline="30000">
                  <a:solidFill>
                    <a:srgbClr val="FF0000"/>
                  </a:solidFill>
                  <a:latin typeface="+mj-lt"/>
                </a:rPr>
                <a:t>+</a:t>
              </a:r>
              <a:r>
                <a:rPr lang="en-US" sz="2800" b="1">
                  <a:solidFill>
                    <a:srgbClr val="FF0000"/>
                  </a:solidFill>
                  <a:latin typeface="+mj-lt"/>
                </a:rPr>
                <a:t>  +  OH</a:t>
              </a:r>
              <a:r>
                <a:rPr lang="en-US" sz="3600" b="1" baseline="30000">
                  <a:solidFill>
                    <a:srgbClr val="FF0000"/>
                  </a:solidFill>
                  <a:latin typeface="+mj-lt"/>
                </a:rPr>
                <a:t>-</a:t>
              </a:r>
              <a:endParaRPr lang="en-US" sz="2800" b="1" baseline="30000">
                <a:solidFill>
                  <a:srgbClr val="FF0000"/>
                </a:solidFill>
                <a:latin typeface="+mj-lt"/>
              </a:endParaRPr>
            </a:p>
          </p:txBody>
        </p:sp>
      </p:grpSp>
      <p:grpSp>
        <p:nvGrpSpPr>
          <p:cNvPr id="3" name="Group 2">
            <a:extLst>
              <a:ext uri="{FF2B5EF4-FFF2-40B4-BE49-F238E27FC236}">
                <a16:creationId xmlns:a16="http://schemas.microsoft.com/office/drawing/2014/main" xmlns="" id="{186A3457-BBEB-718C-DB7B-931E0E32D803}"/>
              </a:ext>
            </a:extLst>
          </p:cNvPr>
          <p:cNvGrpSpPr/>
          <p:nvPr/>
        </p:nvGrpSpPr>
        <p:grpSpPr>
          <a:xfrm>
            <a:off x="2641333" y="4931972"/>
            <a:ext cx="6797381" cy="632460"/>
            <a:chOff x="2460919" y="5155541"/>
            <a:chExt cx="6797381" cy="632460"/>
          </a:xfrm>
        </p:grpSpPr>
        <p:sp>
          <p:nvSpPr>
            <p:cNvPr id="277" name="TextBox 276">
              <a:extLst>
                <a:ext uri="{FF2B5EF4-FFF2-40B4-BE49-F238E27FC236}">
                  <a16:creationId xmlns:a16="http://schemas.microsoft.com/office/drawing/2014/main" xmlns="" id="{5215C830-E5C0-CA5B-72A2-211125BFE14A}"/>
                </a:ext>
              </a:extLst>
            </p:cNvPr>
            <p:cNvSpPr txBox="1"/>
            <p:nvPr/>
          </p:nvSpPr>
          <p:spPr>
            <a:xfrm>
              <a:off x="3135210" y="5241162"/>
              <a:ext cx="6123090" cy="461217"/>
            </a:xfrm>
            <a:prstGeom prst="rect">
              <a:avLst/>
            </a:prstGeom>
            <a:noFill/>
          </p:spPr>
          <p:txBody>
            <a:bodyPr wrap="square" rtlCol="0">
              <a:spAutoFit/>
            </a:bodyPr>
            <a:lstStyle/>
            <a:p>
              <a:pPr>
                <a:lnSpc>
                  <a:spcPct val="120000"/>
                </a:lnSpc>
              </a:pPr>
              <a:r>
                <a:rPr lang="en-US" sz="2200" dirty="0" smtClean="0"/>
                <a:t>H</a:t>
              </a:r>
              <a:r>
                <a:rPr lang="en-US" sz="2200" baseline="-25000" dirty="0" smtClean="0"/>
                <a:t>2</a:t>
              </a:r>
              <a:r>
                <a:rPr lang="en-US" sz="2200" dirty="0" smtClean="0"/>
                <a:t>O </a:t>
              </a:r>
              <a:r>
                <a:rPr lang="en-US" sz="2200" dirty="0" err="1" smtClean="0"/>
                <a:t>đóng</a:t>
              </a:r>
              <a:r>
                <a:rPr lang="en-US" sz="2200" dirty="0" smtClean="0"/>
                <a:t> </a:t>
              </a:r>
              <a:r>
                <a:rPr lang="en-US" sz="2200" dirty="0" err="1" smtClean="0"/>
                <a:t>vai</a:t>
              </a:r>
              <a:r>
                <a:rPr lang="en-US" sz="2200" dirty="0" smtClean="0"/>
                <a:t> </a:t>
              </a:r>
              <a:r>
                <a:rPr lang="en-US" sz="2200" dirty="0" err="1" smtClean="0"/>
                <a:t>trò</a:t>
              </a:r>
              <a:r>
                <a:rPr lang="en-US" sz="2200" dirty="0" smtClean="0"/>
                <a:t> </a:t>
              </a:r>
              <a:r>
                <a:rPr lang="en-US" sz="2200" dirty="0" err="1" smtClean="0"/>
                <a:t>là</a:t>
              </a:r>
              <a:r>
                <a:rPr lang="en-US" sz="2200" dirty="0" smtClean="0"/>
                <a:t> acid </a:t>
              </a:r>
              <a:r>
                <a:rPr lang="en-US" sz="2200" dirty="0" err="1" smtClean="0"/>
                <a:t>trong</a:t>
              </a:r>
              <a:r>
                <a:rPr lang="en-US" sz="2200" dirty="0" smtClean="0"/>
                <a:t> </a:t>
              </a:r>
              <a:r>
                <a:rPr lang="en-US" sz="2200" dirty="0" err="1" smtClean="0"/>
                <a:t>phản</a:t>
              </a:r>
              <a:r>
                <a:rPr lang="en-US" sz="2200" dirty="0" smtClean="0"/>
                <a:t> </a:t>
              </a:r>
              <a:r>
                <a:rPr lang="en-US" sz="2200" dirty="0" err="1" smtClean="0"/>
                <a:t>ứng</a:t>
              </a:r>
              <a:r>
                <a:rPr lang="en-US" sz="2200" dirty="0" smtClean="0"/>
                <a:t> </a:t>
              </a:r>
              <a:r>
                <a:rPr lang="en-US" sz="2200" dirty="0" err="1" smtClean="0"/>
                <a:t>thuận</a:t>
              </a:r>
              <a:r>
                <a:rPr lang="en-US" sz="2200" dirty="0" smtClean="0"/>
                <a:t>.</a:t>
              </a:r>
              <a:endParaRPr lang="en-US" sz="2200" dirty="0"/>
            </a:p>
          </p:txBody>
        </p:sp>
        <p:pic>
          <p:nvPicPr>
            <p:cNvPr id="279" name="Picture 278">
              <a:extLst>
                <a:ext uri="{FF2B5EF4-FFF2-40B4-BE49-F238E27FC236}">
                  <a16:creationId xmlns:a16="http://schemas.microsoft.com/office/drawing/2014/main" xmlns="" id="{A1E145C5-F090-2E7E-503F-6D6A0C341303}"/>
                </a:ext>
              </a:extLst>
            </p:cNvPr>
            <p:cNvPicPr>
              <a:picLocks noChangeAspect="1"/>
            </p:cNvPicPr>
            <p:nvPr/>
          </p:nvPicPr>
          <p:blipFill>
            <a:blip r:embed="rId8"/>
            <a:stretch>
              <a:fillRect/>
            </a:stretch>
          </p:blipFill>
          <p:spPr>
            <a:xfrm>
              <a:off x="2460919" y="5155541"/>
              <a:ext cx="632460" cy="632460"/>
            </a:xfrm>
            <a:prstGeom prst="rect">
              <a:avLst/>
            </a:prstGeom>
          </p:spPr>
        </p:pic>
      </p:grpSp>
      <p:sp>
        <p:nvSpPr>
          <p:cNvPr id="87" name="Rectangle: Rounded Corners 269">
            <a:extLst>
              <a:ext uri="{FF2B5EF4-FFF2-40B4-BE49-F238E27FC236}">
                <a16:creationId xmlns:a16="http://schemas.microsoft.com/office/drawing/2014/main" xmlns="" id="{01B74D7F-68D6-11F2-DF31-1810F27C48AD}"/>
              </a:ext>
            </a:extLst>
          </p:cNvPr>
          <p:cNvSpPr/>
          <p:nvPr/>
        </p:nvSpPr>
        <p:spPr>
          <a:xfrm>
            <a:off x="5608675" y="3863412"/>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endParaRPr lang="en-US" sz="2200" b="1" dirty="0"/>
          </a:p>
        </p:txBody>
      </p:sp>
    </p:spTree>
    <p:extLst>
      <p:ext uri="{BB962C8B-B14F-4D97-AF65-F5344CB8AC3E}">
        <p14:creationId xmlns:p14="http://schemas.microsoft.com/office/powerpoint/2010/main" val="1202735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794184" y="577215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508786" y="6288437"/>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4" name="Rectangle: Rounded Corners 3">
            <a:extLst>
              <a:ext uri="{FF2B5EF4-FFF2-40B4-BE49-F238E27FC236}">
                <a16:creationId xmlns:a16="http://schemas.microsoft.com/office/drawing/2014/main" xmlns="" id="{BA14FA25-5C8C-FAF7-9421-3CDB036A4381}"/>
              </a:ext>
            </a:extLst>
          </p:cNvPr>
          <p:cNvSpPr/>
          <p:nvPr/>
        </p:nvSpPr>
        <p:spPr>
          <a:xfrm>
            <a:off x="1430943" y="644175"/>
            <a:ext cx="9513282" cy="1159225"/>
          </a:xfrm>
          <a:prstGeom prst="roundRect">
            <a:avLst>
              <a:gd name="adj" fmla="val 28872"/>
            </a:avLst>
          </a:prstGeom>
          <a:solidFill>
            <a:srgbClr val="FCDFCD"/>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xmlns="" id="{148B5BCF-6296-DD3F-70E7-885F51E80D38}"/>
              </a:ext>
            </a:extLst>
          </p:cNvPr>
          <p:cNvGrpSpPr/>
          <p:nvPr/>
        </p:nvGrpSpPr>
        <p:grpSpPr>
          <a:xfrm>
            <a:off x="1046708" y="312058"/>
            <a:ext cx="914400" cy="914400"/>
            <a:chOff x="666750" y="619125"/>
            <a:chExt cx="914400" cy="914400"/>
          </a:xfrm>
        </p:grpSpPr>
        <p:sp>
          <p:nvSpPr>
            <p:cNvPr id="31" name="Oval 30">
              <a:extLst>
                <a:ext uri="{FF2B5EF4-FFF2-40B4-BE49-F238E27FC236}">
                  <a16:creationId xmlns:a16="http://schemas.microsoft.com/office/drawing/2014/main" xmlns="" id="{DAB69D8F-08C8-7029-89DB-758B456DD316}"/>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xmlns="" id="{8D673832-B398-965A-2B2F-3395439292A4}"/>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262" name="Block Arc 261">
              <a:extLst>
                <a:ext uri="{FF2B5EF4-FFF2-40B4-BE49-F238E27FC236}">
                  <a16:creationId xmlns:a16="http://schemas.microsoft.com/office/drawing/2014/main" xmlns="" id="{5B55084E-C7ED-24F9-D427-BA0BCF2700EB}"/>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Block Arc 262">
              <a:extLst>
                <a:ext uri="{FF2B5EF4-FFF2-40B4-BE49-F238E27FC236}">
                  <a16:creationId xmlns:a16="http://schemas.microsoft.com/office/drawing/2014/main" xmlns="" id="{E299B19E-C01F-7989-F45F-AB42D3E0A99A}"/>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Block Arc 263">
              <a:extLst>
                <a:ext uri="{FF2B5EF4-FFF2-40B4-BE49-F238E27FC236}">
                  <a16:creationId xmlns:a16="http://schemas.microsoft.com/office/drawing/2014/main" xmlns="" id="{E5CC8B7B-A3FC-33B5-9EA9-44B94E99216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Oval 264">
              <a:extLst>
                <a:ext uri="{FF2B5EF4-FFF2-40B4-BE49-F238E27FC236}">
                  <a16:creationId xmlns:a16="http://schemas.microsoft.com/office/drawing/2014/main" xmlns="" id="{0D3B3FFC-DEFB-AA6C-2B3A-7694AACFCD24}"/>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xmlns="" id="{5B8533D7-2A04-446F-D9C2-FCFE30E052A6}"/>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xmlns="" id="{03A1EB56-7AB6-C76C-C15B-05023EB37D76}"/>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8" name="TextBox 267">
            <a:extLst>
              <a:ext uri="{FF2B5EF4-FFF2-40B4-BE49-F238E27FC236}">
                <a16:creationId xmlns:a16="http://schemas.microsoft.com/office/drawing/2014/main" xmlns="" id="{78EFDAA0-FA87-10B2-CD0C-4E44432C1E97}"/>
              </a:ext>
            </a:extLst>
          </p:cNvPr>
          <p:cNvSpPr txBox="1"/>
          <p:nvPr/>
        </p:nvSpPr>
        <p:spPr>
          <a:xfrm>
            <a:off x="1992490" y="770101"/>
            <a:ext cx="8942210" cy="824008"/>
          </a:xfrm>
          <a:prstGeom prst="rect">
            <a:avLst/>
          </a:prstGeom>
          <a:noFill/>
        </p:spPr>
        <p:txBody>
          <a:bodyPr wrap="square" rtlCol="0">
            <a:spAutoFit/>
          </a:bodyPr>
          <a:lstStyle/>
          <a:p>
            <a:pPr>
              <a:lnSpc>
                <a:spcPct val="125000"/>
              </a:lnSpc>
            </a:pPr>
            <a:r>
              <a:rPr lang="vi-VN" sz="2000" dirty="0"/>
              <a:t>Nhận xét về vai trò của </a:t>
            </a:r>
            <a:r>
              <a:rPr lang="vi-VN" sz="2000" dirty="0" smtClean="0"/>
              <a:t>ac</a:t>
            </a:r>
            <a:r>
              <a:rPr lang="en-US" sz="2000" dirty="0" err="1" smtClean="0"/>
              <a:t>i</a:t>
            </a:r>
            <a:r>
              <a:rPr lang="vi-VN" sz="2000" dirty="0" smtClean="0"/>
              <a:t>d </a:t>
            </a:r>
            <a:r>
              <a:rPr lang="vi-VN" sz="2000" dirty="0"/>
              <a:t>- base trong phân tử H</a:t>
            </a:r>
            <a:r>
              <a:rPr lang="vi-VN" sz="2000" baseline="-25000" dirty="0"/>
              <a:t>2</a:t>
            </a:r>
            <a:r>
              <a:rPr lang="vi-VN" sz="2000" dirty="0"/>
              <a:t>O trong các cân bằng </a:t>
            </a:r>
            <a:r>
              <a:rPr lang="en-US" sz="2000" dirty="0" err="1" smtClean="0"/>
              <a:t>của</a:t>
            </a:r>
            <a:r>
              <a:rPr lang="en-US" sz="2000" dirty="0" smtClean="0"/>
              <a:t> </a:t>
            </a:r>
            <a:r>
              <a:rPr lang="en-US" sz="2000" dirty="0" err="1" smtClean="0"/>
              <a:t>HCl</a:t>
            </a:r>
            <a:r>
              <a:rPr lang="en-US" sz="2000" dirty="0" smtClean="0"/>
              <a:t>, NH</a:t>
            </a:r>
            <a:r>
              <a:rPr lang="en-US" sz="2000" baseline="-25000" dirty="0" smtClean="0"/>
              <a:t>3</a:t>
            </a:r>
            <a:r>
              <a:rPr lang="en-US" sz="2000" dirty="0" smtClean="0"/>
              <a:t> </a:t>
            </a:r>
            <a:r>
              <a:rPr lang="vi-VN" sz="2000" dirty="0" smtClean="0"/>
              <a:t>và ion HCO</a:t>
            </a:r>
            <a:r>
              <a:rPr lang="vi-VN" sz="2000" baseline="-25000" dirty="0" smtClean="0"/>
              <a:t>3</a:t>
            </a:r>
            <a:r>
              <a:rPr lang="vi-VN" sz="2000" baseline="30000" dirty="0" smtClean="0"/>
              <a:t>-</a:t>
            </a:r>
            <a:r>
              <a:rPr lang="vi-VN" sz="2000" dirty="0" smtClean="0"/>
              <a:t> </a:t>
            </a:r>
            <a:r>
              <a:rPr lang="vi-VN" sz="2000" dirty="0"/>
              <a:t>trong nước.</a:t>
            </a:r>
            <a:endParaRPr lang="vi-VN" sz="2400" b="1" dirty="0"/>
          </a:p>
        </p:txBody>
      </p:sp>
      <p:grpSp>
        <p:nvGrpSpPr>
          <p:cNvPr id="2" name="Group 1">
            <a:extLst>
              <a:ext uri="{FF2B5EF4-FFF2-40B4-BE49-F238E27FC236}">
                <a16:creationId xmlns:a16="http://schemas.microsoft.com/office/drawing/2014/main" xmlns="" id="{41BEF4DF-37DA-1A9C-F4D3-F370B6B26BFA}"/>
              </a:ext>
            </a:extLst>
          </p:cNvPr>
          <p:cNvGrpSpPr/>
          <p:nvPr/>
        </p:nvGrpSpPr>
        <p:grpSpPr>
          <a:xfrm>
            <a:off x="1735354" y="4939015"/>
            <a:ext cx="8254706" cy="1107996"/>
            <a:chOff x="2460919" y="3952119"/>
            <a:chExt cx="8254706" cy="1107996"/>
          </a:xfrm>
        </p:grpSpPr>
        <p:sp>
          <p:nvSpPr>
            <p:cNvPr id="274" name="TextBox 273">
              <a:extLst>
                <a:ext uri="{FF2B5EF4-FFF2-40B4-BE49-F238E27FC236}">
                  <a16:creationId xmlns:a16="http://schemas.microsoft.com/office/drawing/2014/main" xmlns="" id="{21DAC24C-4D88-041B-B9E7-4279D700E03D}"/>
                </a:ext>
              </a:extLst>
            </p:cNvPr>
            <p:cNvSpPr txBox="1"/>
            <p:nvPr/>
          </p:nvSpPr>
          <p:spPr>
            <a:xfrm>
              <a:off x="3135210" y="3952119"/>
              <a:ext cx="7580415" cy="1107996"/>
            </a:xfrm>
            <a:prstGeom prst="rect">
              <a:avLst/>
            </a:prstGeom>
            <a:noFill/>
          </p:spPr>
          <p:txBody>
            <a:bodyPr wrap="square" rtlCol="0">
              <a:spAutoFit/>
            </a:bodyPr>
            <a:lstStyle/>
            <a:p>
              <a:pPr>
                <a:lnSpc>
                  <a:spcPct val="150000"/>
                </a:lnSpc>
              </a:pPr>
              <a:r>
                <a:rPr lang="en-US" sz="2200" dirty="0"/>
                <a:t>Ở </a:t>
              </a:r>
              <a:r>
                <a:rPr lang="en-US" sz="2200" dirty="0" err="1"/>
                <a:t>cân</a:t>
              </a:r>
              <a:r>
                <a:rPr lang="en-US" sz="2200" dirty="0"/>
                <a:t> </a:t>
              </a:r>
              <a:r>
                <a:rPr lang="en-US" sz="2200" dirty="0" err="1"/>
                <a:t>bằng</a:t>
              </a:r>
              <a:r>
                <a:rPr lang="en-US" sz="2200" dirty="0"/>
                <a:t> </a:t>
              </a:r>
              <a:r>
                <a:rPr lang="en-US" sz="2200" b="1" dirty="0" smtClean="0">
                  <a:solidFill>
                    <a:srgbClr val="7030A0"/>
                  </a:solidFill>
                </a:rPr>
                <a:t>(4)</a:t>
              </a:r>
              <a:r>
                <a:rPr lang="en-US" sz="2200" dirty="0" smtClean="0"/>
                <a:t> </a:t>
              </a:r>
              <a:r>
                <a:rPr lang="en-US" sz="2200" dirty="0"/>
                <a:t>H</a:t>
              </a:r>
              <a:r>
                <a:rPr lang="en-US" sz="2200" baseline="-25000" dirty="0"/>
                <a:t>2</a:t>
              </a:r>
              <a:r>
                <a:rPr lang="en-US" sz="2200" dirty="0"/>
                <a:t>O </a:t>
              </a:r>
              <a:r>
                <a:rPr lang="en-US" sz="2200" dirty="0" err="1"/>
                <a:t>đóng</a:t>
              </a:r>
              <a:r>
                <a:rPr lang="en-US" sz="2200" dirty="0"/>
                <a:t> </a:t>
              </a:r>
              <a:r>
                <a:rPr lang="en-US" sz="2200" dirty="0" err="1"/>
                <a:t>vai</a:t>
              </a:r>
              <a:r>
                <a:rPr lang="en-US" sz="2200" dirty="0"/>
                <a:t> </a:t>
              </a:r>
              <a:r>
                <a:rPr lang="en-US" sz="2200" dirty="0" err="1"/>
                <a:t>trò</a:t>
              </a:r>
              <a:r>
                <a:rPr lang="en-US" sz="2200" dirty="0"/>
                <a:t> </a:t>
              </a:r>
              <a:r>
                <a:rPr lang="en-US" sz="2200" dirty="0" err="1"/>
                <a:t>là</a:t>
              </a:r>
              <a:r>
                <a:rPr lang="en-US" sz="2200" dirty="0"/>
                <a:t> base </a:t>
              </a:r>
              <a:r>
                <a:rPr lang="en-US" sz="2200" dirty="0" err="1"/>
                <a:t>vì</a:t>
              </a:r>
              <a:r>
                <a:rPr lang="en-US" sz="2200" dirty="0"/>
                <a:t> </a:t>
              </a:r>
              <a:r>
                <a:rPr lang="en-US" sz="2200" dirty="0" err="1"/>
                <a:t>là</a:t>
              </a:r>
              <a:r>
                <a:rPr lang="en-US" sz="2200" dirty="0"/>
                <a:t> </a:t>
              </a:r>
              <a:r>
                <a:rPr lang="en-US" sz="2200" dirty="0" err="1"/>
                <a:t>chất</a:t>
              </a:r>
              <a:r>
                <a:rPr lang="en-US" sz="2200" dirty="0"/>
                <a:t> </a:t>
              </a:r>
              <a:r>
                <a:rPr lang="en-US" sz="2200" dirty="0" err="1"/>
                <a:t>nhận</a:t>
              </a:r>
              <a:r>
                <a:rPr lang="en-US" sz="2200" dirty="0"/>
                <a:t> H</a:t>
              </a:r>
              <a:r>
                <a:rPr lang="en-US" sz="2200" baseline="30000" dirty="0"/>
                <a:t>+</a:t>
              </a:r>
              <a:r>
                <a:rPr lang="en-US" sz="2200" dirty="0"/>
                <a:t>.</a:t>
              </a:r>
            </a:p>
            <a:p>
              <a:pPr>
                <a:lnSpc>
                  <a:spcPct val="150000"/>
                </a:lnSpc>
              </a:pPr>
              <a:r>
                <a:rPr lang="en-US" sz="2200" dirty="0" smtClean="0"/>
                <a:t>Ở </a:t>
              </a:r>
              <a:r>
                <a:rPr lang="en-US" sz="2200" dirty="0" err="1"/>
                <a:t>cân</a:t>
              </a:r>
              <a:r>
                <a:rPr lang="en-US" sz="2200" dirty="0"/>
                <a:t> </a:t>
              </a:r>
              <a:r>
                <a:rPr lang="en-US" sz="2200" dirty="0" err="1"/>
                <a:t>bằng</a:t>
              </a:r>
              <a:r>
                <a:rPr lang="en-US" sz="2200" dirty="0"/>
                <a:t> </a:t>
              </a:r>
              <a:r>
                <a:rPr lang="en-US" sz="2200" b="1" dirty="0" smtClean="0">
                  <a:solidFill>
                    <a:srgbClr val="7030A0"/>
                  </a:solidFill>
                </a:rPr>
                <a:t>(5)</a:t>
              </a:r>
              <a:r>
                <a:rPr lang="en-US" sz="2200" dirty="0" smtClean="0"/>
                <a:t>, </a:t>
              </a:r>
              <a:r>
                <a:rPr lang="en-US" sz="2200" dirty="0"/>
                <a:t>H</a:t>
              </a:r>
              <a:r>
                <a:rPr lang="en-US" sz="2200" baseline="-25000" dirty="0"/>
                <a:t>2</a:t>
              </a:r>
              <a:r>
                <a:rPr lang="en-US" sz="2200" dirty="0"/>
                <a:t>O </a:t>
              </a:r>
              <a:r>
                <a:rPr lang="en-US" sz="2200" dirty="0" err="1"/>
                <a:t>đóng</a:t>
              </a:r>
              <a:r>
                <a:rPr lang="en-US" sz="2200" dirty="0"/>
                <a:t> </a:t>
              </a:r>
              <a:r>
                <a:rPr lang="en-US" sz="2200" dirty="0" err="1"/>
                <a:t>vai</a:t>
              </a:r>
              <a:r>
                <a:rPr lang="en-US" sz="2200" dirty="0"/>
                <a:t> </a:t>
              </a:r>
              <a:r>
                <a:rPr lang="en-US" sz="2200" dirty="0" err="1"/>
                <a:t>trò</a:t>
              </a:r>
              <a:r>
                <a:rPr lang="en-US" sz="2200" dirty="0"/>
                <a:t> </a:t>
              </a:r>
              <a:r>
                <a:rPr lang="en-US" sz="2200" dirty="0" err="1"/>
                <a:t>là</a:t>
              </a:r>
              <a:r>
                <a:rPr lang="en-US" sz="2200" dirty="0"/>
                <a:t> acid </a:t>
              </a:r>
              <a:r>
                <a:rPr lang="en-US" sz="2200" dirty="0" err="1"/>
                <a:t>vì</a:t>
              </a:r>
              <a:r>
                <a:rPr lang="en-US" sz="2200" dirty="0"/>
                <a:t> </a:t>
              </a:r>
              <a:r>
                <a:rPr lang="en-US" sz="2200" dirty="0" err="1"/>
                <a:t>là</a:t>
              </a:r>
              <a:r>
                <a:rPr lang="en-US" sz="2200" dirty="0"/>
                <a:t> </a:t>
              </a:r>
              <a:r>
                <a:rPr lang="en-US" sz="2200" dirty="0" err="1"/>
                <a:t>chất</a:t>
              </a:r>
              <a:r>
                <a:rPr lang="en-US" sz="2200" dirty="0"/>
                <a:t> </a:t>
              </a:r>
              <a:r>
                <a:rPr lang="en-US" sz="2200" dirty="0" err="1"/>
                <a:t>cho</a:t>
              </a:r>
              <a:r>
                <a:rPr lang="en-US" sz="2200" dirty="0"/>
                <a:t> H</a:t>
              </a:r>
              <a:r>
                <a:rPr lang="en-US" sz="2200" baseline="30000" dirty="0"/>
                <a:t>+</a:t>
              </a:r>
              <a:r>
                <a:rPr lang="en-US" sz="2200" dirty="0"/>
                <a:t>; </a:t>
              </a:r>
            </a:p>
          </p:txBody>
        </p:sp>
        <p:pic>
          <p:nvPicPr>
            <p:cNvPr id="275" name="Picture 274">
              <a:extLst>
                <a:ext uri="{FF2B5EF4-FFF2-40B4-BE49-F238E27FC236}">
                  <a16:creationId xmlns:a16="http://schemas.microsoft.com/office/drawing/2014/main" xmlns="" id="{BB7E4F94-3860-8A01-FF80-11577A7E075F}"/>
                </a:ext>
              </a:extLst>
            </p:cNvPr>
            <p:cNvPicPr>
              <a:picLocks noChangeAspect="1"/>
            </p:cNvPicPr>
            <p:nvPr/>
          </p:nvPicPr>
          <p:blipFill>
            <a:blip r:embed="rId8"/>
            <a:stretch>
              <a:fillRect/>
            </a:stretch>
          </p:blipFill>
          <p:spPr>
            <a:xfrm>
              <a:off x="2460919" y="4069630"/>
              <a:ext cx="632460" cy="632460"/>
            </a:xfrm>
            <a:prstGeom prst="rect">
              <a:avLst/>
            </a:prstGeom>
          </p:spPr>
        </p:pic>
      </p:grpSp>
      <p:sp>
        <p:nvSpPr>
          <p:cNvPr id="87" name="Rectangle: Rounded Corners 269">
            <a:extLst>
              <a:ext uri="{FF2B5EF4-FFF2-40B4-BE49-F238E27FC236}">
                <a16:creationId xmlns:a16="http://schemas.microsoft.com/office/drawing/2014/main" xmlns="" id="{01B74D7F-68D6-11F2-DF31-1810F27C48AD}"/>
              </a:ext>
            </a:extLst>
          </p:cNvPr>
          <p:cNvSpPr/>
          <p:nvPr/>
        </p:nvSpPr>
        <p:spPr>
          <a:xfrm>
            <a:off x="5608675" y="3863412"/>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t>Trả</a:t>
            </a:r>
            <a:r>
              <a:rPr lang="en-US" sz="2200" b="1" dirty="0"/>
              <a:t> </a:t>
            </a:r>
            <a:r>
              <a:rPr lang="en-US" sz="2200" b="1" dirty="0" err="1"/>
              <a:t>lời</a:t>
            </a:r>
            <a:endParaRPr lang="en-US" sz="2200" b="1" dirty="0"/>
          </a:p>
        </p:txBody>
      </p:sp>
      <p:grpSp>
        <p:nvGrpSpPr>
          <p:cNvPr id="88" name="Group 87">
            <a:extLst>
              <a:ext uri="{FF2B5EF4-FFF2-40B4-BE49-F238E27FC236}">
                <a16:creationId xmlns:a16="http://schemas.microsoft.com/office/drawing/2014/main" xmlns="" id="{5FC6E0F5-DC7E-3888-2537-BBEB2BEF3E34}"/>
              </a:ext>
            </a:extLst>
          </p:cNvPr>
          <p:cNvGrpSpPr/>
          <p:nvPr/>
        </p:nvGrpSpPr>
        <p:grpSpPr>
          <a:xfrm>
            <a:off x="2523634" y="2057400"/>
            <a:ext cx="7327899" cy="686264"/>
            <a:chOff x="1568450" y="2390531"/>
            <a:chExt cx="7327899" cy="686264"/>
          </a:xfrm>
        </p:grpSpPr>
        <p:sp>
          <p:nvSpPr>
            <p:cNvPr id="92" name="Hexagon 91">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3</a:t>
              </a:r>
              <a:r>
                <a:rPr lang="en-US" sz="2800" b="1" smtClean="0">
                  <a:solidFill>
                    <a:srgbClr val="FF0000"/>
                  </a:solidFill>
                  <a:latin typeface="+mj-lt"/>
                </a:rPr>
                <a:t>O</a:t>
              </a:r>
              <a:r>
                <a:rPr lang="en-US" sz="2800" b="1" baseline="30000" smtClean="0">
                  <a:solidFill>
                    <a:srgbClr val="FF0000"/>
                  </a:solidFill>
                  <a:latin typeface="+mj-lt"/>
                </a:rPr>
                <a:t>+</a:t>
              </a:r>
              <a:r>
                <a:rPr lang="en-US" sz="2800" b="1" smtClean="0">
                  <a:solidFill>
                    <a:srgbClr val="FF0000"/>
                  </a:solidFill>
                  <a:latin typeface="+mj-lt"/>
                </a:rPr>
                <a:t> + CO</a:t>
              </a:r>
              <a:r>
                <a:rPr lang="en-US" sz="2800" b="1" baseline="-25000" smtClean="0">
                  <a:solidFill>
                    <a:srgbClr val="FF0000"/>
                  </a:solidFill>
                  <a:latin typeface="+mj-lt"/>
                </a:rPr>
                <a:t>3</a:t>
              </a:r>
              <a:r>
                <a:rPr lang="en-US" sz="2800" b="1" baseline="30000" smtClean="0">
                  <a:solidFill>
                    <a:srgbClr val="FF0000"/>
                  </a:solidFill>
                  <a:latin typeface="+mj-lt"/>
                </a:rPr>
                <a:t>2-</a:t>
              </a:r>
              <a:endParaRPr lang="en-US" sz="2800" b="1" baseline="30000">
                <a:solidFill>
                  <a:srgbClr val="FF0000"/>
                </a:solidFill>
                <a:latin typeface="+mj-lt"/>
              </a:endParaRPr>
            </a:p>
          </p:txBody>
        </p:sp>
      </p:grpSp>
      <p:grpSp>
        <p:nvGrpSpPr>
          <p:cNvPr id="94" name="Group 93">
            <a:extLst>
              <a:ext uri="{FF2B5EF4-FFF2-40B4-BE49-F238E27FC236}">
                <a16:creationId xmlns:a16="http://schemas.microsoft.com/office/drawing/2014/main" xmlns="" id="{5FC6E0F5-DC7E-3888-2537-BBEB2BEF3E34}"/>
              </a:ext>
            </a:extLst>
          </p:cNvPr>
          <p:cNvGrpSpPr/>
          <p:nvPr/>
        </p:nvGrpSpPr>
        <p:grpSpPr>
          <a:xfrm>
            <a:off x="2584377" y="2891263"/>
            <a:ext cx="7327899" cy="686264"/>
            <a:chOff x="1568450" y="2390531"/>
            <a:chExt cx="7327899" cy="686264"/>
          </a:xfrm>
        </p:grpSpPr>
        <p:sp>
          <p:nvSpPr>
            <p:cNvPr id="95" name="Hexagon 94">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CO</a:t>
              </a:r>
              <a:r>
                <a:rPr lang="en-US" sz="2800" b="1" baseline="-25000" smtClean="0">
                  <a:solidFill>
                    <a:srgbClr val="FF0000"/>
                  </a:solidFill>
                  <a:latin typeface="+mj-lt"/>
                </a:rPr>
                <a:t>3</a:t>
              </a:r>
              <a:r>
                <a:rPr lang="en-US" sz="2800" b="1" baseline="30000">
                  <a:solidFill>
                    <a:srgbClr val="FF0000"/>
                  </a:solidFill>
                  <a:latin typeface="+mj-lt"/>
                </a:rPr>
                <a:t> </a:t>
              </a:r>
              <a:r>
                <a:rPr lang="en-US" sz="2800" b="1" smtClean="0">
                  <a:solidFill>
                    <a:srgbClr val="FF0000"/>
                  </a:solidFill>
                  <a:latin typeface="+mj-lt"/>
                </a:rPr>
                <a:t>+ </a:t>
              </a:r>
              <a:r>
                <a:rPr lang="en-US" sz="2800" b="1" smtClean="0">
                  <a:solidFill>
                    <a:srgbClr val="FF0000"/>
                  </a:solidFill>
                </a:rPr>
                <a:t>OH</a:t>
              </a:r>
              <a:r>
                <a:rPr lang="en-US" sz="2800" b="1" baseline="30000">
                  <a:solidFill>
                    <a:srgbClr val="FF0000"/>
                  </a:solidFill>
                </a:rPr>
                <a:t>-</a:t>
              </a:r>
              <a:r>
                <a:rPr lang="en-US" sz="2800" b="1" smtClean="0">
                  <a:solidFill>
                    <a:srgbClr val="FF0000"/>
                  </a:solidFill>
                </a:rPr>
                <a:t> </a:t>
              </a:r>
              <a:endParaRPr lang="en-US" sz="2800" b="1" baseline="30000">
                <a:solidFill>
                  <a:srgbClr val="FF0000"/>
                </a:solidFill>
                <a:latin typeface="+mj-lt"/>
              </a:endParaRPr>
            </a:p>
          </p:txBody>
        </p:sp>
      </p:grpSp>
      <p:sp>
        <p:nvSpPr>
          <p:cNvPr id="97" name="TextBox 96">
            <a:extLst>
              <a:ext uri="{FF2B5EF4-FFF2-40B4-BE49-F238E27FC236}">
                <a16:creationId xmlns:a16="http://schemas.microsoft.com/office/drawing/2014/main" xmlns="" id="{330A36D6-841E-6FEA-0368-0B1C211903C1}"/>
              </a:ext>
            </a:extLst>
          </p:cNvPr>
          <p:cNvSpPr txBox="1"/>
          <p:nvPr/>
        </p:nvSpPr>
        <p:spPr>
          <a:xfrm>
            <a:off x="9990060" y="2099399"/>
            <a:ext cx="730460" cy="561885"/>
          </a:xfrm>
          <a:prstGeom prst="rect">
            <a:avLst/>
          </a:prstGeom>
          <a:noFill/>
        </p:spPr>
        <p:txBody>
          <a:bodyPr wrap="square" rtlCol="0">
            <a:spAutoFit/>
          </a:bodyPr>
          <a:lstStyle/>
          <a:p>
            <a:pPr>
              <a:lnSpc>
                <a:spcPct val="120000"/>
              </a:lnSpc>
            </a:pPr>
            <a:r>
              <a:rPr lang="en-US" sz="2800" b="1" dirty="0" smtClean="0">
                <a:solidFill>
                  <a:srgbClr val="7030A0"/>
                </a:solidFill>
                <a:latin typeface="+mj-lt"/>
              </a:rPr>
              <a:t>(4)</a:t>
            </a:r>
            <a:endParaRPr lang="en-US" sz="2800" b="1" dirty="0">
              <a:solidFill>
                <a:srgbClr val="7030A0"/>
              </a:solidFill>
              <a:latin typeface="+mj-lt"/>
            </a:endParaRPr>
          </a:p>
        </p:txBody>
      </p:sp>
      <p:sp>
        <p:nvSpPr>
          <p:cNvPr id="98" name="TextBox 97">
            <a:extLst>
              <a:ext uri="{FF2B5EF4-FFF2-40B4-BE49-F238E27FC236}">
                <a16:creationId xmlns:a16="http://schemas.microsoft.com/office/drawing/2014/main" xmlns="" id="{330A36D6-841E-6FEA-0368-0B1C211903C1}"/>
              </a:ext>
            </a:extLst>
          </p:cNvPr>
          <p:cNvSpPr txBox="1"/>
          <p:nvPr/>
        </p:nvSpPr>
        <p:spPr>
          <a:xfrm>
            <a:off x="9990060" y="2866543"/>
            <a:ext cx="730460" cy="561885"/>
          </a:xfrm>
          <a:prstGeom prst="rect">
            <a:avLst/>
          </a:prstGeom>
          <a:noFill/>
        </p:spPr>
        <p:txBody>
          <a:bodyPr wrap="square" rtlCol="0">
            <a:spAutoFit/>
          </a:bodyPr>
          <a:lstStyle/>
          <a:p>
            <a:pPr>
              <a:lnSpc>
                <a:spcPct val="120000"/>
              </a:lnSpc>
            </a:pPr>
            <a:r>
              <a:rPr lang="en-US" sz="2800" b="1" dirty="0" smtClean="0">
                <a:solidFill>
                  <a:srgbClr val="7030A0"/>
                </a:solidFill>
                <a:latin typeface="+mj-lt"/>
              </a:rPr>
              <a:t>(5)</a:t>
            </a:r>
            <a:endParaRPr lang="en-US" sz="2800" b="1" dirty="0">
              <a:solidFill>
                <a:srgbClr val="7030A0"/>
              </a:solidFill>
              <a:latin typeface="+mj-lt"/>
            </a:endParaRPr>
          </a:p>
        </p:txBody>
      </p:sp>
    </p:spTree>
    <p:extLst>
      <p:ext uri="{BB962C8B-B14F-4D97-AF65-F5344CB8AC3E}">
        <p14:creationId xmlns:p14="http://schemas.microsoft.com/office/powerpoint/2010/main" val="596617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2"/>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3"/>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4"/>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5"/>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6"/>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7"/>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275" name="Group 274">
            <a:extLst>
              <a:ext uri="{FF2B5EF4-FFF2-40B4-BE49-F238E27FC236}">
                <a16:creationId xmlns:a16="http://schemas.microsoft.com/office/drawing/2014/main" xmlns="" id="{49B335B1-3955-1759-DA1D-5776C509D0F7}"/>
              </a:ext>
            </a:extLst>
          </p:cNvPr>
          <p:cNvGrpSpPr/>
          <p:nvPr/>
        </p:nvGrpSpPr>
        <p:grpSpPr>
          <a:xfrm>
            <a:off x="647700" y="1203325"/>
            <a:ext cx="1988820" cy="809625"/>
            <a:chOff x="723900" y="1057275"/>
            <a:chExt cx="1988820" cy="809625"/>
          </a:xfrm>
        </p:grpSpPr>
        <p:sp>
          <p:nvSpPr>
            <p:cNvPr id="262" name="Rectangle: Rounded Corners 261">
              <a:extLst>
                <a:ext uri="{FF2B5EF4-FFF2-40B4-BE49-F238E27FC236}">
                  <a16:creationId xmlns:a16="http://schemas.microsoft.com/office/drawing/2014/main" xmlns="" id="{ABED84DC-66C0-0912-7ACC-8873870A3C93}"/>
                </a:ext>
              </a:extLst>
            </p:cNvPr>
            <p:cNvSpPr/>
            <p:nvPr/>
          </p:nvSpPr>
          <p:spPr>
            <a:xfrm>
              <a:off x="1187048" y="1262454"/>
              <a:ext cx="152567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hemistry - Free education icons">
              <a:extLst>
                <a:ext uri="{FF2B5EF4-FFF2-40B4-BE49-F238E27FC236}">
                  <a16:creationId xmlns:a16="http://schemas.microsoft.com/office/drawing/2014/main" xmlns="" id="{5D74C370-C9B0-70F2-55BD-748F72CF2D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1057275"/>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274" name="TextBox 273">
              <a:extLst>
                <a:ext uri="{FF2B5EF4-FFF2-40B4-BE49-F238E27FC236}">
                  <a16:creationId xmlns:a16="http://schemas.microsoft.com/office/drawing/2014/main" xmlns="" id="{EE68F4B2-5376-06F9-613D-6536BC5ABD48}"/>
                </a:ext>
              </a:extLst>
            </p:cNvPr>
            <p:cNvSpPr txBox="1"/>
            <p:nvPr/>
          </p:nvSpPr>
          <p:spPr>
            <a:xfrm>
              <a:off x="1451427" y="1314926"/>
              <a:ext cx="1172116" cy="430887"/>
            </a:xfrm>
            <a:prstGeom prst="rect">
              <a:avLst/>
            </a:prstGeom>
            <a:noFill/>
          </p:spPr>
          <p:txBody>
            <a:bodyPr wrap="none" rtlCol="0">
              <a:spAutoFit/>
            </a:bodyPr>
            <a:lstStyle/>
            <a:p>
              <a:r>
                <a:rPr lang="en-US" sz="2200" b="1" dirty="0">
                  <a:solidFill>
                    <a:schemeClr val="bg1"/>
                  </a:solidFill>
                </a:rPr>
                <a:t>VÍ DỤ </a:t>
              </a:r>
              <a:r>
                <a:rPr lang="en-US" sz="2200" b="1" dirty="0" smtClean="0">
                  <a:solidFill>
                    <a:schemeClr val="bg1"/>
                  </a:solidFill>
                </a:rPr>
                <a:t>3</a:t>
              </a:r>
              <a:endParaRPr lang="en-US" sz="2200" b="1" dirty="0">
                <a:solidFill>
                  <a:schemeClr val="bg1"/>
                </a:solidFill>
              </a:endParaRPr>
            </a:p>
          </p:txBody>
        </p:sp>
      </p:grpSp>
      <p:grpSp>
        <p:nvGrpSpPr>
          <p:cNvPr id="260" name="Group 259">
            <a:extLst>
              <a:ext uri="{FF2B5EF4-FFF2-40B4-BE49-F238E27FC236}">
                <a16:creationId xmlns:a16="http://schemas.microsoft.com/office/drawing/2014/main" xmlns="" id="{5FC6E0F5-DC7E-3888-2537-BBEB2BEF3E34}"/>
              </a:ext>
            </a:extLst>
          </p:cNvPr>
          <p:cNvGrpSpPr/>
          <p:nvPr/>
        </p:nvGrpSpPr>
        <p:grpSpPr>
          <a:xfrm>
            <a:off x="1361279" y="2250215"/>
            <a:ext cx="7327899" cy="686264"/>
            <a:chOff x="1568450" y="2390531"/>
            <a:chExt cx="7327899" cy="686264"/>
          </a:xfrm>
        </p:grpSpPr>
        <p:sp>
          <p:nvSpPr>
            <p:cNvPr id="283" name="Hexagon 282">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2</a:t>
              </a:r>
              <a:r>
                <a:rPr lang="en-US" sz="2800" b="1" smtClean="0">
                  <a:solidFill>
                    <a:srgbClr val="FF0000"/>
                  </a:solidFill>
                  <a:latin typeface="+mj-lt"/>
                </a:rPr>
                <a:t>CO</a:t>
              </a:r>
              <a:r>
                <a:rPr lang="en-US" sz="2800" b="1" baseline="-25000" smtClean="0">
                  <a:solidFill>
                    <a:srgbClr val="FF0000"/>
                  </a:solidFill>
                  <a:latin typeface="+mj-lt"/>
                </a:rPr>
                <a:t>3</a:t>
              </a:r>
              <a:r>
                <a:rPr lang="en-US" sz="2800" b="1" baseline="30000">
                  <a:solidFill>
                    <a:srgbClr val="FF0000"/>
                  </a:solidFill>
                  <a:latin typeface="+mj-lt"/>
                </a:rPr>
                <a:t> </a:t>
              </a:r>
              <a:r>
                <a:rPr lang="en-US" sz="2800" b="1" smtClean="0">
                  <a:solidFill>
                    <a:srgbClr val="FF0000"/>
                  </a:solidFill>
                  <a:latin typeface="+mj-lt"/>
                </a:rPr>
                <a:t>+ </a:t>
              </a:r>
              <a:r>
                <a:rPr lang="en-US" sz="2800" b="1" smtClean="0">
                  <a:solidFill>
                    <a:srgbClr val="FF0000"/>
                  </a:solidFill>
                </a:rPr>
                <a:t>OH</a:t>
              </a:r>
              <a:r>
                <a:rPr lang="en-US" sz="2800" b="1" baseline="30000">
                  <a:solidFill>
                    <a:srgbClr val="FF0000"/>
                  </a:solidFill>
                </a:rPr>
                <a:t>-</a:t>
              </a:r>
              <a:r>
                <a:rPr lang="en-US" sz="2800" b="1" smtClean="0">
                  <a:solidFill>
                    <a:srgbClr val="FF0000"/>
                  </a:solidFill>
                </a:rPr>
                <a:t> </a:t>
              </a:r>
              <a:endParaRPr lang="en-US" sz="2800" b="1" baseline="30000">
                <a:solidFill>
                  <a:srgbClr val="FF0000"/>
                </a:solidFill>
                <a:latin typeface="+mj-lt"/>
              </a:endParaRPr>
            </a:p>
          </p:txBody>
        </p:sp>
      </p:grpSp>
      <p:grpSp>
        <p:nvGrpSpPr>
          <p:cNvPr id="261" name="Group 260">
            <a:extLst>
              <a:ext uri="{FF2B5EF4-FFF2-40B4-BE49-F238E27FC236}">
                <a16:creationId xmlns:a16="http://schemas.microsoft.com/office/drawing/2014/main" xmlns="" id="{D32237C0-7391-B4E6-1DED-4A837D8A61FE}"/>
              </a:ext>
            </a:extLst>
          </p:cNvPr>
          <p:cNvGrpSpPr/>
          <p:nvPr/>
        </p:nvGrpSpPr>
        <p:grpSpPr>
          <a:xfrm>
            <a:off x="1213174" y="4233051"/>
            <a:ext cx="9919844" cy="1499000"/>
            <a:chOff x="696612" y="3211065"/>
            <a:chExt cx="9363463" cy="1499000"/>
          </a:xfrm>
        </p:grpSpPr>
        <p:sp>
          <p:nvSpPr>
            <p:cNvPr id="263" name="Rectangle 262">
              <a:extLst>
                <a:ext uri="{FF2B5EF4-FFF2-40B4-BE49-F238E27FC236}">
                  <a16:creationId xmlns:a16="http://schemas.microsoft.com/office/drawing/2014/main" xmlns="" id="{F2476BF8-792F-12E2-2725-7DEFCF2ABA6C}"/>
                </a:ext>
              </a:extLst>
            </p:cNvPr>
            <p:cNvSpPr/>
            <p:nvPr/>
          </p:nvSpPr>
          <p:spPr>
            <a:xfrm>
              <a:off x="696612" y="3211065"/>
              <a:ext cx="9363463" cy="1499000"/>
            </a:xfrm>
            <a:prstGeom prst="rect">
              <a:avLst/>
            </a:prstGeom>
            <a:solidFill>
              <a:schemeClr val="accent3">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xmlns="" id="{363EF914-81D0-6378-B208-B3993FF18685}"/>
                </a:ext>
              </a:extLst>
            </p:cNvPr>
            <p:cNvSpPr txBox="1"/>
            <p:nvPr/>
          </p:nvSpPr>
          <p:spPr>
            <a:xfrm>
              <a:off x="903403" y="3551786"/>
              <a:ext cx="8949879" cy="904863"/>
            </a:xfrm>
            <a:prstGeom prst="rect">
              <a:avLst/>
            </a:prstGeom>
            <a:noFill/>
          </p:spPr>
          <p:txBody>
            <a:bodyPr wrap="square">
              <a:spAutoFit/>
            </a:bodyPr>
            <a:lstStyle/>
            <a:p>
              <a:pPr algn="just">
                <a:lnSpc>
                  <a:spcPct val="120000"/>
                </a:lnSpc>
              </a:pPr>
              <a:r>
                <a:rPr lang="en-US" sz="2200" smtClean="0"/>
                <a:t>Tương tự, H</a:t>
              </a:r>
              <a:r>
                <a:rPr lang="en-US" sz="2200" baseline="-25000" smtClean="0"/>
                <a:t>2</a:t>
              </a:r>
              <a:r>
                <a:rPr lang="en-US" sz="2200" smtClean="0"/>
                <a:t>O cũng vừa có thể cho H</a:t>
              </a:r>
              <a:r>
                <a:rPr lang="en-US" sz="2200" baseline="30000" smtClean="0"/>
                <a:t>+</a:t>
              </a:r>
              <a:r>
                <a:rPr lang="en-US" sz="2200" smtClean="0"/>
                <a:t> vừa có thể nhận H</a:t>
              </a:r>
              <a:r>
                <a:rPr lang="en-US" sz="2200" baseline="30000" smtClean="0"/>
                <a:t>+</a:t>
              </a:r>
              <a:r>
                <a:rPr lang="en-US" sz="2200" smtClean="0"/>
                <a:t> nên cũng là một chất lưỡng tính.</a:t>
              </a:r>
              <a:endParaRPr lang="vi-VN" sz="2200" b="1">
                <a:solidFill>
                  <a:srgbClr val="00B050"/>
                </a:solidFill>
              </a:endParaRPr>
            </a:p>
          </p:txBody>
        </p:sp>
      </p:grpSp>
      <p:grpSp>
        <p:nvGrpSpPr>
          <p:cNvPr id="76" name="Group 75">
            <a:extLst>
              <a:ext uri="{FF2B5EF4-FFF2-40B4-BE49-F238E27FC236}">
                <a16:creationId xmlns:a16="http://schemas.microsoft.com/office/drawing/2014/main" xmlns="" id="{5FC6E0F5-DC7E-3888-2537-BBEB2BEF3E34}"/>
              </a:ext>
            </a:extLst>
          </p:cNvPr>
          <p:cNvGrpSpPr/>
          <p:nvPr/>
        </p:nvGrpSpPr>
        <p:grpSpPr>
          <a:xfrm>
            <a:off x="1361280" y="3103235"/>
            <a:ext cx="7327899" cy="686264"/>
            <a:chOff x="1568450" y="2390531"/>
            <a:chExt cx="7327899" cy="686264"/>
          </a:xfrm>
        </p:grpSpPr>
        <p:sp>
          <p:nvSpPr>
            <p:cNvPr id="82" name="Hexagon 81">
              <a:extLst>
                <a:ext uri="{FF2B5EF4-FFF2-40B4-BE49-F238E27FC236}">
                  <a16:creationId xmlns:a16="http://schemas.microsoft.com/office/drawing/2014/main" xmlns="" id="{85F4A0AE-8710-D44F-059F-53BEC667FA38}"/>
                </a:ext>
              </a:extLst>
            </p:cNvPr>
            <p:cNvSpPr/>
            <p:nvPr/>
          </p:nvSpPr>
          <p:spPr>
            <a:xfrm>
              <a:off x="1568450" y="2390531"/>
              <a:ext cx="7327899"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xmlns="" id="{9241D053-4728-8D0F-4D10-91D2D7141D6A}"/>
                </a:ext>
              </a:extLst>
            </p:cNvPr>
            <p:cNvSpPr txBox="1"/>
            <p:nvPr/>
          </p:nvSpPr>
          <p:spPr>
            <a:xfrm>
              <a:off x="1738541" y="2491103"/>
              <a:ext cx="6987716" cy="523220"/>
            </a:xfrm>
            <a:prstGeom prst="rect">
              <a:avLst/>
            </a:prstGeom>
            <a:noFill/>
          </p:spPr>
          <p:txBody>
            <a:bodyPr wrap="square" rtlCol="0">
              <a:spAutoFit/>
            </a:bodyPr>
            <a:lstStyle/>
            <a:p>
              <a:pPr algn="ctr"/>
              <a:r>
                <a:rPr lang="en-US" sz="2800" b="1" smtClean="0">
                  <a:solidFill>
                    <a:srgbClr val="FF0000"/>
                  </a:solidFill>
                  <a:latin typeface="+mj-lt"/>
                </a:rPr>
                <a:t>HCO</a:t>
              </a:r>
              <a:r>
                <a:rPr lang="en-US" sz="2800" b="1" baseline="-25000" smtClean="0">
                  <a:solidFill>
                    <a:srgbClr val="FF0000"/>
                  </a:solidFill>
                  <a:latin typeface="+mj-lt"/>
                </a:rPr>
                <a:t>3</a:t>
              </a:r>
              <a:r>
                <a:rPr lang="en-US" sz="2800" b="1" baseline="30000" smtClean="0">
                  <a:solidFill>
                    <a:srgbClr val="FF0000"/>
                  </a:solidFill>
                  <a:latin typeface="+mj-lt"/>
                </a:rPr>
                <a:t>-</a:t>
              </a:r>
              <a:r>
                <a:rPr lang="en-US" sz="2800" b="1" smtClean="0">
                  <a:solidFill>
                    <a:srgbClr val="FF0000"/>
                  </a:solidFill>
                  <a:latin typeface="+mj-lt"/>
                </a:rPr>
                <a:t>  </a:t>
              </a:r>
              <a:r>
                <a:rPr lang="en-US" sz="2800" b="1">
                  <a:solidFill>
                    <a:srgbClr val="FF0000"/>
                  </a:solidFill>
                  <a:latin typeface="+mj-lt"/>
                </a:rPr>
                <a:t>+  H</a:t>
              </a:r>
              <a:r>
                <a:rPr lang="en-US" sz="2800" b="1" baseline="-25000">
                  <a:solidFill>
                    <a:srgbClr val="FF0000"/>
                  </a:solidFill>
                  <a:latin typeface="+mj-lt"/>
                </a:rPr>
                <a:t>2</a:t>
              </a:r>
              <a:r>
                <a:rPr lang="en-US" sz="2800" b="1">
                  <a:solidFill>
                    <a:srgbClr val="FF0000"/>
                  </a:solidFill>
                  <a:latin typeface="+mj-lt"/>
                </a:rPr>
                <a:t>O  ⇌  </a:t>
              </a:r>
              <a:r>
                <a:rPr lang="en-US" sz="2800" b="1" smtClean="0">
                  <a:solidFill>
                    <a:srgbClr val="FF0000"/>
                  </a:solidFill>
                  <a:latin typeface="+mj-lt"/>
                </a:rPr>
                <a:t>H</a:t>
              </a:r>
              <a:r>
                <a:rPr lang="en-US" sz="2800" b="1" baseline="-25000" smtClean="0">
                  <a:solidFill>
                    <a:srgbClr val="FF0000"/>
                  </a:solidFill>
                  <a:latin typeface="+mj-lt"/>
                </a:rPr>
                <a:t>3</a:t>
              </a:r>
              <a:r>
                <a:rPr lang="en-US" sz="2800" b="1" smtClean="0">
                  <a:solidFill>
                    <a:srgbClr val="FF0000"/>
                  </a:solidFill>
                  <a:latin typeface="+mj-lt"/>
                </a:rPr>
                <a:t>O</a:t>
              </a:r>
              <a:r>
                <a:rPr lang="en-US" sz="2800" b="1" baseline="30000" smtClean="0">
                  <a:solidFill>
                    <a:srgbClr val="FF0000"/>
                  </a:solidFill>
                  <a:latin typeface="+mj-lt"/>
                </a:rPr>
                <a:t>+</a:t>
              </a:r>
              <a:r>
                <a:rPr lang="en-US" sz="2800" b="1" smtClean="0">
                  <a:solidFill>
                    <a:srgbClr val="FF0000"/>
                  </a:solidFill>
                  <a:latin typeface="+mj-lt"/>
                </a:rPr>
                <a:t> + CO</a:t>
              </a:r>
              <a:r>
                <a:rPr lang="en-US" sz="2800" b="1" baseline="-25000" smtClean="0">
                  <a:solidFill>
                    <a:srgbClr val="FF0000"/>
                  </a:solidFill>
                  <a:latin typeface="+mj-lt"/>
                </a:rPr>
                <a:t>3</a:t>
              </a:r>
              <a:r>
                <a:rPr lang="en-US" sz="2800" b="1" baseline="30000" smtClean="0">
                  <a:solidFill>
                    <a:srgbClr val="FF0000"/>
                  </a:solidFill>
                  <a:latin typeface="+mj-lt"/>
                </a:rPr>
                <a:t>2-</a:t>
              </a:r>
              <a:endParaRPr lang="en-US" sz="2800" b="1" baseline="30000">
                <a:solidFill>
                  <a:srgbClr val="FF0000"/>
                </a:solidFill>
                <a:latin typeface="+mj-lt"/>
              </a:endParaRPr>
            </a:p>
          </p:txBody>
        </p:sp>
      </p:grpSp>
      <p:grpSp>
        <p:nvGrpSpPr>
          <p:cNvPr id="86" name="Group 85">
            <a:extLst>
              <a:ext uri="{FF2B5EF4-FFF2-40B4-BE49-F238E27FC236}">
                <a16:creationId xmlns:a16="http://schemas.microsoft.com/office/drawing/2014/main" xmlns="" id="{180B196C-CC36-C1C8-88A5-6DFD1C3E8F66}"/>
              </a:ext>
            </a:extLst>
          </p:cNvPr>
          <p:cNvGrpSpPr/>
          <p:nvPr/>
        </p:nvGrpSpPr>
        <p:grpSpPr>
          <a:xfrm>
            <a:off x="2171098" y="0"/>
            <a:ext cx="7849804" cy="1196903"/>
            <a:chOff x="2171098" y="0"/>
            <a:chExt cx="7849804" cy="1196903"/>
          </a:xfrm>
        </p:grpSpPr>
        <p:grpSp>
          <p:nvGrpSpPr>
            <p:cNvPr id="87" name="Group 86">
              <a:extLst>
                <a:ext uri="{FF2B5EF4-FFF2-40B4-BE49-F238E27FC236}">
                  <a16:creationId xmlns:a16="http://schemas.microsoft.com/office/drawing/2014/main" xmlns="" id="{2ECDB4C8-7DA1-CD14-4319-F38B1AC79933}"/>
                </a:ext>
              </a:extLst>
            </p:cNvPr>
            <p:cNvGrpSpPr/>
            <p:nvPr/>
          </p:nvGrpSpPr>
          <p:grpSpPr>
            <a:xfrm>
              <a:off x="2171098" y="0"/>
              <a:ext cx="7849804" cy="1196903"/>
              <a:chOff x="2512638" y="0"/>
              <a:chExt cx="7487968" cy="1196903"/>
            </a:xfrm>
          </p:grpSpPr>
          <p:sp>
            <p:nvSpPr>
              <p:cNvPr id="89" name="Rectangle 88">
                <a:extLst>
                  <a:ext uri="{FF2B5EF4-FFF2-40B4-BE49-F238E27FC236}">
                    <a16:creationId xmlns:a16="http://schemas.microsoft.com/office/drawing/2014/main" xmlns="" id="{09C3BCF2-1CBF-E4A7-31A5-423DB6151ADA}"/>
                  </a:ext>
                </a:extLst>
              </p:cNvPr>
              <p:cNvSpPr/>
              <p:nvPr/>
            </p:nvSpPr>
            <p:spPr>
              <a:xfrm>
                <a:off x="2512638" y="0"/>
                <a:ext cx="7487965" cy="249623"/>
              </a:xfrm>
              <a:prstGeom prst="rect">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Delay 89">
                <a:extLst>
                  <a:ext uri="{FF2B5EF4-FFF2-40B4-BE49-F238E27FC236}">
                    <a16:creationId xmlns:a16="http://schemas.microsoft.com/office/drawing/2014/main" xmlns="" id="{CC40527C-57B1-B50C-013F-B39FEA635D02}"/>
                  </a:ext>
                </a:extLst>
              </p:cNvPr>
              <p:cNvSpPr/>
              <p:nvPr/>
            </p:nvSpPr>
            <p:spPr>
              <a:xfrm rot="5400000">
                <a:off x="5782983" y="-3020720"/>
                <a:ext cx="947279" cy="7487967"/>
              </a:xfrm>
              <a:prstGeom prst="flowChartDelay">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Channel URL">
              <a:extLst>
                <a:ext uri="{FF2B5EF4-FFF2-40B4-BE49-F238E27FC236}">
                  <a16:creationId xmlns:a16="http://schemas.microsoft.com/office/drawing/2014/main" xmlns="" id="{67FB7DA6-C130-4B1F-407F-9B60394E9A0E}"/>
                </a:ext>
              </a:extLst>
            </p:cNvPr>
            <p:cNvSpPr txBox="1"/>
            <p:nvPr/>
          </p:nvSpPr>
          <p:spPr>
            <a:xfrm>
              <a:off x="2209800" y="278716"/>
              <a:ext cx="7772400" cy="618631"/>
            </a:xfrm>
            <a:prstGeom prst="rect">
              <a:avLst/>
            </a:prstGeom>
            <a:noFill/>
          </p:spPr>
          <p:txBody>
            <a:bodyPr wrap="square" rtlCol="0">
              <a:spAutoFit/>
            </a:bodyPr>
            <a:lstStyle/>
            <a:p>
              <a:pPr marL="0" marR="0" lvl="0" indent="0" algn="ctr" defTabSz="914400" rtl="0" eaLnBrk="1" fontAlgn="auto" latinLnBrk="0" hangingPunct="1">
                <a:lnSpc>
                  <a:spcPct val="9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THUYẾT </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BR</a:t>
              </a:r>
              <a:r>
                <a:rPr kumimoji="0" lang="en-US" sz="3500"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ø</a:t>
              </a:r>
              <a:r>
                <a:rPr kumimoji="0" lang="en-US" sz="2400" b="1" i="0" u="none" strike="noStrike" kern="1200" cap="none" spc="0" normalizeH="0" baseline="0" noProof="0" dirty="0" err="1">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NSTED</a:t>
              </a:r>
              <a:r>
                <a:rPr kumimoji="0" lang="en-US"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rPr>
                <a:t> - LOWRY VỀ ACID - BASE</a:t>
              </a:r>
              <a:endParaRPr kumimoji="0" lang="vi-VN" sz="2400" b="1" i="0" u="none" strike="noStrike" kern="1200" cap="none" spc="0" normalizeH="0" baseline="0" noProof="0" dirty="0">
                <a:ln>
                  <a:noFill/>
                </a:ln>
                <a:solidFill>
                  <a:schemeClr val="bg2">
                    <a:lumMod val="10000"/>
                  </a:schemeClr>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8557" y="1086363"/>
            <a:ext cx="2766822" cy="3013967"/>
          </a:xfrm>
          <a:prstGeom prst="ellipse">
            <a:avLst/>
          </a:prstGeom>
        </p:spPr>
      </p:pic>
    </p:spTree>
    <p:extLst>
      <p:ext uri="{BB962C8B-B14F-4D97-AF65-F5344CB8AC3E}">
        <p14:creationId xmlns:p14="http://schemas.microsoft.com/office/powerpoint/2010/main" val="3295821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barn(inVertical)">
                                      <p:cBhvr>
                                        <p:cTn id="7"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6E46AB95-33D9-527C-D288-B067DF5E7817}"/>
              </a:ext>
            </a:extLst>
          </p:cNvPr>
          <p:cNvGrpSpPr/>
          <p:nvPr/>
        </p:nvGrpSpPr>
        <p:grpSpPr>
          <a:xfrm>
            <a:off x="1092216" y="362280"/>
            <a:ext cx="10007568" cy="2262271"/>
            <a:chOff x="1533808" y="688205"/>
            <a:chExt cx="10007568" cy="2262271"/>
          </a:xfrm>
        </p:grpSpPr>
        <p:sp>
          <p:nvSpPr>
            <p:cNvPr id="19" name="Rectangle: Rounded Corners 18">
              <a:extLst>
                <a:ext uri="{FF2B5EF4-FFF2-40B4-BE49-F238E27FC236}">
                  <a16:creationId xmlns:a16="http://schemas.microsoft.com/office/drawing/2014/main" xmlns="" id="{D7DC748A-ED50-37C4-DEF5-A66B80733CED}"/>
                </a:ext>
              </a:extLst>
            </p:cNvPr>
            <p:cNvSpPr/>
            <p:nvPr/>
          </p:nvSpPr>
          <p:spPr>
            <a:xfrm rot="21480000">
              <a:off x="1822636" y="688205"/>
              <a:ext cx="3315196" cy="890806"/>
            </a:xfrm>
            <a:prstGeom prst="roundRect">
              <a:avLst>
                <a:gd name="adj" fmla="val 6233"/>
              </a:avLst>
            </a:prstGeom>
            <a:solidFill>
              <a:schemeClr val="accent1">
                <a:lumMod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4FD097A1-3F90-50B8-5D01-23D531A806B2}"/>
                </a:ext>
              </a:extLst>
            </p:cNvPr>
            <p:cNvGrpSpPr/>
            <p:nvPr/>
          </p:nvGrpSpPr>
          <p:grpSpPr>
            <a:xfrm>
              <a:off x="1533808" y="1234133"/>
              <a:ext cx="10007568" cy="1716343"/>
              <a:chOff x="1533808" y="835781"/>
              <a:chExt cx="10007568" cy="1716343"/>
            </a:xfrm>
          </p:grpSpPr>
          <p:sp>
            <p:nvSpPr>
              <p:cNvPr id="9" name="Rectangle: Rounded Corners 8">
                <a:extLst>
                  <a:ext uri="{FF2B5EF4-FFF2-40B4-BE49-F238E27FC236}">
                    <a16:creationId xmlns:a16="http://schemas.microsoft.com/office/drawing/2014/main" xmlns="" id="{6DE06DE3-6991-A8C1-F51A-A5C2F49ECE12}"/>
                  </a:ext>
                </a:extLst>
              </p:cNvPr>
              <p:cNvSpPr/>
              <p:nvPr/>
            </p:nvSpPr>
            <p:spPr>
              <a:xfrm rot="21480000">
                <a:off x="1597581" y="835781"/>
                <a:ext cx="9737454" cy="1716343"/>
              </a:xfrm>
              <a:prstGeom prst="roundRect">
                <a:avLst>
                  <a:gd name="adj" fmla="val 6233"/>
                </a:avLst>
              </a:prstGeom>
              <a:solidFill>
                <a:schemeClr val="accent5">
                  <a:lumMod val="40000"/>
                  <a:lumOff val="6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808DB09A-B993-9E3A-3979-DA95200CA2FB}"/>
                  </a:ext>
                </a:extLst>
              </p:cNvPr>
              <p:cNvSpPr/>
              <p:nvPr/>
            </p:nvSpPr>
            <p:spPr>
              <a:xfrm>
                <a:off x="1533808" y="1125770"/>
                <a:ext cx="9893275" cy="1133915"/>
              </a:xfrm>
              <a:prstGeom prst="roundRect">
                <a:avLst>
                  <a:gd name="adj" fmla="val 19125"/>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9C8C8687-EE69-AA12-854E-192373CC77EE}"/>
                  </a:ext>
                </a:extLst>
              </p:cNvPr>
              <p:cNvSpPr txBox="1"/>
              <p:nvPr/>
            </p:nvSpPr>
            <p:spPr>
              <a:xfrm>
                <a:off x="1723107" y="1252329"/>
                <a:ext cx="9818269" cy="867482"/>
              </a:xfrm>
              <a:prstGeom prst="rect">
                <a:avLst/>
              </a:prstGeom>
              <a:noFill/>
            </p:spPr>
            <p:txBody>
              <a:bodyPr wrap="square" rtlCol="0">
                <a:spAutoFit/>
              </a:bodyPr>
              <a:lstStyle/>
              <a:p>
                <a:pPr>
                  <a:lnSpc>
                    <a:spcPct val="120000"/>
                  </a:lnSpc>
                </a:pPr>
                <a:r>
                  <a:rPr lang="vi-VN" sz="2200"/>
                  <a:t>Theo thuyết Arrhenius (A-rê-ni-ut), acid là những chất khi tan trong nước phân li ra H+ (proton), base là những chất khi tan trong nước phân li ra OH</a:t>
                </a:r>
                <a:r>
                  <a:rPr lang="en-US" sz="3200" baseline="30000"/>
                  <a:t>-</a:t>
                </a:r>
                <a:r>
                  <a:rPr lang="en-US" sz="2200"/>
                  <a:t>.</a:t>
                </a:r>
                <a:endParaRPr lang="vi-VN" sz="2200" baseline="30000"/>
              </a:p>
            </p:txBody>
          </p:sp>
        </p:grpSp>
        <p:sp>
          <p:nvSpPr>
            <p:cNvPr id="11" name="TextBox 10">
              <a:extLst>
                <a:ext uri="{FF2B5EF4-FFF2-40B4-BE49-F238E27FC236}">
                  <a16:creationId xmlns:a16="http://schemas.microsoft.com/office/drawing/2014/main" xmlns="" id="{90B67C24-455F-50F2-EFF4-AD1FD18212BD}"/>
                </a:ext>
              </a:extLst>
            </p:cNvPr>
            <p:cNvSpPr txBox="1"/>
            <p:nvPr/>
          </p:nvSpPr>
          <p:spPr>
            <a:xfrm rot="21480000">
              <a:off x="1890982" y="828248"/>
              <a:ext cx="3198311" cy="461665"/>
            </a:xfrm>
            <a:prstGeom prst="rect">
              <a:avLst/>
            </a:prstGeom>
            <a:noFill/>
          </p:spPr>
          <p:txBody>
            <a:bodyPr wrap="none" rtlCol="0">
              <a:spAutoFit/>
            </a:bodyPr>
            <a:lstStyle/>
            <a:p>
              <a:r>
                <a:rPr lang="en-US" sz="2400" b="1">
                  <a:solidFill>
                    <a:schemeClr val="bg1"/>
                  </a:solidFill>
                </a:rPr>
                <a:t>BỔ TRỢ KIẾN THỨC</a:t>
              </a:r>
            </a:p>
          </p:txBody>
        </p:sp>
      </p:grpSp>
      <p:pic>
        <p:nvPicPr>
          <p:cNvPr id="2" name="Picture 1">
            <a:extLst>
              <a:ext uri="{FF2B5EF4-FFF2-40B4-BE49-F238E27FC236}">
                <a16:creationId xmlns:a16="http://schemas.microsoft.com/office/drawing/2014/main" xmlns="" id="{61A5401D-2958-BFCE-589C-A84FFE431F94}"/>
              </a:ext>
            </a:extLst>
          </p:cNvPr>
          <p:cNvPicPr>
            <a:picLocks noChangeAspect="1"/>
          </p:cNvPicPr>
          <p:nvPr/>
        </p:nvPicPr>
        <p:blipFill>
          <a:blip r:embed="rId2"/>
          <a:stretch>
            <a:fillRect/>
          </a:stretch>
        </p:blipFill>
        <p:spPr>
          <a:xfrm>
            <a:off x="872246" y="2617096"/>
            <a:ext cx="3266083" cy="3885303"/>
          </a:xfrm>
          <a:prstGeom prst="rect">
            <a:avLst/>
          </a:prstGeom>
        </p:spPr>
      </p:pic>
      <p:pic>
        <p:nvPicPr>
          <p:cNvPr id="19458" name="Picture 2">
            <a:extLst>
              <a:ext uri="{FF2B5EF4-FFF2-40B4-BE49-F238E27FC236}">
                <a16:creationId xmlns:a16="http://schemas.microsoft.com/office/drawing/2014/main" xmlns="" id="{F8D33F98-8BF2-EDF2-41E5-CF1F124B3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96" t="52541" r="7063" b="19340"/>
          <a:stretch/>
        </p:blipFill>
        <p:spPr bwMode="auto">
          <a:xfrm>
            <a:off x="4467884" y="2827287"/>
            <a:ext cx="5368706" cy="1317436"/>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Water molecule png images | PNGWing">
            <a:extLst>
              <a:ext uri="{FF2B5EF4-FFF2-40B4-BE49-F238E27FC236}">
                <a16:creationId xmlns:a16="http://schemas.microsoft.com/office/drawing/2014/main" xmlns="" id="{A19A7DEE-DB8D-7EDA-D39B-1745B1B8CC2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02" b="91443" l="10000" r="90000">
                        <a14:foregroundMark x1="31957" y1="91443" x2="31957" y2="91443"/>
                        <a14:foregroundMark x1="28478" y1="91198" x2="28478" y2="91198"/>
                        <a14:foregroundMark x1="45978" y1="9291" x2="50000" y2="8802"/>
                      </a14:backgroundRemoval>
                    </a14:imgEffect>
                  </a14:imgLayer>
                </a14:imgProps>
              </a:ext>
              <a:ext uri="{28A0092B-C50C-407E-A947-70E740481C1C}">
                <a14:useLocalDpi xmlns:a14="http://schemas.microsoft.com/office/drawing/2010/main" val="0"/>
              </a:ext>
            </a:extLst>
          </a:blip>
          <a:srcRect/>
          <a:stretch>
            <a:fillRect/>
          </a:stretch>
        </p:blipFill>
        <p:spPr bwMode="auto">
          <a:xfrm rot="17381517">
            <a:off x="6057449" y="4660325"/>
            <a:ext cx="2096272" cy="93192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8DDE1CDC-7EAD-2A60-6380-74F7B4B6FA52}"/>
              </a:ext>
            </a:extLst>
          </p:cNvPr>
          <p:cNvGrpSpPr/>
          <p:nvPr/>
        </p:nvGrpSpPr>
        <p:grpSpPr>
          <a:xfrm>
            <a:off x="4431776" y="4415116"/>
            <a:ext cx="7031436" cy="1762631"/>
            <a:chOff x="4431776" y="4415116"/>
            <a:chExt cx="7031436" cy="1762631"/>
          </a:xfrm>
        </p:grpSpPr>
        <p:pic>
          <p:nvPicPr>
            <p:cNvPr id="19460" name="Picture 4">
              <a:extLst>
                <a:ext uri="{FF2B5EF4-FFF2-40B4-BE49-F238E27FC236}">
                  <a16:creationId xmlns:a16="http://schemas.microsoft.com/office/drawing/2014/main" xmlns="" id="{F70F9D5F-90F6-64B4-ACDC-1A839B351D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1776" y="4653481"/>
              <a:ext cx="1472076" cy="1136210"/>
            </a:xfrm>
            <a:prstGeom prst="rect">
              <a:avLst/>
            </a:prstGeom>
            <a:noFill/>
            <a:extLst>
              <a:ext uri="{909E8E84-426E-40DD-AFC4-6F175D3DCCD1}">
                <a14:hiddenFill xmlns:a14="http://schemas.microsoft.com/office/drawing/2010/main">
                  <a:solidFill>
                    <a:srgbClr val="FFFFFF"/>
                  </a:solidFill>
                </a14:hiddenFill>
              </a:ext>
            </a:extLst>
          </p:spPr>
        </p:pic>
        <p:sp>
          <p:nvSpPr>
            <p:cNvPr id="3" name="Plus Sign 2">
              <a:extLst>
                <a:ext uri="{FF2B5EF4-FFF2-40B4-BE49-F238E27FC236}">
                  <a16:creationId xmlns:a16="http://schemas.microsoft.com/office/drawing/2014/main" xmlns="" id="{F3009227-6442-C353-83B4-BDF24958426F}"/>
                </a:ext>
              </a:extLst>
            </p:cNvPr>
            <p:cNvSpPr/>
            <p:nvPr/>
          </p:nvSpPr>
          <p:spPr>
            <a:xfrm>
              <a:off x="6086947" y="4907733"/>
              <a:ext cx="381000" cy="3810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6E4FE27-A773-D415-CB76-744779F28297}"/>
                </a:ext>
              </a:extLst>
            </p:cNvPr>
            <p:cNvSpPr txBox="1"/>
            <p:nvPr/>
          </p:nvSpPr>
          <p:spPr>
            <a:xfrm>
              <a:off x="7692361" y="4632919"/>
              <a:ext cx="691215" cy="830997"/>
            </a:xfrm>
            <a:prstGeom prst="rect">
              <a:avLst/>
            </a:prstGeom>
            <a:noFill/>
          </p:spPr>
          <p:txBody>
            <a:bodyPr wrap="none" rtlCol="0">
              <a:spAutoFit/>
            </a:bodyPr>
            <a:lstStyle/>
            <a:p>
              <a:pPr algn="ctr"/>
              <a:r>
                <a:rPr lang="en-US" sz="4800" b="1">
                  <a:latin typeface="+mj-lt"/>
                </a:rPr>
                <a:t>⇌</a:t>
              </a:r>
            </a:p>
          </p:txBody>
        </p:sp>
        <p:pic>
          <p:nvPicPr>
            <p:cNvPr id="19466" name="Picture 10" descr="Amoni NH4 là gì? Sự khác biệt giữa amoni NH4+ và amoniac NH3">
              <a:extLst>
                <a:ext uri="{FF2B5EF4-FFF2-40B4-BE49-F238E27FC236}">
                  <a16:creationId xmlns:a16="http://schemas.microsoft.com/office/drawing/2014/main" xmlns="" id="{1E4FD3BC-632D-C2B4-6950-E0DB2D6AFD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8055" y="4415116"/>
              <a:ext cx="1459865" cy="1429423"/>
            </a:xfrm>
            <a:prstGeom prst="rect">
              <a:avLst/>
            </a:prstGeom>
            <a:noFill/>
            <a:extLst>
              <a:ext uri="{909E8E84-426E-40DD-AFC4-6F175D3DCCD1}">
                <a14:hiddenFill xmlns:a14="http://schemas.microsoft.com/office/drawing/2010/main">
                  <a:solidFill>
                    <a:srgbClr val="FFFFFF"/>
                  </a:solidFill>
                </a14:hiddenFill>
              </a:ext>
            </a:extLst>
          </p:spPr>
        </p:pic>
        <p:sp>
          <p:nvSpPr>
            <p:cNvPr id="5" name="Plus Sign 4">
              <a:extLst>
                <a:ext uri="{FF2B5EF4-FFF2-40B4-BE49-F238E27FC236}">
                  <a16:creationId xmlns:a16="http://schemas.microsoft.com/office/drawing/2014/main" xmlns="" id="{E17B37A6-A38B-C49F-4A74-476F5D602384}"/>
                </a:ext>
              </a:extLst>
            </p:cNvPr>
            <p:cNvSpPr/>
            <p:nvPr/>
          </p:nvSpPr>
          <p:spPr>
            <a:xfrm>
              <a:off x="10164917" y="4907733"/>
              <a:ext cx="381000" cy="38100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E5656F62-D62B-682A-C9B4-B8A4D0A98191}"/>
                </a:ext>
              </a:extLst>
            </p:cNvPr>
            <p:cNvPicPr>
              <a:picLocks noChangeAspect="1"/>
            </p:cNvPicPr>
            <p:nvPr/>
          </p:nvPicPr>
          <p:blipFill>
            <a:blip r:embed="rId8"/>
            <a:stretch>
              <a:fillRect/>
            </a:stretch>
          </p:blipFill>
          <p:spPr>
            <a:xfrm rot="3791914">
              <a:off x="10560896" y="4817689"/>
              <a:ext cx="1018918" cy="623392"/>
            </a:xfrm>
            <a:prstGeom prst="rect">
              <a:avLst/>
            </a:prstGeom>
          </p:spPr>
        </p:pic>
        <p:sp>
          <p:nvSpPr>
            <p:cNvPr id="12" name="TextBox 11">
              <a:extLst>
                <a:ext uri="{FF2B5EF4-FFF2-40B4-BE49-F238E27FC236}">
                  <a16:creationId xmlns:a16="http://schemas.microsoft.com/office/drawing/2014/main" xmlns="" id="{72B12EED-CD34-80A0-ACB0-C2781E1D991C}"/>
                </a:ext>
              </a:extLst>
            </p:cNvPr>
            <p:cNvSpPr txBox="1"/>
            <p:nvPr/>
          </p:nvSpPr>
          <p:spPr>
            <a:xfrm>
              <a:off x="4780985" y="5808415"/>
              <a:ext cx="603050" cy="369332"/>
            </a:xfrm>
            <a:prstGeom prst="rect">
              <a:avLst/>
            </a:prstGeom>
            <a:noFill/>
          </p:spPr>
          <p:txBody>
            <a:bodyPr wrap="none" rtlCol="0">
              <a:spAutoFit/>
            </a:bodyPr>
            <a:lstStyle/>
            <a:p>
              <a:r>
                <a:rPr lang="en-US" b="1"/>
                <a:t>NH</a:t>
              </a:r>
              <a:r>
                <a:rPr lang="en-US" b="1" baseline="-25000"/>
                <a:t>3</a:t>
              </a:r>
              <a:endParaRPr lang="en-US" b="1"/>
            </a:p>
          </p:txBody>
        </p:sp>
        <p:sp>
          <p:nvSpPr>
            <p:cNvPr id="13" name="TextBox 12">
              <a:extLst>
                <a:ext uri="{FF2B5EF4-FFF2-40B4-BE49-F238E27FC236}">
                  <a16:creationId xmlns:a16="http://schemas.microsoft.com/office/drawing/2014/main" xmlns="" id="{C2C4002B-ACD5-60F4-4D08-27707E593D09}"/>
                </a:ext>
              </a:extLst>
            </p:cNvPr>
            <p:cNvSpPr txBox="1"/>
            <p:nvPr/>
          </p:nvSpPr>
          <p:spPr>
            <a:xfrm>
              <a:off x="6833617" y="5808415"/>
              <a:ext cx="615874" cy="369332"/>
            </a:xfrm>
            <a:prstGeom prst="rect">
              <a:avLst/>
            </a:prstGeom>
            <a:noFill/>
          </p:spPr>
          <p:txBody>
            <a:bodyPr wrap="none" rtlCol="0">
              <a:spAutoFit/>
            </a:bodyPr>
            <a:lstStyle/>
            <a:p>
              <a:r>
                <a:rPr lang="en-US" b="1"/>
                <a:t>H</a:t>
              </a:r>
              <a:r>
                <a:rPr lang="en-US" b="1" baseline="-25000"/>
                <a:t>2</a:t>
              </a:r>
              <a:r>
                <a:rPr lang="en-US" b="1"/>
                <a:t>O</a:t>
              </a:r>
            </a:p>
          </p:txBody>
        </p:sp>
        <p:sp>
          <p:nvSpPr>
            <p:cNvPr id="14" name="TextBox 13">
              <a:extLst>
                <a:ext uri="{FF2B5EF4-FFF2-40B4-BE49-F238E27FC236}">
                  <a16:creationId xmlns:a16="http://schemas.microsoft.com/office/drawing/2014/main" xmlns="" id="{D06739DB-4464-A5A4-CE8A-8285CD79F575}"/>
                </a:ext>
              </a:extLst>
            </p:cNvPr>
            <p:cNvSpPr txBox="1"/>
            <p:nvPr/>
          </p:nvSpPr>
          <p:spPr>
            <a:xfrm>
              <a:off x="8905588" y="5808415"/>
              <a:ext cx="692818" cy="369332"/>
            </a:xfrm>
            <a:prstGeom prst="rect">
              <a:avLst/>
            </a:prstGeom>
            <a:noFill/>
          </p:spPr>
          <p:txBody>
            <a:bodyPr wrap="none" rtlCol="0">
              <a:spAutoFit/>
            </a:bodyPr>
            <a:lstStyle/>
            <a:p>
              <a:r>
                <a:rPr lang="en-US" b="1"/>
                <a:t>NH</a:t>
              </a:r>
              <a:r>
                <a:rPr lang="en-US" b="1" baseline="-25000"/>
                <a:t>4</a:t>
              </a:r>
              <a:r>
                <a:rPr lang="en-US" b="1" baseline="30000"/>
                <a:t>+</a:t>
              </a:r>
              <a:endParaRPr lang="en-US" b="1"/>
            </a:p>
          </p:txBody>
        </p:sp>
        <p:sp>
          <p:nvSpPr>
            <p:cNvPr id="15" name="TextBox 14">
              <a:extLst>
                <a:ext uri="{FF2B5EF4-FFF2-40B4-BE49-F238E27FC236}">
                  <a16:creationId xmlns:a16="http://schemas.microsoft.com/office/drawing/2014/main" xmlns="" id="{E38BDC40-0BB5-7516-D2EA-EC8E83CAEED4}"/>
                </a:ext>
              </a:extLst>
            </p:cNvPr>
            <p:cNvSpPr txBox="1"/>
            <p:nvPr/>
          </p:nvSpPr>
          <p:spPr>
            <a:xfrm>
              <a:off x="10863368" y="5716082"/>
              <a:ext cx="599844" cy="461665"/>
            </a:xfrm>
            <a:prstGeom prst="rect">
              <a:avLst/>
            </a:prstGeom>
            <a:noFill/>
          </p:spPr>
          <p:txBody>
            <a:bodyPr wrap="none" rtlCol="0">
              <a:spAutoFit/>
            </a:bodyPr>
            <a:lstStyle/>
            <a:p>
              <a:r>
                <a:rPr lang="en-US" b="1"/>
                <a:t>OH</a:t>
              </a:r>
              <a:r>
                <a:rPr lang="en-US" sz="2400" b="1" baseline="30000"/>
                <a:t>-</a:t>
              </a:r>
              <a:endParaRPr lang="en-US" b="1"/>
            </a:p>
          </p:txBody>
        </p:sp>
        <p:sp>
          <p:nvSpPr>
            <p:cNvPr id="16" name="Plus Sign 15">
              <a:extLst>
                <a:ext uri="{FF2B5EF4-FFF2-40B4-BE49-F238E27FC236}">
                  <a16:creationId xmlns:a16="http://schemas.microsoft.com/office/drawing/2014/main" xmlns="" id="{7CD392CE-D8E4-B193-42BA-31E7FCBB2D1D}"/>
                </a:ext>
              </a:extLst>
            </p:cNvPr>
            <p:cNvSpPr/>
            <p:nvPr/>
          </p:nvSpPr>
          <p:spPr>
            <a:xfrm>
              <a:off x="9523534" y="4492641"/>
              <a:ext cx="212709" cy="21270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Flowchart: Process 16">
              <a:extLst>
                <a:ext uri="{FF2B5EF4-FFF2-40B4-BE49-F238E27FC236}">
                  <a16:creationId xmlns:a16="http://schemas.microsoft.com/office/drawing/2014/main" xmlns="" id="{3D726A28-7CD3-ABA0-2637-BE55BEA8D899}"/>
                </a:ext>
              </a:extLst>
            </p:cNvPr>
            <p:cNvSpPr/>
            <p:nvPr/>
          </p:nvSpPr>
          <p:spPr>
            <a:xfrm>
              <a:off x="11218059" y="4634433"/>
              <a:ext cx="144000" cy="47106"/>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630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wipe(left)">
                                      <p:cBhvr>
                                        <p:cTn id="1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4"/>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5"/>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6"/>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7"/>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8"/>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40" name="Group 339">
            <a:extLst>
              <a:ext uri="{FF2B5EF4-FFF2-40B4-BE49-F238E27FC236}">
                <a16:creationId xmlns:a16="http://schemas.microsoft.com/office/drawing/2014/main" xmlns="" id="{63A6370C-653B-879F-9556-453D892F72E7}"/>
              </a:ext>
            </a:extLst>
          </p:cNvPr>
          <p:cNvGrpSpPr/>
          <p:nvPr/>
        </p:nvGrpSpPr>
        <p:grpSpPr>
          <a:xfrm>
            <a:off x="665857" y="546362"/>
            <a:ext cx="10860286" cy="2585713"/>
            <a:chOff x="1026914" y="546362"/>
            <a:chExt cx="10860286" cy="2585713"/>
          </a:xfrm>
        </p:grpSpPr>
        <p:sp>
          <p:nvSpPr>
            <p:cNvPr id="260" name="Rectangle: Rounded Corners 259">
              <a:extLst>
                <a:ext uri="{FF2B5EF4-FFF2-40B4-BE49-F238E27FC236}">
                  <a16:creationId xmlns:a16="http://schemas.microsoft.com/office/drawing/2014/main" xmlns="" id="{DACB8500-0D26-2494-946E-B9B5B27ED1A2}"/>
                </a:ext>
              </a:extLst>
            </p:cNvPr>
            <p:cNvSpPr/>
            <p:nvPr/>
          </p:nvSpPr>
          <p:spPr>
            <a:xfrm>
              <a:off x="1389718" y="857049"/>
              <a:ext cx="10497482" cy="2275026"/>
            </a:xfrm>
            <a:prstGeom prst="roundRect">
              <a:avLst/>
            </a:prstGeom>
            <a:solidFill>
              <a:srgbClr val="EEDDFF"/>
            </a:solidFill>
            <a:ln w="57150">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xmlns="" id="{F2DF66C6-446A-5C23-F6B3-01C3FE49B92A}"/>
                </a:ext>
              </a:extLst>
            </p:cNvPr>
            <p:cNvSpPr/>
            <p:nvPr/>
          </p:nvSpPr>
          <p:spPr>
            <a:xfrm>
              <a:off x="1026914" y="546362"/>
              <a:ext cx="871538" cy="871538"/>
            </a:xfrm>
            <a:prstGeom prst="ellipse">
              <a:avLst/>
            </a:prstGeom>
            <a:solidFill>
              <a:schemeClr val="bg1"/>
            </a:solidFill>
            <a:ln w="3810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xmlns="" id="{7E0F42A3-5F36-8BC8-D3FB-2CD8922E386E}"/>
                </a:ext>
              </a:extLst>
            </p:cNvPr>
            <p:cNvSpPr txBox="1"/>
            <p:nvPr/>
          </p:nvSpPr>
          <p:spPr>
            <a:xfrm>
              <a:off x="1932582" y="1000275"/>
              <a:ext cx="9840318" cy="1881990"/>
            </a:xfrm>
            <a:prstGeom prst="rect">
              <a:avLst/>
            </a:prstGeom>
            <a:noFill/>
          </p:spPr>
          <p:txBody>
            <a:bodyPr wrap="square" rtlCol="0">
              <a:spAutoFit/>
            </a:bodyPr>
            <a:lstStyle/>
            <a:p>
              <a:pPr>
                <a:lnSpc>
                  <a:spcPct val="150000"/>
                </a:lnSpc>
              </a:pPr>
              <a:r>
                <a:rPr lang="en-US" sz="2000" dirty="0"/>
                <a:t>Cho </a:t>
              </a:r>
              <a:r>
                <a:rPr lang="en-US" sz="2000" dirty="0" err="1"/>
                <a:t>phản</a:t>
              </a:r>
              <a:r>
                <a:rPr lang="en-US" sz="2000" dirty="0"/>
                <a:t> </a:t>
              </a:r>
              <a:r>
                <a:rPr lang="en-US" sz="2000" dirty="0" err="1"/>
                <a:t>ứng</a:t>
              </a:r>
              <a:endParaRPr lang="en-US" sz="2000" dirty="0"/>
            </a:p>
            <a:p>
              <a:pPr>
                <a:lnSpc>
                  <a:spcPct val="150000"/>
                </a:lnSpc>
              </a:pPr>
              <a:r>
                <a:rPr lang="en-US" sz="2000" dirty="0"/>
                <a:t>(1) CH</a:t>
              </a:r>
              <a:r>
                <a:rPr lang="en-US" sz="2000" baseline="-25000" dirty="0"/>
                <a:t>3</a:t>
              </a:r>
              <a:r>
                <a:rPr lang="en-US" sz="2000" dirty="0"/>
                <a:t>COOH + </a:t>
              </a:r>
              <a:r>
                <a:rPr lang="en-US" sz="2000" dirty="0" smtClean="0"/>
                <a:t>H</a:t>
              </a:r>
              <a:r>
                <a:rPr lang="en-US" sz="2000" baseline="-25000" dirty="0" smtClean="0"/>
                <a:t>2</a:t>
              </a:r>
              <a:r>
                <a:rPr lang="en-US" sz="2000" dirty="0" smtClean="0"/>
                <a:t>O ⇌ CH</a:t>
              </a:r>
              <a:r>
                <a:rPr lang="en-US" sz="2000" baseline="-25000" dirty="0" smtClean="0"/>
                <a:t>3</a:t>
              </a:r>
              <a:r>
                <a:rPr lang="en-US" sz="2000" dirty="0" smtClean="0"/>
                <a:t>COO</a:t>
              </a:r>
              <a:r>
                <a:rPr lang="en-US" sz="2000" baseline="30000" dirty="0" smtClean="0"/>
                <a:t>-</a:t>
              </a:r>
              <a:r>
                <a:rPr lang="en-US" sz="2000" dirty="0" smtClean="0"/>
                <a:t> + H</a:t>
              </a:r>
              <a:r>
                <a:rPr lang="en-US" sz="2000" baseline="-25000" dirty="0" smtClean="0"/>
                <a:t>3</a:t>
              </a:r>
              <a:r>
                <a:rPr lang="en-US" sz="2000" dirty="0" smtClean="0"/>
                <a:t>O</a:t>
              </a:r>
              <a:r>
                <a:rPr lang="en-US" sz="2000" baseline="30000" dirty="0" smtClean="0"/>
                <a:t>+</a:t>
              </a:r>
              <a:endParaRPr lang="en-US" sz="2000" baseline="30000" dirty="0"/>
            </a:p>
            <a:p>
              <a:pPr>
                <a:lnSpc>
                  <a:spcPct val="150000"/>
                </a:lnSpc>
              </a:pPr>
              <a:r>
                <a:rPr lang="en-US" sz="2000" dirty="0"/>
                <a:t>(2) CO</a:t>
              </a:r>
              <a:r>
                <a:rPr lang="en-US" sz="2000" baseline="-25000" dirty="0"/>
                <a:t>3</a:t>
              </a:r>
              <a:r>
                <a:rPr lang="en-US" sz="2000" baseline="30000" dirty="0"/>
                <a:t>2-</a:t>
              </a:r>
              <a:r>
                <a:rPr lang="en-US" sz="2000" dirty="0"/>
                <a:t> + H</a:t>
              </a:r>
              <a:r>
                <a:rPr lang="en-US" sz="2000" baseline="-25000" dirty="0"/>
                <a:t>2</a:t>
              </a:r>
              <a:r>
                <a:rPr lang="en-US" sz="2000" dirty="0"/>
                <a:t>O ⇌ HCO</a:t>
              </a:r>
              <a:r>
                <a:rPr lang="en-US" sz="2000" baseline="-25000" dirty="0"/>
                <a:t>3</a:t>
              </a:r>
              <a:r>
                <a:rPr lang="en-US" sz="2000" baseline="30000" dirty="0"/>
                <a:t>-</a:t>
              </a:r>
              <a:r>
                <a:rPr lang="en-US" sz="2000" dirty="0"/>
                <a:t> + OH</a:t>
              </a:r>
              <a:r>
                <a:rPr lang="en-US" sz="2000" baseline="30000" dirty="0"/>
                <a:t>-</a:t>
              </a:r>
              <a:endParaRPr lang="en-US" sz="2000" dirty="0"/>
            </a:p>
            <a:p>
              <a:pPr>
                <a:lnSpc>
                  <a:spcPct val="150000"/>
                </a:lnSpc>
              </a:pPr>
              <a:r>
                <a:rPr lang="en-US" sz="2000" dirty="0"/>
                <a:t>Cho </a:t>
              </a:r>
              <a:r>
                <a:rPr lang="en-US" sz="2000" dirty="0" err="1"/>
                <a:t>biết</a:t>
              </a:r>
              <a:r>
                <a:rPr lang="en-US" sz="2000" dirty="0"/>
                <a:t> </a:t>
              </a:r>
              <a:r>
                <a:rPr lang="en-US" sz="2000" dirty="0" err="1"/>
                <a:t>chất</a:t>
              </a:r>
              <a:r>
                <a:rPr lang="en-US" sz="2000" dirty="0"/>
                <a:t> </a:t>
              </a:r>
              <a:r>
                <a:rPr lang="en-US" sz="2000" dirty="0" err="1"/>
                <a:t>nào</a:t>
              </a:r>
              <a:r>
                <a:rPr lang="en-US" sz="2000" dirty="0"/>
                <a:t> </a:t>
              </a:r>
              <a:r>
                <a:rPr lang="en-US" sz="2000" dirty="0" err="1"/>
                <a:t>là</a:t>
              </a:r>
              <a:r>
                <a:rPr lang="en-US" sz="2000" dirty="0"/>
                <a:t> acid </a:t>
              </a:r>
              <a:r>
                <a:rPr lang="en-US" sz="2000" dirty="0" err="1"/>
                <a:t>chất</a:t>
              </a:r>
              <a:r>
                <a:rPr lang="en-US" sz="2000" dirty="0"/>
                <a:t> </a:t>
              </a:r>
              <a:r>
                <a:rPr lang="en-US" sz="2000" dirty="0" err="1"/>
                <a:t>nào</a:t>
              </a:r>
              <a:r>
                <a:rPr lang="en-US" sz="2000" dirty="0"/>
                <a:t> </a:t>
              </a:r>
              <a:r>
                <a:rPr lang="en-US" sz="2000" dirty="0" err="1"/>
                <a:t>là</a:t>
              </a:r>
              <a:r>
                <a:rPr lang="en-US" sz="2000" dirty="0"/>
                <a:t> base </a:t>
              </a:r>
              <a:r>
                <a:rPr lang="en-US" sz="2000" dirty="0" err="1"/>
                <a:t>theo</a:t>
              </a:r>
              <a:r>
                <a:rPr lang="en-US" sz="2000" dirty="0"/>
                <a:t> </a:t>
              </a:r>
              <a:r>
                <a:rPr lang="en-US" sz="2000" dirty="0" err="1"/>
                <a:t>thuyết</a:t>
              </a:r>
              <a:r>
                <a:rPr lang="en-US" sz="2000" dirty="0"/>
                <a:t> </a:t>
              </a:r>
              <a:r>
                <a:rPr lang="en-US" sz="2000" dirty="0" err="1"/>
                <a:t>Bronsted</a:t>
              </a:r>
              <a:r>
                <a:rPr lang="en-US" sz="2000" dirty="0"/>
                <a:t> Lowry</a:t>
              </a:r>
            </a:p>
          </p:txBody>
        </p:sp>
        <p:grpSp>
          <p:nvGrpSpPr>
            <p:cNvPr id="337" name="Group 336">
              <a:extLst>
                <a:ext uri="{FF2B5EF4-FFF2-40B4-BE49-F238E27FC236}">
                  <a16:creationId xmlns:a16="http://schemas.microsoft.com/office/drawing/2014/main" xmlns="" id="{95DA4564-CAAA-9DF6-DABD-6FA46729BAFC}"/>
                </a:ext>
              </a:extLst>
            </p:cNvPr>
            <p:cNvGrpSpPr/>
            <p:nvPr/>
          </p:nvGrpSpPr>
          <p:grpSpPr>
            <a:xfrm>
              <a:off x="1163241" y="687558"/>
              <a:ext cx="598884" cy="626247"/>
              <a:chOff x="1163241" y="655229"/>
              <a:chExt cx="598884" cy="626247"/>
            </a:xfrm>
          </p:grpSpPr>
          <p:grpSp>
            <p:nvGrpSpPr>
              <p:cNvPr id="334" name="Group 333">
                <a:extLst>
                  <a:ext uri="{FF2B5EF4-FFF2-40B4-BE49-F238E27FC236}">
                    <a16:creationId xmlns:a16="http://schemas.microsoft.com/office/drawing/2014/main" xmlns="" id="{BE0150A1-0F92-2E69-BC25-259294A0C173}"/>
                  </a:ext>
                </a:extLst>
              </p:cNvPr>
              <p:cNvGrpSpPr/>
              <p:nvPr/>
            </p:nvGrpSpPr>
            <p:grpSpPr>
              <a:xfrm>
                <a:off x="1163241" y="682786"/>
                <a:ext cx="598884" cy="598690"/>
                <a:chOff x="1087650" y="607219"/>
                <a:chExt cx="750066" cy="749824"/>
              </a:xfrm>
            </p:grpSpPr>
            <p:grpSp>
              <p:nvGrpSpPr>
                <p:cNvPr id="327" name="Group 326">
                  <a:extLst>
                    <a:ext uri="{FF2B5EF4-FFF2-40B4-BE49-F238E27FC236}">
                      <a16:creationId xmlns:a16="http://schemas.microsoft.com/office/drawing/2014/main" xmlns="" id="{648093C6-9C28-8D1F-55B1-7770E17B036D}"/>
                    </a:ext>
                  </a:extLst>
                </p:cNvPr>
                <p:cNvGrpSpPr/>
                <p:nvPr/>
              </p:nvGrpSpPr>
              <p:grpSpPr>
                <a:xfrm>
                  <a:off x="1087650" y="607219"/>
                  <a:ext cx="750066" cy="749824"/>
                  <a:chOff x="1143168" y="664784"/>
                  <a:chExt cx="6713052" cy="6710884"/>
                </a:xfrm>
              </p:grpSpPr>
              <p:grpSp>
                <p:nvGrpSpPr>
                  <p:cNvPr id="328" name="Group 327">
                    <a:extLst>
                      <a:ext uri="{FF2B5EF4-FFF2-40B4-BE49-F238E27FC236}">
                        <a16:creationId xmlns:a16="http://schemas.microsoft.com/office/drawing/2014/main" xmlns="" id="{B469AF03-E0B1-8B29-4622-68912B0954A4}"/>
                      </a:ext>
                    </a:extLst>
                  </p:cNvPr>
                  <p:cNvGrpSpPr/>
                  <p:nvPr/>
                </p:nvGrpSpPr>
                <p:grpSpPr>
                  <a:xfrm>
                    <a:off x="4494492" y="664784"/>
                    <a:ext cx="3361728" cy="6710884"/>
                    <a:chOff x="4494492" y="664784"/>
                    <a:chExt cx="3361728" cy="6710884"/>
                  </a:xfrm>
                </p:grpSpPr>
                <p:pic>
                  <p:nvPicPr>
                    <p:cNvPr id="332" name="Picture 331">
                      <a:extLst>
                        <a:ext uri="{FF2B5EF4-FFF2-40B4-BE49-F238E27FC236}">
                          <a16:creationId xmlns:a16="http://schemas.microsoft.com/office/drawing/2014/main" xmlns="" id="{EF540560-1D10-8089-BDC2-DAB3AD480A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3" name="Flowchart: Delay 332">
                      <a:extLst>
                        <a:ext uri="{FF2B5EF4-FFF2-40B4-BE49-F238E27FC236}">
                          <a16:creationId xmlns:a16="http://schemas.microsoft.com/office/drawing/2014/main" xmlns="" id="{D1298537-E802-FD58-A8C2-81892331D404}"/>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a:extLst>
                      <a:ext uri="{FF2B5EF4-FFF2-40B4-BE49-F238E27FC236}">
                        <a16:creationId xmlns:a16="http://schemas.microsoft.com/office/drawing/2014/main" xmlns="" id="{3DD89B3B-E2F4-730C-4061-6EEE0CD7933D}"/>
                      </a:ext>
                    </a:extLst>
                  </p:cNvPr>
                  <p:cNvGrpSpPr/>
                  <p:nvPr/>
                </p:nvGrpSpPr>
                <p:grpSpPr>
                  <a:xfrm flipH="1">
                    <a:off x="1143168" y="664784"/>
                    <a:ext cx="3361728" cy="6710884"/>
                    <a:chOff x="4494492" y="664784"/>
                    <a:chExt cx="3361728" cy="6710884"/>
                  </a:xfrm>
                </p:grpSpPr>
                <p:pic>
                  <p:nvPicPr>
                    <p:cNvPr id="330" name="Picture 329">
                      <a:extLst>
                        <a:ext uri="{FF2B5EF4-FFF2-40B4-BE49-F238E27FC236}">
                          <a16:creationId xmlns:a16="http://schemas.microsoft.com/office/drawing/2014/main" xmlns="" id="{241116AB-275A-92C1-B077-D9E8D47FA73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1" name="Flowchart: Delay 330">
                      <a:extLst>
                        <a:ext uri="{FF2B5EF4-FFF2-40B4-BE49-F238E27FC236}">
                          <a16:creationId xmlns:a16="http://schemas.microsoft.com/office/drawing/2014/main" xmlns="" id="{9847EF19-2C3E-557A-513E-BFF8011E71DD}"/>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 name="Group 306">
                  <a:extLst>
                    <a:ext uri="{FF2B5EF4-FFF2-40B4-BE49-F238E27FC236}">
                      <a16:creationId xmlns:a16="http://schemas.microsoft.com/office/drawing/2014/main" xmlns="" id="{5E381A13-4669-14C7-2795-17DF42714B25}"/>
                    </a:ext>
                  </a:extLst>
                </p:cNvPr>
                <p:cNvGrpSpPr/>
                <p:nvPr/>
              </p:nvGrpSpPr>
              <p:grpSpPr>
                <a:xfrm>
                  <a:off x="1127973" y="647529"/>
                  <a:ext cx="669420" cy="669204"/>
                  <a:chOff x="1143168" y="664784"/>
                  <a:chExt cx="6713052" cy="6710884"/>
                </a:xfrm>
              </p:grpSpPr>
              <p:grpSp>
                <p:nvGrpSpPr>
                  <p:cNvPr id="274" name="Group 273">
                    <a:extLst>
                      <a:ext uri="{FF2B5EF4-FFF2-40B4-BE49-F238E27FC236}">
                        <a16:creationId xmlns:a16="http://schemas.microsoft.com/office/drawing/2014/main" xmlns="" id="{7C8D26B5-A72C-C68C-C0FF-5ADF6341EB4C}"/>
                      </a:ext>
                    </a:extLst>
                  </p:cNvPr>
                  <p:cNvGrpSpPr/>
                  <p:nvPr/>
                </p:nvGrpSpPr>
                <p:grpSpPr>
                  <a:xfrm>
                    <a:off x="4494492" y="664784"/>
                    <a:ext cx="3361728" cy="6710884"/>
                    <a:chOff x="4494492" y="664784"/>
                    <a:chExt cx="3361728" cy="6710884"/>
                  </a:xfrm>
                </p:grpSpPr>
                <p:pic>
                  <p:nvPicPr>
                    <p:cNvPr id="269" name="Picture 268">
                      <a:extLst>
                        <a:ext uri="{FF2B5EF4-FFF2-40B4-BE49-F238E27FC236}">
                          <a16:creationId xmlns:a16="http://schemas.microsoft.com/office/drawing/2014/main" xmlns="" id="{DFFCCD55-9B4B-9BC3-B421-C588C33C5E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70" name="Flowchart: Delay 269">
                      <a:extLst>
                        <a:ext uri="{FF2B5EF4-FFF2-40B4-BE49-F238E27FC236}">
                          <a16:creationId xmlns:a16="http://schemas.microsoft.com/office/drawing/2014/main" xmlns="" id="{BAE0C514-E522-CD62-DCC6-424D36C7E847}"/>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a:extLst>
                      <a:ext uri="{FF2B5EF4-FFF2-40B4-BE49-F238E27FC236}">
                        <a16:creationId xmlns:a16="http://schemas.microsoft.com/office/drawing/2014/main" xmlns="" id="{E8C622C8-791B-E610-14F7-350247842F03}"/>
                      </a:ext>
                    </a:extLst>
                  </p:cNvPr>
                  <p:cNvGrpSpPr/>
                  <p:nvPr/>
                </p:nvGrpSpPr>
                <p:grpSpPr>
                  <a:xfrm flipH="1">
                    <a:off x="1143168" y="664784"/>
                    <a:ext cx="3361728" cy="6710884"/>
                    <a:chOff x="4494492" y="664784"/>
                    <a:chExt cx="3361728" cy="6710884"/>
                  </a:xfrm>
                </p:grpSpPr>
                <p:pic>
                  <p:nvPicPr>
                    <p:cNvPr id="286" name="Picture 285">
                      <a:extLst>
                        <a:ext uri="{FF2B5EF4-FFF2-40B4-BE49-F238E27FC236}">
                          <a16:creationId xmlns:a16="http://schemas.microsoft.com/office/drawing/2014/main" xmlns="" id="{4EB7AE7B-A9F5-8492-92CD-8DE42B250D9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87" name="Flowchart: Delay 286">
                      <a:extLst>
                        <a:ext uri="{FF2B5EF4-FFF2-40B4-BE49-F238E27FC236}">
                          <a16:creationId xmlns:a16="http://schemas.microsoft.com/office/drawing/2014/main" xmlns="" id="{26174AD2-DEAD-EE60-6866-58490500BAA1}"/>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336" name="Picture 335">
                <a:extLst>
                  <a:ext uri="{FF2B5EF4-FFF2-40B4-BE49-F238E27FC236}">
                    <a16:creationId xmlns:a16="http://schemas.microsoft.com/office/drawing/2014/main" xmlns="" id="{F719545B-B59A-7B8C-B16C-C95EADD0D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55468">
                <a:off x="1299754" y="655229"/>
                <a:ext cx="410698" cy="410698"/>
              </a:xfrm>
              <a:prstGeom prst="rect">
                <a:avLst/>
              </a:prstGeom>
            </p:spPr>
          </p:pic>
        </p:grpSp>
      </p:grpSp>
      <p:sp>
        <p:nvSpPr>
          <p:cNvPr id="341" name="Rectangle: Rounded Corners 340">
            <a:extLst>
              <a:ext uri="{FF2B5EF4-FFF2-40B4-BE49-F238E27FC236}">
                <a16:creationId xmlns:a16="http://schemas.microsoft.com/office/drawing/2014/main" xmlns="" id="{A9983771-000B-73F6-F018-1771B13871E7}"/>
              </a:ext>
            </a:extLst>
          </p:cNvPr>
          <p:cNvSpPr/>
          <p:nvPr/>
        </p:nvSpPr>
        <p:spPr>
          <a:xfrm>
            <a:off x="1030900" y="3621712"/>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350" name="TextBox 349">
            <a:extLst>
              <a:ext uri="{FF2B5EF4-FFF2-40B4-BE49-F238E27FC236}">
                <a16:creationId xmlns:a16="http://schemas.microsoft.com/office/drawing/2014/main" xmlns="" id="{21303E0A-B00F-BD09-B6E5-A47B5359E74F}"/>
              </a:ext>
            </a:extLst>
          </p:cNvPr>
          <p:cNvSpPr txBox="1"/>
          <p:nvPr/>
        </p:nvSpPr>
        <p:spPr>
          <a:xfrm>
            <a:off x="2365240" y="4826284"/>
            <a:ext cx="8840890" cy="1015663"/>
          </a:xfrm>
          <a:prstGeom prst="rect">
            <a:avLst/>
          </a:prstGeom>
          <a:noFill/>
        </p:spPr>
        <p:txBody>
          <a:bodyPr wrap="square" rtlCol="0">
            <a:spAutoFit/>
          </a:bodyPr>
          <a:lstStyle/>
          <a:p>
            <a:pPr>
              <a:lnSpc>
                <a:spcPct val="150000"/>
              </a:lnSpc>
            </a:pPr>
            <a:r>
              <a:rPr lang="pt-BR" sz="2000" dirty="0" smtClean="0"/>
              <a:t>Phản ứng thuận: CH</a:t>
            </a:r>
            <a:r>
              <a:rPr lang="pt-BR" sz="2000" baseline="-25000" dirty="0" smtClean="0"/>
              <a:t>3</a:t>
            </a:r>
            <a:r>
              <a:rPr lang="pt-BR" sz="2000" dirty="0" smtClean="0"/>
              <a:t>COOH là acid, H</a:t>
            </a:r>
            <a:r>
              <a:rPr lang="pt-BR" sz="2000" baseline="-25000" dirty="0" smtClean="0"/>
              <a:t>2</a:t>
            </a:r>
            <a:r>
              <a:rPr lang="pt-BR" sz="2000" dirty="0" smtClean="0"/>
              <a:t>O là base.</a:t>
            </a:r>
          </a:p>
          <a:p>
            <a:pPr>
              <a:lnSpc>
                <a:spcPct val="150000"/>
              </a:lnSpc>
            </a:pPr>
            <a:r>
              <a:rPr lang="pt-BR" sz="2000" dirty="0" smtClean="0"/>
              <a:t>Phản ứng nghịch: CH</a:t>
            </a:r>
            <a:r>
              <a:rPr lang="pt-BR" sz="2000" baseline="-25000" dirty="0" smtClean="0"/>
              <a:t>3</a:t>
            </a:r>
            <a:r>
              <a:rPr lang="pt-BR" sz="2000" dirty="0" smtClean="0"/>
              <a:t>COO</a:t>
            </a:r>
            <a:r>
              <a:rPr lang="pt-BR" sz="2000" baseline="30000" dirty="0" smtClean="0"/>
              <a:t>-</a:t>
            </a:r>
            <a:r>
              <a:rPr lang="pt-BR" sz="2000" dirty="0" smtClean="0"/>
              <a:t> là base, H</a:t>
            </a:r>
            <a:r>
              <a:rPr lang="pt-BR" sz="2000" baseline="-25000" dirty="0" smtClean="0"/>
              <a:t>3</a:t>
            </a:r>
            <a:r>
              <a:rPr lang="pt-BR" sz="2000" dirty="0" smtClean="0"/>
              <a:t>O</a:t>
            </a:r>
            <a:r>
              <a:rPr lang="pt-BR" sz="2000" baseline="30000" dirty="0" smtClean="0"/>
              <a:t>+</a:t>
            </a:r>
            <a:r>
              <a:rPr lang="pt-BR" sz="2000" dirty="0" smtClean="0"/>
              <a:t> là acid. </a:t>
            </a:r>
            <a:endParaRPr lang="pt-BR" sz="2000" dirty="0"/>
          </a:p>
        </p:txBody>
      </p:sp>
      <p:pic>
        <p:nvPicPr>
          <p:cNvPr id="351" name="Picture 350">
            <a:extLst>
              <a:ext uri="{FF2B5EF4-FFF2-40B4-BE49-F238E27FC236}">
                <a16:creationId xmlns:a16="http://schemas.microsoft.com/office/drawing/2014/main" xmlns="" id="{1351B746-58F6-2C21-78F3-E7DE9C35C8A9}"/>
              </a:ext>
            </a:extLst>
          </p:cNvPr>
          <p:cNvPicPr>
            <a:picLocks noChangeAspect="1"/>
          </p:cNvPicPr>
          <p:nvPr/>
        </p:nvPicPr>
        <p:blipFill>
          <a:blip r:embed="rId13"/>
          <a:stretch>
            <a:fillRect/>
          </a:stretch>
        </p:blipFill>
        <p:spPr>
          <a:xfrm>
            <a:off x="1610019" y="4780830"/>
            <a:ext cx="632460" cy="632460"/>
          </a:xfrm>
          <a:prstGeom prst="rect">
            <a:avLst/>
          </a:prstGeom>
        </p:spPr>
      </p:pic>
      <p:grpSp>
        <p:nvGrpSpPr>
          <p:cNvPr id="91" name="Group 90">
            <a:extLst>
              <a:ext uri="{FF2B5EF4-FFF2-40B4-BE49-F238E27FC236}">
                <a16:creationId xmlns:a16="http://schemas.microsoft.com/office/drawing/2014/main" xmlns="" id="{6ED1650D-5F7D-E370-53ED-725C9C4E9610}"/>
              </a:ext>
            </a:extLst>
          </p:cNvPr>
          <p:cNvGrpSpPr/>
          <p:nvPr/>
        </p:nvGrpSpPr>
        <p:grpSpPr>
          <a:xfrm>
            <a:off x="2512639" y="3603206"/>
            <a:ext cx="7874648" cy="704770"/>
            <a:chOff x="3467100" y="4746043"/>
            <a:chExt cx="5085122" cy="704770"/>
          </a:xfrm>
        </p:grpSpPr>
        <p:sp>
          <p:nvSpPr>
            <p:cNvPr id="92" name="Hexagon 91">
              <a:extLst>
                <a:ext uri="{FF2B5EF4-FFF2-40B4-BE49-F238E27FC236}">
                  <a16:creationId xmlns:a16="http://schemas.microsoft.com/office/drawing/2014/main" xmlns=""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FF0000"/>
                </a:solidFill>
              </a:endParaRPr>
            </a:p>
          </p:txBody>
        </p:sp>
        <p:sp>
          <p:nvSpPr>
            <p:cNvPr id="93" name="TextBox 92">
              <a:extLst>
                <a:ext uri="{FF2B5EF4-FFF2-40B4-BE49-F238E27FC236}">
                  <a16:creationId xmlns:a16="http://schemas.microsoft.com/office/drawing/2014/main" xmlns="" id="{1D997C23-67FA-62BC-08CD-3BDAC604AD05}"/>
                </a:ext>
              </a:extLst>
            </p:cNvPr>
            <p:cNvSpPr txBox="1"/>
            <p:nvPr/>
          </p:nvSpPr>
          <p:spPr>
            <a:xfrm>
              <a:off x="3697241" y="4746043"/>
              <a:ext cx="4678724" cy="577850"/>
            </a:xfrm>
            <a:prstGeom prst="rect">
              <a:avLst/>
            </a:prstGeom>
            <a:noFill/>
          </p:spPr>
          <p:txBody>
            <a:bodyPr wrap="square" rtlCol="0">
              <a:spAutoFit/>
            </a:bodyPr>
            <a:lstStyle/>
            <a:p>
              <a:pPr algn="ctr">
                <a:lnSpc>
                  <a:spcPct val="150000"/>
                </a:lnSpc>
              </a:pPr>
              <a:r>
                <a:rPr lang="en-US" sz="2400" b="1" dirty="0">
                  <a:solidFill>
                    <a:srgbClr val="FF0000"/>
                  </a:solidFill>
                </a:rPr>
                <a:t>CH</a:t>
              </a:r>
              <a:r>
                <a:rPr lang="en-US" sz="2400" b="1" baseline="-25000" dirty="0">
                  <a:solidFill>
                    <a:srgbClr val="FF0000"/>
                  </a:solidFill>
                </a:rPr>
                <a:t>3</a:t>
              </a:r>
              <a:r>
                <a:rPr lang="en-US" sz="2400" b="1" dirty="0">
                  <a:solidFill>
                    <a:srgbClr val="FF0000"/>
                  </a:solidFill>
                </a:rPr>
                <a:t>COOH + H</a:t>
              </a:r>
              <a:r>
                <a:rPr lang="en-US" sz="2400" b="1" baseline="-25000" dirty="0">
                  <a:solidFill>
                    <a:srgbClr val="FF0000"/>
                  </a:solidFill>
                </a:rPr>
                <a:t>2</a:t>
              </a:r>
              <a:r>
                <a:rPr lang="en-US" sz="2400" b="1" dirty="0">
                  <a:solidFill>
                    <a:srgbClr val="FF0000"/>
                  </a:solidFill>
                </a:rPr>
                <a:t>O ⇌ CH</a:t>
              </a:r>
              <a:r>
                <a:rPr lang="en-US" sz="2400" b="1" baseline="-25000" dirty="0">
                  <a:solidFill>
                    <a:srgbClr val="FF0000"/>
                  </a:solidFill>
                </a:rPr>
                <a:t>3</a:t>
              </a:r>
              <a:r>
                <a:rPr lang="en-US" sz="2400" b="1" dirty="0">
                  <a:solidFill>
                    <a:srgbClr val="FF0000"/>
                  </a:solidFill>
                </a:rPr>
                <a:t>COO</a:t>
              </a:r>
              <a:r>
                <a:rPr lang="en-US" sz="2400" b="1" baseline="30000" dirty="0">
                  <a:solidFill>
                    <a:srgbClr val="FF0000"/>
                  </a:solidFill>
                </a:rPr>
                <a:t>-</a:t>
              </a:r>
              <a:r>
                <a:rPr lang="en-US" sz="2400" b="1" dirty="0">
                  <a:solidFill>
                    <a:srgbClr val="FF0000"/>
                  </a:solidFill>
                </a:rPr>
                <a:t> + H</a:t>
              </a:r>
              <a:r>
                <a:rPr lang="en-US" sz="2400" b="1" baseline="-25000" dirty="0">
                  <a:solidFill>
                    <a:srgbClr val="FF0000"/>
                  </a:solidFill>
                </a:rPr>
                <a:t>3</a:t>
              </a:r>
              <a:r>
                <a:rPr lang="en-US" sz="2400" b="1" dirty="0">
                  <a:solidFill>
                    <a:srgbClr val="FF0000"/>
                  </a:solidFill>
                </a:rPr>
                <a:t>O</a:t>
              </a:r>
              <a:r>
                <a:rPr lang="en-US" sz="2400" b="1" baseline="30000" dirty="0">
                  <a:solidFill>
                    <a:srgbClr val="FF0000"/>
                  </a:solidFill>
                </a:rPr>
                <a:t>+</a:t>
              </a:r>
            </a:p>
          </p:txBody>
        </p:sp>
      </p:grpSp>
    </p:spTree>
    <p:extLst>
      <p:ext uri="{BB962C8B-B14F-4D97-AF65-F5344CB8AC3E}">
        <p14:creationId xmlns:p14="http://schemas.microsoft.com/office/powerpoint/2010/main" val="94748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0"/>
                                        </p:tgtEl>
                                        <p:attrNameLst>
                                          <p:attrName>style.visibility</p:attrName>
                                        </p:attrNameLst>
                                      </p:cBhvr>
                                      <p:to>
                                        <p:strVal val="visible"/>
                                      </p:to>
                                    </p:set>
                                    <p:animEffect transition="in" filter="fade">
                                      <p:cBhvr>
                                        <p:cTn id="10"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 name="Graphic 287">
            <a:extLst>
              <a:ext uri="{FF2B5EF4-FFF2-40B4-BE49-F238E27FC236}">
                <a16:creationId xmlns:a16="http://schemas.microsoft.com/office/drawing/2014/main" xmlns="" id="{AF7FEC92-1CCA-6F95-21C5-7ACFD16F8DD1}"/>
              </a:ext>
            </a:extLst>
          </p:cNvPr>
          <p:cNvGrpSpPr/>
          <p:nvPr/>
        </p:nvGrpSpPr>
        <p:grpSpPr>
          <a:xfrm rot="6300000">
            <a:off x="-988601" y="-205513"/>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7" name="Graphic 2">
            <a:extLst>
              <a:ext uri="{FF2B5EF4-FFF2-40B4-BE49-F238E27FC236}">
                <a16:creationId xmlns:a16="http://schemas.microsoft.com/office/drawing/2014/main" xmlns="" id="{E6970051-121F-DFC8-0B82-EAA5CCD4258D}"/>
              </a:ext>
            </a:extLst>
          </p:cNvPr>
          <p:cNvGrpSpPr/>
          <p:nvPr/>
        </p:nvGrpSpPr>
        <p:grpSpPr>
          <a:xfrm rot="2708425">
            <a:off x="10854725" y="-834334"/>
            <a:ext cx="1695247" cy="2319925"/>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rot="907775">
            <a:off x="-270309" y="5753100"/>
            <a:ext cx="3131096" cy="211436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rot="3103369">
            <a:off x="-88900" y="-939800"/>
            <a:ext cx="1930400" cy="1831034"/>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4"/>
          <a:stretch>
            <a:fillRect/>
          </a:stretch>
        </p:blipFill>
        <p:spPr>
          <a:xfrm rot="18903717">
            <a:off x="10287000" y="5803900"/>
            <a:ext cx="1663700" cy="2051342"/>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5"/>
          <a:stretch>
            <a:fillRect/>
          </a:stretch>
        </p:blipFill>
        <p:spPr>
          <a:xfrm>
            <a:off x="-469900" y="6172200"/>
            <a:ext cx="1295400" cy="1301874"/>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6"/>
          <a:stretch>
            <a:fillRect/>
          </a:stretch>
        </p:blipFill>
        <p:spPr>
          <a:xfrm>
            <a:off x="10947400" y="5406897"/>
            <a:ext cx="1727200" cy="2061413"/>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7"/>
          <a:stretch>
            <a:fillRect/>
          </a:stretch>
        </p:blipFill>
        <p:spPr>
          <a:xfrm rot="18425184">
            <a:off x="11430000" y="-8509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8"/>
          <a:stretch>
            <a:fillRect/>
          </a:stretch>
        </p:blipFill>
        <p:spPr>
          <a:xfrm>
            <a:off x="11874500" y="-88900"/>
            <a:ext cx="876300" cy="1642187"/>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21165558">
            <a:off x="746911" y="6317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40" name="Group 339">
            <a:extLst>
              <a:ext uri="{FF2B5EF4-FFF2-40B4-BE49-F238E27FC236}">
                <a16:creationId xmlns:a16="http://schemas.microsoft.com/office/drawing/2014/main" xmlns="" id="{63A6370C-653B-879F-9556-453D892F72E7}"/>
              </a:ext>
            </a:extLst>
          </p:cNvPr>
          <p:cNvGrpSpPr/>
          <p:nvPr/>
        </p:nvGrpSpPr>
        <p:grpSpPr>
          <a:xfrm>
            <a:off x="665857" y="546362"/>
            <a:ext cx="10860286" cy="2585713"/>
            <a:chOff x="1026914" y="546362"/>
            <a:chExt cx="10860286" cy="2585713"/>
          </a:xfrm>
        </p:grpSpPr>
        <p:sp>
          <p:nvSpPr>
            <p:cNvPr id="260" name="Rectangle: Rounded Corners 259">
              <a:extLst>
                <a:ext uri="{FF2B5EF4-FFF2-40B4-BE49-F238E27FC236}">
                  <a16:creationId xmlns:a16="http://schemas.microsoft.com/office/drawing/2014/main" xmlns="" id="{DACB8500-0D26-2494-946E-B9B5B27ED1A2}"/>
                </a:ext>
              </a:extLst>
            </p:cNvPr>
            <p:cNvSpPr/>
            <p:nvPr/>
          </p:nvSpPr>
          <p:spPr>
            <a:xfrm>
              <a:off x="1389718" y="857049"/>
              <a:ext cx="10497482" cy="2275026"/>
            </a:xfrm>
            <a:prstGeom prst="roundRect">
              <a:avLst/>
            </a:prstGeom>
            <a:solidFill>
              <a:srgbClr val="EEDDFF"/>
            </a:solidFill>
            <a:ln w="57150">
              <a:solidFill>
                <a:srgbClr val="A62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xmlns="" id="{F2DF66C6-446A-5C23-F6B3-01C3FE49B92A}"/>
                </a:ext>
              </a:extLst>
            </p:cNvPr>
            <p:cNvSpPr/>
            <p:nvPr/>
          </p:nvSpPr>
          <p:spPr>
            <a:xfrm>
              <a:off x="1026914" y="546362"/>
              <a:ext cx="871538" cy="871538"/>
            </a:xfrm>
            <a:prstGeom prst="ellipse">
              <a:avLst/>
            </a:prstGeom>
            <a:solidFill>
              <a:schemeClr val="bg1"/>
            </a:solidFill>
            <a:ln w="38100">
              <a:solidFill>
                <a:srgbClr val="631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extBox 262">
              <a:extLst>
                <a:ext uri="{FF2B5EF4-FFF2-40B4-BE49-F238E27FC236}">
                  <a16:creationId xmlns:a16="http://schemas.microsoft.com/office/drawing/2014/main" xmlns="" id="{7E0F42A3-5F36-8BC8-D3FB-2CD8922E386E}"/>
                </a:ext>
              </a:extLst>
            </p:cNvPr>
            <p:cNvSpPr txBox="1"/>
            <p:nvPr/>
          </p:nvSpPr>
          <p:spPr>
            <a:xfrm>
              <a:off x="1932582" y="1000275"/>
              <a:ext cx="9840318" cy="1881990"/>
            </a:xfrm>
            <a:prstGeom prst="rect">
              <a:avLst/>
            </a:prstGeom>
            <a:noFill/>
          </p:spPr>
          <p:txBody>
            <a:bodyPr wrap="square" rtlCol="0">
              <a:spAutoFit/>
            </a:bodyPr>
            <a:lstStyle/>
            <a:p>
              <a:pPr>
                <a:lnSpc>
                  <a:spcPct val="150000"/>
                </a:lnSpc>
              </a:pPr>
              <a:r>
                <a:rPr lang="en-US" sz="2000" dirty="0"/>
                <a:t>Cho </a:t>
              </a:r>
              <a:r>
                <a:rPr lang="en-US" sz="2000" dirty="0" err="1"/>
                <a:t>phản</a:t>
              </a:r>
              <a:r>
                <a:rPr lang="en-US" sz="2000" dirty="0"/>
                <a:t> </a:t>
              </a:r>
              <a:r>
                <a:rPr lang="en-US" sz="2000" dirty="0" err="1"/>
                <a:t>ứng</a:t>
              </a:r>
              <a:endParaRPr lang="en-US" sz="2000" dirty="0"/>
            </a:p>
            <a:p>
              <a:pPr>
                <a:lnSpc>
                  <a:spcPct val="150000"/>
                </a:lnSpc>
              </a:pPr>
              <a:r>
                <a:rPr lang="en-US" sz="2000" dirty="0"/>
                <a:t>(1) CH</a:t>
              </a:r>
              <a:r>
                <a:rPr lang="en-US" sz="2000" baseline="-25000" dirty="0"/>
                <a:t>3</a:t>
              </a:r>
              <a:r>
                <a:rPr lang="en-US" sz="2000" dirty="0"/>
                <a:t>COOH + </a:t>
              </a:r>
              <a:r>
                <a:rPr lang="en-US" sz="2000" dirty="0" smtClean="0"/>
                <a:t>H</a:t>
              </a:r>
              <a:r>
                <a:rPr lang="en-US" sz="2000" baseline="-25000" dirty="0" smtClean="0"/>
                <a:t>2</a:t>
              </a:r>
              <a:r>
                <a:rPr lang="en-US" sz="2000" dirty="0" smtClean="0"/>
                <a:t>O ⇌ CH</a:t>
              </a:r>
              <a:r>
                <a:rPr lang="en-US" sz="2000" baseline="-25000" dirty="0" smtClean="0"/>
                <a:t>3</a:t>
              </a:r>
              <a:r>
                <a:rPr lang="en-US" sz="2000" dirty="0" smtClean="0"/>
                <a:t>COO</a:t>
              </a:r>
              <a:r>
                <a:rPr lang="en-US" sz="2000" baseline="30000" dirty="0" smtClean="0"/>
                <a:t>-</a:t>
              </a:r>
              <a:r>
                <a:rPr lang="en-US" sz="2000" dirty="0" smtClean="0"/>
                <a:t> + H</a:t>
              </a:r>
              <a:r>
                <a:rPr lang="en-US" sz="2000" baseline="-25000" dirty="0" smtClean="0"/>
                <a:t>3</a:t>
              </a:r>
              <a:r>
                <a:rPr lang="en-US" sz="2000" dirty="0" smtClean="0"/>
                <a:t>O</a:t>
              </a:r>
              <a:r>
                <a:rPr lang="en-US" sz="2000" baseline="30000" dirty="0" smtClean="0"/>
                <a:t>+</a:t>
              </a:r>
              <a:endParaRPr lang="en-US" sz="2000" baseline="30000" dirty="0"/>
            </a:p>
            <a:p>
              <a:pPr>
                <a:lnSpc>
                  <a:spcPct val="150000"/>
                </a:lnSpc>
              </a:pPr>
              <a:r>
                <a:rPr lang="en-US" sz="2000" dirty="0"/>
                <a:t>(2) CO</a:t>
              </a:r>
              <a:r>
                <a:rPr lang="en-US" sz="2000" baseline="-25000" dirty="0"/>
                <a:t>3</a:t>
              </a:r>
              <a:r>
                <a:rPr lang="en-US" sz="2000" baseline="30000" dirty="0"/>
                <a:t>2-</a:t>
              </a:r>
              <a:r>
                <a:rPr lang="en-US" sz="2000" dirty="0"/>
                <a:t> + H</a:t>
              </a:r>
              <a:r>
                <a:rPr lang="en-US" sz="2000" baseline="-25000" dirty="0"/>
                <a:t>2</a:t>
              </a:r>
              <a:r>
                <a:rPr lang="en-US" sz="2000" dirty="0"/>
                <a:t>O ⇌ HCO</a:t>
              </a:r>
              <a:r>
                <a:rPr lang="en-US" sz="2000" baseline="-25000" dirty="0"/>
                <a:t>3</a:t>
              </a:r>
              <a:r>
                <a:rPr lang="en-US" sz="2000" baseline="30000" dirty="0"/>
                <a:t>-</a:t>
              </a:r>
              <a:r>
                <a:rPr lang="en-US" sz="2000" dirty="0"/>
                <a:t> + OH</a:t>
              </a:r>
              <a:r>
                <a:rPr lang="en-US" sz="2000" baseline="30000" dirty="0"/>
                <a:t>-</a:t>
              </a:r>
              <a:endParaRPr lang="en-US" sz="2000" dirty="0"/>
            </a:p>
            <a:p>
              <a:pPr>
                <a:lnSpc>
                  <a:spcPct val="150000"/>
                </a:lnSpc>
              </a:pPr>
              <a:r>
                <a:rPr lang="en-US" sz="2000" dirty="0"/>
                <a:t>Cho </a:t>
              </a:r>
              <a:r>
                <a:rPr lang="en-US" sz="2000" dirty="0" err="1"/>
                <a:t>biết</a:t>
              </a:r>
              <a:r>
                <a:rPr lang="en-US" sz="2000" dirty="0"/>
                <a:t> </a:t>
              </a:r>
              <a:r>
                <a:rPr lang="en-US" sz="2000" dirty="0" err="1"/>
                <a:t>chất</a:t>
              </a:r>
              <a:r>
                <a:rPr lang="en-US" sz="2000" dirty="0"/>
                <a:t> </a:t>
              </a:r>
              <a:r>
                <a:rPr lang="en-US" sz="2000" dirty="0" err="1"/>
                <a:t>nào</a:t>
              </a:r>
              <a:r>
                <a:rPr lang="en-US" sz="2000" dirty="0"/>
                <a:t> </a:t>
              </a:r>
              <a:r>
                <a:rPr lang="en-US" sz="2000" dirty="0" err="1"/>
                <a:t>là</a:t>
              </a:r>
              <a:r>
                <a:rPr lang="en-US" sz="2000" dirty="0"/>
                <a:t> acid </a:t>
              </a:r>
              <a:r>
                <a:rPr lang="en-US" sz="2000" dirty="0" err="1"/>
                <a:t>chất</a:t>
              </a:r>
              <a:r>
                <a:rPr lang="en-US" sz="2000" dirty="0"/>
                <a:t> </a:t>
              </a:r>
              <a:r>
                <a:rPr lang="en-US" sz="2000" dirty="0" err="1"/>
                <a:t>nào</a:t>
              </a:r>
              <a:r>
                <a:rPr lang="en-US" sz="2000" dirty="0"/>
                <a:t> </a:t>
              </a:r>
              <a:r>
                <a:rPr lang="en-US" sz="2000" dirty="0" err="1"/>
                <a:t>là</a:t>
              </a:r>
              <a:r>
                <a:rPr lang="en-US" sz="2000" dirty="0"/>
                <a:t> base </a:t>
              </a:r>
              <a:r>
                <a:rPr lang="en-US" sz="2000" dirty="0" err="1"/>
                <a:t>theo</a:t>
              </a:r>
              <a:r>
                <a:rPr lang="en-US" sz="2000" dirty="0"/>
                <a:t> </a:t>
              </a:r>
              <a:r>
                <a:rPr lang="en-US" sz="2000" dirty="0" err="1"/>
                <a:t>thuyết</a:t>
              </a:r>
              <a:r>
                <a:rPr lang="en-US" sz="2000" dirty="0"/>
                <a:t> </a:t>
              </a:r>
              <a:r>
                <a:rPr lang="en-US" sz="2000" dirty="0" err="1"/>
                <a:t>Bronsted</a:t>
              </a:r>
              <a:r>
                <a:rPr lang="en-US" sz="2000" dirty="0"/>
                <a:t> Lowry</a:t>
              </a:r>
            </a:p>
          </p:txBody>
        </p:sp>
        <p:grpSp>
          <p:nvGrpSpPr>
            <p:cNvPr id="337" name="Group 336">
              <a:extLst>
                <a:ext uri="{FF2B5EF4-FFF2-40B4-BE49-F238E27FC236}">
                  <a16:creationId xmlns:a16="http://schemas.microsoft.com/office/drawing/2014/main" xmlns="" id="{95DA4564-CAAA-9DF6-DABD-6FA46729BAFC}"/>
                </a:ext>
              </a:extLst>
            </p:cNvPr>
            <p:cNvGrpSpPr/>
            <p:nvPr/>
          </p:nvGrpSpPr>
          <p:grpSpPr>
            <a:xfrm>
              <a:off x="1163241" y="687558"/>
              <a:ext cx="598884" cy="626247"/>
              <a:chOff x="1163241" y="655229"/>
              <a:chExt cx="598884" cy="626247"/>
            </a:xfrm>
          </p:grpSpPr>
          <p:grpSp>
            <p:nvGrpSpPr>
              <p:cNvPr id="334" name="Group 333">
                <a:extLst>
                  <a:ext uri="{FF2B5EF4-FFF2-40B4-BE49-F238E27FC236}">
                    <a16:creationId xmlns:a16="http://schemas.microsoft.com/office/drawing/2014/main" xmlns="" id="{BE0150A1-0F92-2E69-BC25-259294A0C173}"/>
                  </a:ext>
                </a:extLst>
              </p:cNvPr>
              <p:cNvGrpSpPr/>
              <p:nvPr/>
            </p:nvGrpSpPr>
            <p:grpSpPr>
              <a:xfrm>
                <a:off x="1163241" y="682786"/>
                <a:ext cx="598884" cy="598690"/>
                <a:chOff x="1087650" y="607219"/>
                <a:chExt cx="750066" cy="749824"/>
              </a:xfrm>
            </p:grpSpPr>
            <p:grpSp>
              <p:nvGrpSpPr>
                <p:cNvPr id="327" name="Group 326">
                  <a:extLst>
                    <a:ext uri="{FF2B5EF4-FFF2-40B4-BE49-F238E27FC236}">
                      <a16:creationId xmlns:a16="http://schemas.microsoft.com/office/drawing/2014/main" xmlns="" id="{648093C6-9C28-8D1F-55B1-7770E17B036D}"/>
                    </a:ext>
                  </a:extLst>
                </p:cNvPr>
                <p:cNvGrpSpPr/>
                <p:nvPr/>
              </p:nvGrpSpPr>
              <p:grpSpPr>
                <a:xfrm>
                  <a:off x="1087650" y="607219"/>
                  <a:ext cx="750066" cy="749824"/>
                  <a:chOff x="1143168" y="664784"/>
                  <a:chExt cx="6713052" cy="6710884"/>
                </a:xfrm>
              </p:grpSpPr>
              <p:grpSp>
                <p:nvGrpSpPr>
                  <p:cNvPr id="328" name="Group 327">
                    <a:extLst>
                      <a:ext uri="{FF2B5EF4-FFF2-40B4-BE49-F238E27FC236}">
                        <a16:creationId xmlns:a16="http://schemas.microsoft.com/office/drawing/2014/main" xmlns="" id="{B469AF03-E0B1-8B29-4622-68912B0954A4}"/>
                      </a:ext>
                    </a:extLst>
                  </p:cNvPr>
                  <p:cNvGrpSpPr/>
                  <p:nvPr/>
                </p:nvGrpSpPr>
                <p:grpSpPr>
                  <a:xfrm>
                    <a:off x="4494492" y="664784"/>
                    <a:ext cx="3361728" cy="6710884"/>
                    <a:chOff x="4494492" y="664784"/>
                    <a:chExt cx="3361728" cy="6710884"/>
                  </a:xfrm>
                </p:grpSpPr>
                <p:pic>
                  <p:nvPicPr>
                    <p:cNvPr id="332" name="Picture 331">
                      <a:extLst>
                        <a:ext uri="{FF2B5EF4-FFF2-40B4-BE49-F238E27FC236}">
                          <a16:creationId xmlns:a16="http://schemas.microsoft.com/office/drawing/2014/main" xmlns="" id="{EF540560-1D10-8089-BDC2-DAB3AD480A87}"/>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3" name="Flowchart: Delay 332">
                      <a:extLst>
                        <a:ext uri="{FF2B5EF4-FFF2-40B4-BE49-F238E27FC236}">
                          <a16:creationId xmlns:a16="http://schemas.microsoft.com/office/drawing/2014/main" xmlns="" id="{D1298537-E802-FD58-A8C2-81892331D404}"/>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328">
                    <a:extLst>
                      <a:ext uri="{FF2B5EF4-FFF2-40B4-BE49-F238E27FC236}">
                        <a16:creationId xmlns:a16="http://schemas.microsoft.com/office/drawing/2014/main" xmlns="" id="{3DD89B3B-E2F4-730C-4061-6EEE0CD7933D}"/>
                      </a:ext>
                    </a:extLst>
                  </p:cNvPr>
                  <p:cNvGrpSpPr/>
                  <p:nvPr/>
                </p:nvGrpSpPr>
                <p:grpSpPr>
                  <a:xfrm flipH="1">
                    <a:off x="1143168" y="664784"/>
                    <a:ext cx="3361728" cy="6710884"/>
                    <a:chOff x="4494492" y="664784"/>
                    <a:chExt cx="3361728" cy="6710884"/>
                  </a:xfrm>
                </p:grpSpPr>
                <p:pic>
                  <p:nvPicPr>
                    <p:cNvPr id="330" name="Picture 329">
                      <a:extLst>
                        <a:ext uri="{FF2B5EF4-FFF2-40B4-BE49-F238E27FC236}">
                          <a16:creationId xmlns:a16="http://schemas.microsoft.com/office/drawing/2014/main" xmlns="" id="{241116AB-275A-92C1-B077-D9E8D47FA73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331" name="Flowchart: Delay 330">
                      <a:extLst>
                        <a:ext uri="{FF2B5EF4-FFF2-40B4-BE49-F238E27FC236}">
                          <a16:creationId xmlns:a16="http://schemas.microsoft.com/office/drawing/2014/main" xmlns="" id="{9847EF19-2C3E-557A-513E-BFF8011E71DD}"/>
                        </a:ext>
                      </a:extLst>
                    </p:cNvPr>
                    <p:cNvSpPr/>
                    <p:nvPr/>
                  </p:nvSpPr>
                  <p:spPr>
                    <a:xfrm>
                      <a:off x="4494492" y="2196246"/>
                      <a:ext cx="2110683" cy="3902578"/>
                    </a:xfrm>
                    <a:prstGeom prst="flowChartDelay">
                      <a:avLst/>
                    </a:prstGeom>
                    <a:solidFill>
                      <a:srgbClr val="9D0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7" name="Group 306">
                  <a:extLst>
                    <a:ext uri="{FF2B5EF4-FFF2-40B4-BE49-F238E27FC236}">
                      <a16:creationId xmlns:a16="http://schemas.microsoft.com/office/drawing/2014/main" xmlns="" id="{5E381A13-4669-14C7-2795-17DF42714B25}"/>
                    </a:ext>
                  </a:extLst>
                </p:cNvPr>
                <p:cNvGrpSpPr/>
                <p:nvPr/>
              </p:nvGrpSpPr>
              <p:grpSpPr>
                <a:xfrm>
                  <a:off x="1127973" y="647529"/>
                  <a:ext cx="669420" cy="669204"/>
                  <a:chOff x="1143168" y="664784"/>
                  <a:chExt cx="6713052" cy="6710884"/>
                </a:xfrm>
              </p:grpSpPr>
              <p:grpSp>
                <p:nvGrpSpPr>
                  <p:cNvPr id="274" name="Group 273">
                    <a:extLst>
                      <a:ext uri="{FF2B5EF4-FFF2-40B4-BE49-F238E27FC236}">
                        <a16:creationId xmlns:a16="http://schemas.microsoft.com/office/drawing/2014/main" xmlns="" id="{7C8D26B5-A72C-C68C-C0FF-5ADF6341EB4C}"/>
                      </a:ext>
                    </a:extLst>
                  </p:cNvPr>
                  <p:cNvGrpSpPr/>
                  <p:nvPr/>
                </p:nvGrpSpPr>
                <p:grpSpPr>
                  <a:xfrm>
                    <a:off x="4494492" y="664784"/>
                    <a:ext cx="3361728" cy="6710884"/>
                    <a:chOff x="4494492" y="664784"/>
                    <a:chExt cx="3361728" cy="6710884"/>
                  </a:xfrm>
                </p:grpSpPr>
                <p:pic>
                  <p:nvPicPr>
                    <p:cNvPr id="269" name="Picture 268">
                      <a:extLst>
                        <a:ext uri="{FF2B5EF4-FFF2-40B4-BE49-F238E27FC236}">
                          <a16:creationId xmlns:a16="http://schemas.microsoft.com/office/drawing/2014/main" xmlns="" id="{DFFCCD55-9B4B-9BC3-B421-C588C33C5EE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70" name="Flowchart: Delay 269">
                      <a:extLst>
                        <a:ext uri="{FF2B5EF4-FFF2-40B4-BE49-F238E27FC236}">
                          <a16:creationId xmlns:a16="http://schemas.microsoft.com/office/drawing/2014/main" xmlns="" id="{BAE0C514-E522-CD62-DCC6-424D36C7E847}"/>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3" name="Group 282">
                    <a:extLst>
                      <a:ext uri="{FF2B5EF4-FFF2-40B4-BE49-F238E27FC236}">
                        <a16:creationId xmlns:a16="http://schemas.microsoft.com/office/drawing/2014/main" xmlns="" id="{E8C622C8-791B-E610-14F7-350247842F03}"/>
                      </a:ext>
                    </a:extLst>
                  </p:cNvPr>
                  <p:cNvGrpSpPr/>
                  <p:nvPr/>
                </p:nvGrpSpPr>
                <p:grpSpPr>
                  <a:xfrm flipH="1">
                    <a:off x="1143168" y="664784"/>
                    <a:ext cx="3361728" cy="6710884"/>
                    <a:chOff x="4494492" y="664784"/>
                    <a:chExt cx="3361728" cy="6710884"/>
                  </a:xfrm>
                </p:grpSpPr>
                <p:pic>
                  <p:nvPicPr>
                    <p:cNvPr id="286" name="Picture 285">
                      <a:extLst>
                        <a:ext uri="{FF2B5EF4-FFF2-40B4-BE49-F238E27FC236}">
                          <a16:creationId xmlns:a16="http://schemas.microsoft.com/office/drawing/2014/main" xmlns="" id="{4EB7AE7B-A9F5-8492-92CD-8DE42B250D9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906"/>
                    <a:stretch/>
                  </p:blipFill>
                  <p:spPr>
                    <a:xfrm>
                      <a:off x="4494492" y="664784"/>
                      <a:ext cx="3361728" cy="6710884"/>
                    </a:xfrm>
                    <a:prstGeom prst="rect">
                      <a:avLst/>
                    </a:prstGeom>
                  </p:spPr>
                </p:pic>
                <p:sp>
                  <p:nvSpPr>
                    <p:cNvPr id="287" name="Flowchart: Delay 286">
                      <a:extLst>
                        <a:ext uri="{FF2B5EF4-FFF2-40B4-BE49-F238E27FC236}">
                          <a16:creationId xmlns:a16="http://schemas.microsoft.com/office/drawing/2014/main" xmlns="" id="{26174AD2-DEAD-EE60-6866-58490500BAA1}"/>
                        </a:ext>
                      </a:extLst>
                    </p:cNvPr>
                    <p:cNvSpPr/>
                    <p:nvPr/>
                  </p:nvSpPr>
                  <p:spPr>
                    <a:xfrm>
                      <a:off x="4494492" y="2196246"/>
                      <a:ext cx="2110683" cy="3902578"/>
                    </a:xfrm>
                    <a:prstGeom prst="flowChartDelay">
                      <a:avLst/>
                    </a:prstGeom>
                    <a:solidFill>
                      <a:srgbClr val="8C00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336" name="Picture 335">
                <a:extLst>
                  <a:ext uri="{FF2B5EF4-FFF2-40B4-BE49-F238E27FC236}">
                    <a16:creationId xmlns:a16="http://schemas.microsoft.com/office/drawing/2014/main" xmlns="" id="{F719545B-B59A-7B8C-B16C-C95EADD0D1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155468">
                <a:off x="1299754" y="655229"/>
                <a:ext cx="410698" cy="410698"/>
              </a:xfrm>
              <a:prstGeom prst="rect">
                <a:avLst/>
              </a:prstGeom>
            </p:spPr>
          </p:pic>
        </p:grpSp>
      </p:grpSp>
      <p:sp>
        <p:nvSpPr>
          <p:cNvPr id="341" name="Rectangle: Rounded Corners 340">
            <a:extLst>
              <a:ext uri="{FF2B5EF4-FFF2-40B4-BE49-F238E27FC236}">
                <a16:creationId xmlns:a16="http://schemas.microsoft.com/office/drawing/2014/main" xmlns="" id="{A9983771-000B-73F6-F018-1771B13871E7}"/>
              </a:ext>
            </a:extLst>
          </p:cNvPr>
          <p:cNvSpPr/>
          <p:nvPr/>
        </p:nvSpPr>
        <p:spPr>
          <a:xfrm>
            <a:off x="1030900" y="3621712"/>
            <a:ext cx="1157818"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Trả lời</a:t>
            </a:r>
          </a:p>
        </p:txBody>
      </p:sp>
      <p:sp>
        <p:nvSpPr>
          <p:cNvPr id="350" name="TextBox 349">
            <a:extLst>
              <a:ext uri="{FF2B5EF4-FFF2-40B4-BE49-F238E27FC236}">
                <a16:creationId xmlns:a16="http://schemas.microsoft.com/office/drawing/2014/main" xmlns="" id="{21303E0A-B00F-BD09-B6E5-A47B5359E74F}"/>
              </a:ext>
            </a:extLst>
          </p:cNvPr>
          <p:cNvSpPr txBox="1"/>
          <p:nvPr/>
        </p:nvSpPr>
        <p:spPr>
          <a:xfrm>
            <a:off x="2365240" y="4826284"/>
            <a:ext cx="8840890" cy="1015663"/>
          </a:xfrm>
          <a:prstGeom prst="rect">
            <a:avLst/>
          </a:prstGeom>
          <a:noFill/>
        </p:spPr>
        <p:txBody>
          <a:bodyPr wrap="square" rtlCol="0">
            <a:spAutoFit/>
          </a:bodyPr>
          <a:lstStyle/>
          <a:p>
            <a:pPr>
              <a:lnSpc>
                <a:spcPct val="150000"/>
              </a:lnSpc>
            </a:pPr>
            <a:r>
              <a:rPr lang="pt-BR" sz="2000" dirty="0" smtClean="0"/>
              <a:t>Phản ứng thuận: </a:t>
            </a:r>
            <a:r>
              <a:rPr lang="en-US" sz="2000" dirty="0"/>
              <a:t>CO</a:t>
            </a:r>
            <a:r>
              <a:rPr lang="en-US" sz="2000" baseline="-25000" dirty="0"/>
              <a:t>3</a:t>
            </a:r>
            <a:r>
              <a:rPr lang="en-US" sz="2000" baseline="30000" dirty="0"/>
              <a:t>2-</a:t>
            </a:r>
            <a:r>
              <a:rPr lang="pt-BR" sz="2000" dirty="0" smtClean="0"/>
              <a:t> là base, H</a:t>
            </a:r>
            <a:r>
              <a:rPr lang="pt-BR" sz="2000" baseline="-25000" dirty="0" smtClean="0"/>
              <a:t>2</a:t>
            </a:r>
            <a:r>
              <a:rPr lang="pt-BR" sz="2000" dirty="0" smtClean="0"/>
              <a:t>O là acid.</a:t>
            </a:r>
          </a:p>
          <a:p>
            <a:pPr>
              <a:lnSpc>
                <a:spcPct val="150000"/>
              </a:lnSpc>
            </a:pPr>
            <a:r>
              <a:rPr lang="pt-BR" sz="2000" dirty="0" smtClean="0"/>
              <a:t>Phản ứng nghịch: </a:t>
            </a:r>
            <a:r>
              <a:rPr lang="en-US" sz="2000" dirty="0"/>
              <a:t>HCO</a:t>
            </a:r>
            <a:r>
              <a:rPr lang="en-US" sz="2000" baseline="-25000" dirty="0"/>
              <a:t>3</a:t>
            </a:r>
            <a:r>
              <a:rPr lang="en-US" sz="2000" baseline="30000" dirty="0"/>
              <a:t>-</a:t>
            </a:r>
            <a:r>
              <a:rPr lang="pt-BR" sz="2000" dirty="0" smtClean="0"/>
              <a:t> là acid, OH</a:t>
            </a:r>
            <a:r>
              <a:rPr lang="pt-BR" sz="2000" baseline="30000" dirty="0"/>
              <a:t>-</a:t>
            </a:r>
            <a:r>
              <a:rPr lang="pt-BR" sz="2000" dirty="0" smtClean="0"/>
              <a:t> là base. </a:t>
            </a:r>
            <a:endParaRPr lang="pt-BR" sz="2000" dirty="0"/>
          </a:p>
        </p:txBody>
      </p:sp>
      <p:pic>
        <p:nvPicPr>
          <p:cNvPr id="351" name="Picture 350">
            <a:extLst>
              <a:ext uri="{FF2B5EF4-FFF2-40B4-BE49-F238E27FC236}">
                <a16:creationId xmlns:a16="http://schemas.microsoft.com/office/drawing/2014/main" xmlns="" id="{1351B746-58F6-2C21-78F3-E7DE9C35C8A9}"/>
              </a:ext>
            </a:extLst>
          </p:cNvPr>
          <p:cNvPicPr>
            <a:picLocks noChangeAspect="1"/>
          </p:cNvPicPr>
          <p:nvPr/>
        </p:nvPicPr>
        <p:blipFill>
          <a:blip r:embed="rId13"/>
          <a:stretch>
            <a:fillRect/>
          </a:stretch>
        </p:blipFill>
        <p:spPr>
          <a:xfrm>
            <a:off x="1610019" y="4780830"/>
            <a:ext cx="632460" cy="632460"/>
          </a:xfrm>
          <a:prstGeom prst="rect">
            <a:avLst/>
          </a:prstGeom>
        </p:spPr>
      </p:pic>
      <p:grpSp>
        <p:nvGrpSpPr>
          <p:cNvPr id="91" name="Group 90">
            <a:extLst>
              <a:ext uri="{FF2B5EF4-FFF2-40B4-BE49-F238E27FC236}">
                <a16:creationId xmlns:a16="http://schemas.microsoft.com/office/drawing/2014/main" xmlns="" id="{6ED1650D-5F7D-E370-53ED-725C9C4E9610}"/>
              </a:ext>
            </a:extLst>
          </p:cNvPr>
          <p:cNvGrpSpPr/>
          <p:nvPr/>
        </p:nvGrpSpPr>
        <p:grpSpPr>
          <a:xfrm>
            <a:off x="2512639" y="3603206"/>
            <a:ext cx="7874648" cy="704770"/>
            <a:chOff x="3467100" y="4746043"/>
            <a:chExt cx="5085122" cy="704770"/>
          </a:xfrm>
        </p:grpSpPr>
        <p:sp>
          <p:nvSpPr>
            <p:cNvPr id="92" name="Hexagon 91">
              <a:extLst>
                <a:ext uri="{FF2B5EF4-FFF2-40B4-BE49-F238E27FC236}">
                  <a16:creationId xmlns:a16="http://schemas.microsoft.com/office/drawing/2014/main" xmlns="" id="{603B1422-3FE3-E2A9-B2AF-4AB2A09FFFAE}"/>
                </a:ext>
              </a:extLst>
            </p:cNvPr>
            <p:cNvSpPr/>
            <p:nvPr/>
          </p:nvSpPr>
          <p:spPr>
            <a:xfrm>
              <a:off x="3467100" y="4764549"/>
              <a:ext cx="5085122" cy="686264"/>
            </a:xfrm>
            <a:prstGeom prst="hexagon">
              <a:avLst>
                <a:gd name="adj" fmla="val 34819"/>
                <a:gd name="vf" fmla="val 11547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rgbClr val="FF0000"/>
                </a:solidFill>
              </a:endParaRPr>
            </a:p>
          </p:txBody>
        </p:sp>
        <p:sp>
          <p:nvSpPr>
            <p:cNvPr id="93" name="TextBox 92">
              <a:extLst>
                <a:ext uri="{FF2B5EF4-FFF2-40B4-BE49-F238E27FC236}">
                  <a16:creationId xmlns:a16="http://schemas.microsoft.com/office/drawing/2014/main" xmlns="" id="{1D997C23-67FA-62BC-08CD-3BDAC604AD05}"/>
                </a:ext>
              </a:extLst>
            </p:cNvPr>
            <p:cNvSpPr txBox="1"/>
            <p:nvPr/>
          </p:nvSpPr>
          <p:spPr>
            <a:xfrm>
              <a:off x="3697241" y="4746043"/>
              <a:ext cx="4678724" cy="577850"/>
            </a:xfrm>
            <a:prstGeom prst="rect">
              <a:avLst/>
            </a:prstGeom>
            <a:noFill/>
          </p:spPr>
          <p:txBody>
            <a:bodyPr wrap="square" rtlCol="0">
              <a:spAutoFit/>
            </a:bodyPr>
            <a:lstStyle/>
            <a:p>
              <a:pPr algn="ctr">
                <a:lnSpc>
                  <a:spcPct val="150000"/>
                </a:lnSpc>
              </a:pPr>
              <a:r>
                <a:rPr lang="en-US" sz="2400" b="1" dirty="0">
                  <a:solidFill>
                    <a:srgbClr val="FF0000"/>
                  </a:solidFill>
                </a:rPr>
                <a:t>CO</a:t>
              </a:r>
              <a:r>
                <a:rPr lang="en-US" sz="2400" b="1" baseline="-25000" dirty="0">
                  <a:solidFill>
                    <a:srgbClr val="FF0000"/>
                  </a:solidFill>
                </a:rPr>
                <a:t>3</a:t>
              </a:r>
              <a:r>
                <a:rPr lang="en-US" sz="2400" b="1" baseline="30000" dirty="0">
                  <a:solidFill>
                    <a:srgbClr val="FF0000"/>
                  </a:solidFill>
                </a:rPr>
                <a:t>2-</a:t>
              </a:r>
              <a:r>
                <a:rPr lang="en-US" sz="2400" b="1" dirty="0">
                  <a:solidFill>
                    <a:srgbClr val="FF0000"/>
                  </a:solidFill>
                </a:rPr>
                <a:t> + H</a:t>
              </a:r>
              <a:r>
                <a:rPr lang="en-US" sz="2400" b="1" baseline="-25000" dirty="0">
                  <a:solidFill>
                    <a:srgbClr val="FF0000"/>
                  </a:solidFill>
                </a:rPr>
                <a:t>2</a:t>
              </a:r>
              <a:r>
                <a:rPr lang="en-US" sz="2400" b="1" dirty="0">
                  <a:solidFill>
                    <a:srgbClr val="FF0000"/>
                  </a:solidFill>
                </a:rPr>
                <a:t>O ⇌ HCO</a:t>
              </a:r>
              <a:r>
                <a:rPr lang="en-US" sz="2400" b="1" baseline="-25000" dirty="0">
                  <a:solidFill>
                    <a:srgbClr val="FF0000"/>
                  </a:solidFill>
                </a:rPr>
                <a:t>3</a:t>
              </a:r>
              <a:r>
                <a:rPr lang="en-US" sz="2400" b="1" baseline="30000" dirty="0">
                  <a:solidFill>
                    <a:srgbClr val="FF0000"/>
                  </a:solidFill>
                </a:rPr>
                <a:t>-</a:t>
              </a:r>
              <a:r>
                <a:rPr lang="en-US" sz="2400" b="1" dirty="0">
                  <a:solidFill>
                    <a:srgbClr val="FF0000"/>
                  </a:solidFill>
                </a:rPr>
                <a:t> + OH</a:t>
              </a:r>
              <a:r>
                <a:rPr lang="en-US" sz="2400" b="1" baseline="30000" dirty="0">
                  <a:solidFill>
                    <a:srgbClr val="FF0000"/>
                  </a:solidFill>
                </a:rPr>
                <a:t>-</a:t>
              </a:r>
            </a:p>
          </p:txBody>
        </p:sp>
      </p:grpSp>
    </p:spTree>
    <p:extLst>
      <p:ext uri="{BB962C8B-B14F-4D97-AF65-F5344CB8AC3E}">
        <p14:creationId xmlns:p14="http://schemas.microsoft.com/office/powerpoint/2010/main" val="410732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500"/>
                                        <p:tgtEl>
                                          <p:spTgt spid="3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0"/>
                                        </p:tgtEl>
                                        <p:attrNameLst>
                                          <p:attrName>style.visibility</p:attrName>
                                        </p:attrNameLst>
                                      </p:cBhvr>
                                      <p:to>
                                        <p:strVal val="visible"/>
                                      </p:to>
                                    </p:set>
                                    <p:animEffect transition="in" filter="fade">
                                      <p:cBhvr>
                                        <p:cTn id="10" dur="5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boratory Wallpapers on WallpaperDog">
            <a:extLst>
              <a:ext uri="{FF2B5EF4-FFF2-40B4-BE49-F238E27FC236}">
                <a16:creationId xmlns:a16="http://schemas.microsoft.com/office/drawing/2014/main" xmlns="" id="{1315F4B5-1CB3-8040-12E7-2EC720B7E1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813" b="781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2A25F53A-567C-F1E7-1833-D43626F28F43}"/>
              </a:ext>
            </a:extLst>
          </p:cNvPr>
          <p:cNvGrpSpPr/>
          <p:nvPr/>
        </p:nvGrpSpPr>
        <p:grpSpPr>
          <a:xfrm>
            <a:off x="381000" y="266700"/>
            <a:ext cx="11430000" cy="6324600"/>
            <a:chOff x="381000" y="266700"/>
            <a:chExt cx="11430000" cy="6324600"/>
          </a:xfrm>
        </p:grpSpPr>
        <p:sp>
          <p:nvSpPr>
            <p:cNvPr id="2" name="Rectangle: Rounded Corners 1">
              <a:extLst>
                <a:ext uri="{FF2B5EF4-FFF2-40B4-BE49-F238E27FC236}">
                  <a16:creationId xmlns:a16="http://schemas.microsoft.com/office/drawing/2014/main" xmlns="" id="{6B43B1B5-E6B5-A565-6ADF-E33D2294D52E}"/>
                </a:ext>
              </a:extLst>
            </p:cNvPr>
            <p:cNvSpPr/>
            <p:nvPr/>
          </p:nvSpPr>
          <p:spPr>
            <a:xfrm>
              <a:off x="381000" y="266700"/>
              <a:ext cx="11430000" cy="6324600"/>
            </a:xfrm>
            <a:prstGeom prst="roundRect">
              <a:avLst>
                <a:gd name="adj" fmla="val 7631"/>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xmlns="" id="{52FFB8CB-98CB-94EC-A8A6-1C080E6CF1CF}"/>
                </a:ext>
              </a:extLst>
            </p:cNvPr>
            <p:cNvGrpSpPr/>
            <p:nvPr/>
          </p:nvGrpSpPr>
          <p:grpSpPr>
            <a:xfrm>
              <a:off x="3620120" y="614377"/>
              <a:ext cx="4806904" cy="914400"/>
              <a:chOff x="953816" y="732072"/>
              <a:chExt cx="4806904" cy="914400"/>
            </a:xfrm>
          </p:grpSpPr>
          <p:sp>
            <p:nvSpPr>
              <p:cNvPr id="13" name="Rectangle: Rounded Corners 12">
                <a:extLst>
                  <a:ext uri="{FF2B5EF4-FFF2-40B4-BE49-F238E27FC236}">
                    <a16:creationId xmlns:a16="http://schemas.microsoft.com/office/drawing/2014/main" xmlns="" id="{82E9C7EB-4B30-312D-B713-C976927C618C}"/>
                  </a:ext>
                </a:extLst>
              </p:cNvPr>
              <p:cNvSpPr/>
              <p:nvPr/>
            </p:nvSpPr>
            <p:spPr>
              <a:xfrm>
                <a:off x="1447800" y="832533"/>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FB2893C-02CF-D194-DC31-FF3115B01DA7}"/>
                  </a:ext>
                </a:extLst>
              </p:cNvPr>
              <p:cNvGrpSpPr/>
              <p:nvPr/>
            </p:nvGrpSpPr>
            <p:grpSpPr>
              <a:xfrm>
                <a:off x="953816" y="732072"/>
                <a:ext cx="914400" cy="914400"/>
                <a:chOff x="953816" y="732072"/>
                <a:chExt cx="914400" cy="914400"/>
              </a:xfrm>
            </p:grpSpPr>
            <p:sp>
              <p:nvSpPr>
                <p:cNvPr id="4" name="Oval 3">
                  <a:extLst>
                    <a:ext uri="{FF2B5EF4-FFF2-40B4-BE49-F238E27FC236}">
                      <a16:creationId xmlns:a16="http://schemas.microsoft.com/office/drawing/2014/main" xmlns="" id="{879411EC-BB56-6ABD-879D-BB669099118B}"/>
                    </a:ext>
                  </a:extLst>
                </p:cNvPr>
                <p:cNvSpPr/>
                <p:nvPr/>
              </p:nvSpPr>
              <p:spPr>
                <a:xfrm>
                  <a:off x="953816" y="732072"/>
                  <a:ext cx="914400" cy="914400"/>
                </a:xfrm>
                <a:prstGeom prst="ellips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Vector Illustration of Green Light Bulb Icon | Freestock icons">
                  <a:extLst>
                    <a:ext uri="{FF2B5EF4-FFF2-40B4-BE49-F238E27FC236}">
                      <a16:creationId xmlns:a16="http://schemas.microsoft.com/office/drawing/2014/main" xmlns="" id="{581E5D35-2B35-2E4E-75A6-3CF4F0E382D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133" y="832533"/>
                  <a:ext cx="727766" cy="72776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38DC8AAE-E399-6E8B-A9C1-154195FC1E1C}"/>
                  </a:ext>
                </a:extLst>
              </p:cNvPr>
              <p:cNvSpPr txBox="1"/>
              <p:nvPr/>
            </p:nvSpPr>
            <p:spPr>
              <a:xfrm>
                <a:off x="1930076" y="960206"/>
                <a:ext cx="3733714" cy="523220"/>
              </a:xfrm>
              <a:prstGeom prst="rect">
                <a:avLst/>
              </a:prstGeom>
              <a:noFill/>
            </p:spPr>
            <p:txBody>
              <a:bodyPr wrap="none" rtlCol="0">
                <a:spAutoFit/>
              </a:bodyPr>
              <a:lstStyle/>
              <a:p>
                <a:r>
                  <a:rPr lang="en-US" sz="2800" b="1">
                    <a:solidFill>
                      <a:schemeClr val="bg1"/>
                    </a:solidFill>
                  </a:rPr>
                  <a:t>KIẾN THỨC CỐT LÕI</a:t>
                </a:r>
              </a:p>
            </p:txBody>
          </p:sp>
        </p:grpSp>
      </p:grpSp>
      <p:grpSp>
        <p:nvGrpSpPr>
          <p:cNvPr id="26" name="Group 25">
            <a:extLst>
              <a:ext uri="{FF2B5EF4-FFF2-40B4-BE49-F238E27FC236}">
                <a16:creationId xmlns:a16="http://schemas.microsoft.com/office/drawing/2014/main" xmlns="" id="{A1B72154-7904-3779-A744-698653F9A2AC}"/>
              </a:ext>
            </a:extLst>
          </p:cNvPr>
          <p:cNvGrpSpPr/>
          <p:nvPr/>
        </p:nvGrpSpPr>
        <p:grpSpPr>
          <a:xfrm>
            <a:off x="1259366" y="1790597"/>
            <a:ext cx="10018234" cy="1273747"/>
            <a:chOff x="1259366" y="1790597"/>
            <a:chExt cx="10018234" cy="1273747"/>
          </a:xfrm>
        </p:grpSpPr>
        <p:sp>
          <p:nvSpPr>
            <p:cNvPr id="17" name="TextBox 16">
              <a:extLst>
                <a:ext uri="{FF2B5EF4-FFF2-40B4-BE49-F238E27FC236}">
                  <a16:creationId xmlns:a16="http://schemas.microsoft.com/office/drawing/2014/main" xmlns="" id="{2E814D75-7544-CCD0-CF86-3A402A714D6B}"/>
                </a:ext>
              </a:extLst>
            </p:cNvPr>
            <p:cNvSpPr txBox="1"/>
            <p:nvPr/>
          </p:nvSpPr>
          <p:spPr>
            <a:xfrm>
              <a:off x="1946871" y="1790597"/>
              <a:ext cx="9330729" cy="1273747"/>
            </a:xfrm>
            <a:prstGeom prst="rect">
              <a:avLst/>
            </a:prstGeom>
            <a:noFill/>
          </p:spPr>
          <p:txBody>
            <a:bodyPr wrap="square" rtlCol="0">
              <a:spAutoFit/>
            </a:bodyPr>
            <a:lstStyle/>
            <a:p>
              <a:pPr>
                <a:lnSpc>
                  <a:spcPct val="120000"/>
                </a:lnSpc>
              </a:pPr>
              <a:r>
                <a:rPr lang="en-US" sz="2200"/>
                <a:t>Quá trình phân li các chất khi tan trong nước thành các ion là sự điện li. Chất điện li là chất khi tan trong nước phân li thành các ion. Chất không điện li là chất khi tan trong nước không phân li thành các ion.</a:t>
              </a:r>
            </a:p>
          </p:txBody>
        </p:sp>
        <p:sp>
          <p:nvSpPr>
            <p:cNvPr id="21" name="Hexagon 20">
              <a:extLst>
                <a:ext uri="{FF2B5EF4-FFF2-40B4-BE49-F238E27FC236}">
                  <a16:creationId xmlns:a16="http://schemas.microsoft.com/office/drawing/2014/main" xmlns="" id="{0A506F78-047D-61C3-0C80-2153C247C852}"/>
                </a:ext>
              </a:extLst>
            </p:cNvPr>
            <p:cNvSpPr/>
            <p:nvPr/>
          </p:nvSpPr>
          <p:spPr>
            <a:xfrm>
              <a:off x="1259366" y="2159366"/>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92156C04-61F7-2F8B-DDBE-15B980CA6F7F}"/>
              </a:ext>
            </a:extLst>
          </p:cNvPr>
          <p:cNvGrpSpPr/>
          <p:nvPr/>
        </p:nvGrpSpPr>
        <p:grpSpPr>
          <a:xfrm>
            <a:off x="1259366" y="5121481"/>
            <a:ext cx="10018234" cy="867482"/>
            <a:chOff x="1259366" y="3249316"/>
            <a:chExt cx="10018234" cy="867482"/>
          </a:xfrm>
        </p:grpSpPr>
        <p:sp>
          <p:nvSpPr>
            <p:cNvPr id="18" name="TextBox 17">
              <a:extLst>
                <a:ext uri="{FF2B5EF4-FFF2-40B4-BE49-F238E27FC236}">
                  <a16:creationId xmlns:a16="http://schemas.microsoft.com/office/drawing/2014/main" xmlns="" id="{912D66D9-BCA7-017B-2E35-C5A55B51881F}"/>
                </a:ext>
              </a:extLst>
            </p:cNvPr>
            <p:cNvSpPr txBox="1"/>
            <p:nvPr/>
          </p:nvSpPr>
          <p:spPr>
            <a:xfrm>
              <a:off x="1946871" y="3249316"/>
              <a:ext cx="9330729" cy="867482"/>
            </a:xfrm>
            <a:prstGeom prst="rect">
              <a:avLst/>
            </a:prstGeom>
            <a:noFill/>
          </p:spPr>
          <p:txBody>
            <a:bodyPr wrap="square" rtlCol="0">
              <a:spAutoFit/>
            </a:bodyPr>
            <a:lstStyle/>
            <a:p>
              <a:pPr>
                <a:lnSpc>
                  <a:spcPct val="120000"/>
                </a:lnSpc>
              </a:pPr>
              <a:r>
                <a:rPr lang="en-US" sz="2200"/>
                <a:t>Thuyết Br</a:t>
              </a:r>
              <a:r>
                <a:rPr lang="en-US" b="1">
                  <a:sym typeface="Symbol" panose="05050102010706020507" pitchFamily="18" charset="2"/>
                </a:rPr>
                <a:t></a:t>
              </a:r>
              <a:r>
                <a:rPr lang="en-US" sz="2200"/>
                <a:t>nsted - Lowry về acid - base: Acid là những chất có khả năng cho H</a:t>
              </a:r>
              <a:r>
                <a:rPr lang="en-US" sz="2200" baseline="30000"/>
                <a:t>+</a:t>
              </a:r>
              <a:r>
                <a:rPr lang="en-US" sz="2200"/>
                <a:t>, base là những chất có khả năng nhận H</a:t>
              </a:r>
              <a:r>
                <a:rPr lang="en-US" sz="2200" baseline="30000"/>
                <a:t>+</a:t>
              </a:r>
              <a:r>
                <a:rPr lang="en-US" sz="2200"/>
                <a:t>.</a:t>
              </a:r>
            </a:p>
          </p:txBody>
        </p:sp>
        <p:sp>
          <p:nvSpPr>
            <p:cNvPr id="22" name="Hexagon 21">
              <a:extLst>
                <a:ext uri="{FF2B5EF4-FFF2-40B4-BE49-F238E27FC236}">
                  <a16:creationId xmlns:a16="http://schemas.microsoft.com/office/drawing/2014/main" xmlns="" id="{81DDF4E9-20F3-60E2-DE59-DDFD57ABF73F}"/>
                </a:ext>
              </a:extLst>
            </p:cNvPr>
            <p:cNvSpPr/>
            <p:nvPr/>
          </p:nvSpPr>
          <p:spPr>
            <a:xfrm>
              <a:off x="1259366" y="3414952"/>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887E8580-1166-5ED3-5F0F-C1D7C7820E59}"/>
              </a:ext>
            </a:extLst>
          </p:cNvPr>
          <p:cNvGrpSpPr/>
          <p:nvPr/>
        </p:nvGrpSpPr>
        <p:grpSpPr>
          <a:xfrm>
            <a:off x="1259366" y="4152935"/>
            <a:ext cx="10018234" cy="867482"/>
            <a:chOff x="1259366" y="4301770"/>
            <a:chExt cx="10018234" cy="867482"/>
          </a:xfrm>
        </p:grpSpPr>
        <p:sp>
          <p:nvSpPr>
            <p:cNvPr id="19" name="TextBox 18">
              <a:extLst>
                <a:ext uri="{FF2B5EF4-FFF2-40B4-BE49-F238E27FC236}">
                  <a16:creationId xmlns:a16="http://schemas.microsoft.com/office/drawing/2014/main" xmlns="" id="{1FEFCFE9-DEB3-C679-A9B2-EF0BD511A197}"/>
                </a:ext>
              </a:extLst>
            </p:cNvPr>
            <p:cNvSpPr txBox="1"/>
            <p:nvPr/>
          </p:nvSpPr>
          <p:spPr>
            <a:xfrm>
              <a:off x="1946871" y="4301770"/>
              <a:ext cx="9330729" cy="867482"/>
            </a:xfrm>
            <a:prstGeom prst="rect">
              <a:avLst/>
            </a:prstGeom>
            <a:noFill/>
          </p:spPr>
          <p:txBody>
            <a:bodyPr wrap="square" rtlCol="0">
              <a:spAutoFit/>
            </a:bodyPr>
            <a:lstStyle/>
            <a:p>
              <a:pPr>
                <a:lnSpc>
                  <a:spcPct val="120000"/>
                </a:lnSpc>
              </a:pPr>
              <a:r>
                <a:rPr lang="en-US" sz="2200"/>
                <a:t>Acid mạnh và base mạnh phân li hoàn toàn trong nước; acid yếu và base yếu phân li một phần trong nước.</a:t>
              </a:r>
            </a:p>
          </p:txBody>
        </p:sp>
        <p:sp>
          <p:nvSpPr>
            <p:cNvPr id="23" name="Hexagon 22">
              <a:extLst>
                <a:ext uri="{FF2B5EF4-FFF2-40B4-BE49-F238E27FC236}">
                  <a16:creationId xmlns:a16="http://schemas.microsoft.com/office/drawing/2014/main" xmlns="" id="{A5EE4BBC-6841-CF2B-A54F-3C9D3A510750}"/>
                </a:ext>
              </a:extLst>
            </p:cNvPr>
            <p:cNvSpPr/>
            <p:nvPr/>
          </p:nvSpPr>
          <p:spPr>
            <a:xfrm>
              <a:off x="1259366" y="4467406"/>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xmlns="" id="{887E8580-1166-5ED3-5F0F-C1D7C7820E59}"/>
              </a:ext>
            </a:extLst>
          </p:cNvPr>
          <p:cNvGrpSpPr/>
          <p:nvPr/>
        </p:nvGrpSpPr>
        <p:grpSpPr>
          <a:xfrm>
            <a:off x="1259366" y="3165408"/>
            <a:ext cx="10018234" cy="904863"/>
            <a:chOff x="1259366" y="4301770"/>
            <a:chExt cx="10018234" cy="904863"/>
          </a:xfrm>
        </p:grpSpPr>
        <p:sp>
          <p:nvSpPr>
            <p:cNvPr id="31" name="TextBox 30">
              <a:extLst>
                <a:ext uri="{FF2B5EF4-FFF2-40B4-BE49-F238E27FC236}">
                  <a16:creationId xmlns:a16="http://schemas.microsoft.com/office/drawing/2014/main" xmlns="" id="{1FEFCFE9-DEB3-C679-A9B2-EF0BD511A197}"/>
                </a:ext>
              </a:extLst>
            </p:cNvPr>
            <p:cNvSpPr txBox="1"/>
            <p:nvPr/>
          </p:nvSpPr>
          <p:spPr>
            <a:xfrm>
              <a:off x="1946871" y="4301770"/>
              <a:ext cx="9330729" cy="904863"/>
            </a:xfrm>
            <a:prstGeom prst="rect">
              <a:avLst/>
            </a:prstGeom>
            <a:noFill/>
          </p:spPr>
          <p:txBody>
            <a:bodyPr wrap="square" rtlCol="0">
              <a:spAutoFit/>
            </a:bodyPr>
            <a:lstStyle/>
            <a:p>
              <a:pPr>
                <a:lnSpc>
                  <a:spcPct val="120000"/>
                </a:lnSpc>
              </a:pPr>
              <a:r>
                <a:rPr lang="en-US" sz="2200" smtClean="0"/>
                <a:t>Chất khi tan trong nước phân li hoàn toàn thành ion là chất điện li mạnh. Chất khi tan trong nước phân li một phần thành ion là chất điện li yếu.</a:t>
              </a:r>
              <a:endParaRPr lang="en-US" sz="2200"/>
            </a:p>
          </p:txBody>
        </p:sp>
        <p:sp>
          <p:nvSpPr>
            <p:cNvPr id="32" name="Hexagon 31">
              <a:extLst>
                <a:ext uri="{FF2B5EF4-FFF2-40B4-BE49-F238E27FC236}">
                  <a16:creationId xmlns:a16="http://schemas.microsoft.com/office/drawing/2014/main" xmlns="" id="{A5EE4BBC-6841-CF2B-A54F-3C9D3A510750}"/>
                </a:ext>
              </a:extLst>
            </p:cNvPr>
            <p:cNvSpPr/>
            <p:nvPr/>
          </p:nvSpPr>
          <p:spPr>
            <a:xfrm>
              <a:off x="1259366" y="4467406"/>
              <a:ext cx="622004" cy="536210"/>
            </a:xfrm>
            <a:prstGeom prst="hexagon">
              <a:avLst/>
            </a:prstGeom>
            <a:solidFill>
              <a:srgbClr val="FF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481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250" fill="hold"/>
                                        <p:tgtEl>
                                          <p:spTgt spid="25"/>
                                        </p:tgtEl>
                                        <p:attrNameLst>
                                          <p:attrName>ppt_x</p:attrName>
                                        </p:attrNameLst>
                                      </p:cBhvr>
                                      <p:tavLst>
                                        <p:tav tm="0">
                                          <p:val>
                                            <p:strVal val="#ppt_x"/>
                                          </p:val>
                                        </p:tav>
                                        <p:tav tm="100000">
                                          <p:val>
                                            <p:strVal val="#ppt_x"/>
                                          </p:val>
                                        </p:tav>
                                      </p:tavLst>
                                    </p:anim>
                                    <p:anim calcmode="lin" valueType="num">
                                      <p:cBhvr additive="base">
                                        <p:cTn id="8" dur="125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bg2">
              <a:lumMod val="2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185460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1313180" cy="430887"/>
          </a:xfrm>
          <a:prstGeom prst="rect">
            <a:avLst/>
          </a:prstGeom>
          <a:noFill/>
        </p:spPr>
        <p:txBody>
          <a:bodyPr wrap="none" rtlCol="0">
            <a:spAutoFit/>
          </a:bodyPr>
          <a:lstStyle/>
          <a:p>
            <a:r>
              <a:rPr lang="en-US" sz="2200" b="1" dirty="0">
                <a:solidFill>
                  <a:schemeClr val="bg1"/>
                </a:solidFill>
              </a:rPr>
              <a:t>BÀI </a:t>
            </a:r>
            <a:r>
              <a:rPr lang="en-US" sz="2200" b="1" dirty="0" smtClean="0">
                <a:solidFill>
                  <a:schemeClr val="bg1"/>
                </a:solidFill>
              </a:rPr>
              <a:t>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959100"/>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1830640" y="2134000"/>
            <a:ext cx="8530721" cy="427746"/>
          </a:xfrm>
          <a:prstGeom prst="rect">
            <a:avLst/>
          </a:prstGeom>
          <a:noFill/>
        </p:spPr>
        <p:txBody>
          <a:bodyPr wrap="square">
            <a:spAutoFit/>
          </a:bodyPr>
          <a:lstStyle/>
          <a:p>
            <a:pPr algn="ctr">
              <a:lnSpc>
                <a:spcPct val="120000"/>
              </a:lnSpc>
            </a:pPr>
            <a:r>
              <a:rPr lang="vi-VN" sz="2000" dirty="0"/>
              <a:t>Viết phương trình điện li của các chất sau H</a:t>
            </a:r>
            <a:r>
              <a:rPr lang="vi-VN" sz="2000" baseline="-25000" dirty="0"/>
              <a:t>2</a:t>
            </a:r>
            <a:r>
              <a:rPr lang="vi-VN" sz="2000" dirty="0"/>
              <a:t>SO</a:t>
            </a:r>
            <a:r>
              <a:rPr lang="vi-VN" sz="2000" baseline="-25000" dirty="0"/>
              <a:t>4</a:t>
            </a:r>
            <a:r>
              <a:rPr lang="vi-VN" sz="2000" dirty="0"/>
              <a:t>, Ba(OH)</a:t>
            </a:r>
            <a:r>
              <a:rPr lang="vi-VN" sz="2000" baseline="-25000" dirty="0"/>
              <a:t>2</a:t>
            </a:r>
            <a:r>
              <a:rPr lang="vi-VN" sz="2000" dirty="0"/>
              <a:t>, Al</a:t>
            </a:r>
            <a:r>
              <a:rPr lang="vi-VN" sz="2000" baseline="-25000" dirty="0"/>
              <a:t>2</a:t>
            </a:r>
            <a:r>
              <a:rPr lang="vi-VN" sz="2000" dirty="0"/>
              <a:t>(SO</a:t>
            </a:r>
            <a:r>
              <a:rPr lang="vi-VN" sz="2000" baseline="-25000" dirty="0"/>
              <a:t>4</a:t>
            </a:r>
            <a:r>
              <a:rPr lang="vi-VN" sz="2000" dirty="0"/>
              <a:t>)</a:t>
            </a:r>
            <a:r>
              <a:rPr lang="vi-VN" sz="2000" baseline="-25000" dirty="0"/>
              <a:t>3</a:t>
            </a:r>
            <a:endParaRPr lang="en-US" sz="2800" dirty="0"/>
          </a:p>
        </p:txBody>
      </p:sp>
      <p:sp>
        <p:nvSpPr>
          <p:cNvPr id="12" name="Rectangle: Rounded Corners 11">
            <a:extLst>
              <a:ext uri="{FF2B5EF4-FFF2-40B4-BE49-F238E27FC236}">
                <a16:creationId xmlns:a16="http://schemas.microsoft.com/office/drawing/2014/main" xmlns="" id="{E0211A4A-7DC2-C36E-B56B-8E546A2454DD}"/>
              </a:ext>
            </a:extLst>
          </p:cNvPr>
          <p:cNvSpPr/>
          <p:nvPr/>
        </p:nvSpPr>
        <p:spPr>
          <a:xfrm>
            <a:off x="5482130" y="3134691"/>
            <a:ext cx="1227741" cy="551970"/>
          </a:xfrm>
          <a:prstGeom prst="roundRect">
            <a:avLst/>
          </a:prstGeom>
          <a:gradFill flip="none" rotWithShape="1">
            <a:gsLst>
              <a:gs pos="0">
                <a:srgbClr val="C00000"/>
              </a:gs>
              <a:gs pos="100000">
                <a:schemeClr val="accent5">
                  <a:lumMod val="5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Đáp án</a:t>
            </a:r>
          </a:p>
        </p:txBody>
      </p:sp>
      <p:grpSp>
        <p:nvGrpSpPr>
          <p:cNvPr id="38" name="Group 37">
            <a:extLst>
              <a:ext uri="{FF2B5EF4-FFF2-40B4-BE49-F238E27FC236}">
                <a16:creationId xmlns:a16="http://schemas.microsoft.com/office/drawing/2014/main" xmlns="" id="{3176B2D6-FBE4-E13E-7FD1-EB94CEA7DDFD}"/>
              </a:ext>
            </a:extLst>
          </p:cNvPr>
          <p:cNvGrpSpPr/>
          <p:nvPr/>
        </p:nvGrpSpPr>
        <p:grpSpPr>
          <a:xfrm>
            <a:off x="1128712" y="4171898"/>
            <a:ext cx="9395327" cy="1881990"/>
            <a:chOff x="2015622" y="4420152"/>
            <a:chExt cx="9395327" cy="1881990"/>
          </a:xfrm>
        </p:grpSpPr>
        <p:sp>
          <p:nvSpPr>
            <p:cNvPr id="31" name="TextBox 30">
              <a:extLst>
                <a:ext uri="{FF2B5EF4-FFF2-40B4-BE49-F238E27FC236}">
                  <a16:creationId xmlns:a16="http://schemas.microsoft.com/office/drawing/2014/main" xmlns="" id="{728D7B5C-07E0-6BFE-DA79-47F601220E1B}"/>
                </a:ext>
              </a:extLst>
            </p:cNvPr>
            <p:cNvSpPr txBox="1"/>
            <p:nvPr/>
          </p:nvSpPr>
          <p:spPr>
            <a:xfrm>
              <a:off x="2784978" y="4420152"/>
              <a:ext cx="8625971" cy="1881990"/>
            </a:xfrm>
            <a:prstGeom prst="rect">
              <a:avLst/>
            </a:prstGeom>
            <a:noFill/>
          </p:spPr>
          <p:txBody>
            <a:bodyPr wrap="square">
              <a:spAutoFit/>
            </a:bodyPr>
            <a:lstStyle/>
            <a:p>
              <a:pPr>
                <a:lnSpc>
                  <a:spcPct val="150000"/>
                </a:lnSpc>
              </a:pPr>
              <a:r>
                <a:rPr lang="en-US" sz="2000" dirty="0">
                  <a:solidFill>
                    <a:schemeClr val="bg1"/>
                  </a:solidFill>
                </a:rPr>
                <a:t>H</a:t>
              </a:r>
              <a:r>
                <a:rPr lang="en-US" sz="2000" baseline="-25000" dirty="0">
                  <a:solidFill>
                    <a:schemeClr val="bg1"/>
                  </a:solidFill>
                </a:rPr>
                <a:t>2</a:t>
              </a:r>
              <a:r>
                <a:rPr lang="en-US" sz="2000" dirty="0">
                  <a:solidFill>
                    <a:schemeClr val="bg1"/>
                  </a:solidFill>
                </a:rPr>
                <a:t>SO</a:t>
              </a:r>
              <a:r>
                <a:rPr lang="en-US" sz="2000" baseline="-25000" dirty="0">
                  <a:solidFill>
                    <a:schemeClr val="bg1"/>
                  </a:solidFill>
                </a:rPr>
                <a:t>4</a:t>
              </a:r>
              <a:r>
                <a:rPr lang="en-US" sz="2000" dirty="0">
                  <a:solidFill>
                    <a:schemeClr val="bg1"/>
                  </a:solidFill>
                </a:rPr>
                <a:t> → H</a:t>
              </a:r>
              <a:r>
                <a:rPr lang="en-US" sz="2000" baseline="30000" dirty="0">
                  <a:solidFill>
                    <a:schemeClr val="bg1"/>
                  </a:solidFill>
                </a:rPr>
                <a:t>+</a:t>
              </a:r>
              <a:r>
                <a:rPr lang="en-US" sz="2000" dirty="0">
                  <a:solidFill>
                    <a:schemeClr val="bg1"/>
                  </a:solidFill>
                </a:rPr>
                <a:t> + HSO</a:t>
              </a:r>
              <a:r>
                <a:rPr lang="en-US" sz="2000" baseline="-25000" dirty="0">
                  <a:solidFill>
                    <a:schemeClr val="bg1"/>
                  </a:solidFill>
                </a:rPr>
                <a:t>4</a:t>
              </a:r>
              <a:r>
                <a:rPr lang="en-US" sz="2000" baseline="30000" dirty="0">
                  <a:solidFill>
                    <a:schemeClr val="bg1"/>
                  </a:solidFill>
                </a:rPr>
                <a:t>-</a:t>
              </a:r>
              <a:endParaRPr lang="en-US" sz="2000" dirty="0">
                <a:solidFill>
                  <a:schemeClr val="bg1"/>
                </a:solidFill>
              </a:endParaRPr>
            </a:p>
            <a:p>
              <a:pPr>
                <a:lnSpc>
                  <a:spcPct val="150000"/>
                </a:lnSpc>
              </a:pPr>
              <a:r>
                <a:rPr lang="en-US" sz="2000" dirty="0">
                  <a:solidFill>
                    <a:schemeClr val="bg1"/>
                  </a:solidFill>
                </a:rPr>
                <a:t>HSO</a:t>
              </a:r>
              <a:r>
                <a:rPr lang="en-US" sz="2000" baseline="-25000" dirty="0">
                  <a:solidFill>
                    <a:schemeClr val="bg1"/>
                  </a:solidFill>
                </a:rPr>
                <a:t>4</a:t>
              </a:r>
              <a:r>
                <a:rPr lang="en-US" sz="2000" baseline="30000" dirty="0">
                  <a:solidFill>
                    <a:schemeClr val="bg1"/>
                  </a:solidFill>
                </a:rPr>
                <a:t>- </a:t>
              </a:r>
              <a:r>
                <a:rPr lang="en-US" sz="2000" dirty="0">
                  <a:solidFill>
                    <a:schemeClr val="bg1"/>
                  </a:solidFill>
                </a:rPr>
                <a:t>⇌ H</a:t>
              </a:r>
              <a:r>
                <a:rPr lang="en-US" sz="2000" baseline="30000" dirty="0">
                  <a:solidFill>
                    <a:schemeClr val="bg1"/>
                  </a:solidFill>
                </a:rPr>
                <a:t>+ </a:t>
              </a:r>
              <a:r>
                <a:rPr lang="en-US" sz="2000" dirty="0">
                  <a:solidFill>
                    <a:schemeClr val="bg1"/>
                  </a:solidFill>
                </a:rPr>
                <a:t>+ SO</a:t>
              </a:r>
              <a:r>
                <a:rPr lang="en-US" sz="2000" baseline="-25000" dirty="0">
                  <a:solidFill>
                    <a:schemeClr val="bg1"/>
                  </a:solidFill>
                </a:rPr>
                <a:t>4</a:t>
              </a:r>
              <a:r>
                <a:rPr lang="en-US" sz="2000" baseline="30000" dirty="0">
                  <a:solidFill>
                    <a:schemeClr val="bg1"/>
                  </a:solidFill>
                </a:rPr>
                <a:t>2-</a:t>
              </a:r>
              <a:endParaRPr lang="en-US" sz="2000" dirty="0">
                <a:solidFill>
                  <a:schemeClr val="bg1"/>
                </a:solidFill>
              </a:endParaRPr>
            </a:p>
            <a:p>
              <a:pPr>
                <a:lnSpc>
                  <a:spcPct val="150000"/>
                </a:lnSpc>
              </a:pPr>
              <a:r>
                <a:rPr lang="en-US" sz="2000" dirty="0">
                  <a:solidFill>
                    <a:schemeClr val="bg1"/>
                  </a:solidFill>
                </a:rPr>
                <a:t>Ba(OH)</a:t>
              </a:r>
              <a:r>
                <a:rPr lang="en-US" sz="2000" baseline="-25000" dirty="0">
                  <a:solidFill>
                    <a:schemeClr val="bg1"/>
                  </a:solidFill>
                </a:rPr>
                <a:t>2</a:t>
              </a:r>
              <a:r>
                <a:rPr lang="en-US" sz="2000" dirty="0">
                  <a:solidFill>
                    <a:schemeClr val="bg1"/>
                  </a:solidFill>
                </a:rPr>
                <a:t> → Ba</a:t>
              </a:r>
              <a:r>
                <a:rPr lang="en-US" sz="2000" baseline="30000" dirty="0">
                  <a:solidFill>
                    <a:schemeClr val="bg1"/>
                  </a:solidFill>
                </a:rPr>
                <a:t>2+</a:t>
              </a:r>
              <a:r>
                <a:rPr lang="en-US" sz="2000" dirty="0">
                  <a:solidFill>
                    <a:schemeClr val="bg1"/>
                  </a:solidFill>
                </a:rPr>
                <a:t> + OH</a:t>
              </a:r>
              <a:r>
                <a:rPr lang="en-US" sz="2000" baseline="30000" dirty="0">
                  <a:solidFill>
                    <a:schemeClr val="bg1"/>
                  </a:solidFill>
                </a:rPr>
                <a:t>-</a:t>
              </a:r>
              <a:endParaRPr lang="en-US" sz="2000" dirty="0">
                <a:solidFill>
                  <a:schemeClr val="bg1"/>
                </a:solidFill>
              </a:endParaRPr>
            </a:p>
            <a:p>
              <a:pPr>
                <a:lnSpc>
                  <a:spcPct val="150000"/>
                </a:lnSpc>
              </a:pPr>
              <a:r>
                <a:rPr lang="en-US" sz="2000" dirty="0">
                  <a:solidFill>
                    <a:schemeClr val="bg1"/>
                  </a:solidFill>
                </a:rPr>
                <a:t>Al</a:t>
              </a:r>
              <a:r>
                <a:rPr lang="en-US" sz="2000" baseline="-25000" dirty="0">
                  <a:solidFill>
                    <a:schemeClr val="bg1"/>
                  </a:solidFill>
                </a:rPr>
                <a:t>2</a:t>
              </a:r>
              <a:r>
                <a:rPr lang="en-US" sz="2000" dirty="0">
                  <a:solidFill>
                    <a:schemeClr val="bg1"/>
                  </a:solidFill>
                </a:rPr>
                <a:t>(SO</a:t>
              </a:r>
              <a:r>
                <a:rPr lang="en-US" sz="2000" baseline="-25000" dirty="0">
                  <a:solidFill>
                    <a:schemeClr val="bg1"/>
                  </a:solidFill>
                </a:rPr>
                <a:t>4</a:t>
              </a:r>
              <a:r>
                <a:rPr lang="en-US" sz="2000" dirty="0">
                  <a:solidFill>
                    <a:schemeClr val="bg1"/>
                  </a:solidFill>
                </a:rPr>
                <a:t>)</a:t>
              </a:r>
              <a:r>
                <a:rPr lang="en-US" sz="2000" baseline="-25000" dirty="0">
                  <a:solidFill>
                    <a:schemeClr val="bg1"/>
                  </a:solidFill>
                </a:rPr>
                <a:t>3</a:t>
              </a:r>
              <a:r>
                <a:rPr lang="en-US" sz="2000" dirty="0">
                  <a:solidFill>
                    <a:schemeClr val="bg1"/>
                  </a:solidFill>
                </a:rPr>
                <a:t> → 2Al </a:t>
              </a:r>
              <a:r>
                <a:rPr lang="en-US" sz="2000" baseline="30000" dirty="0">
                  <a:solidFill>
                    <a:schemeClr val="bg1"/>
                  </a:solidFill>
                </a:rPr>
                <a:t>3+</a:t>
              </a:r>
              <a:r>
                <a:rPr lang="en-US" sz="2000" dirty="0">
                  <a:solidFill>
                    <a:schemeClr val="bg1"/>
                  </a:solidFill>
                </a:rPr>
                <a:t> + 3SO</a:t>
              </a:r>
              <a:r>
                <a:rPr lang="en-US" sz="2000" baseline="-25000" dirty="0">
                  <a:solidFill>
                    <a:schemeClr val="bg1"/>
                  </a:solidFill>
                </a:rPr>
                <a:t>4 </a:t>
              </a:r>
              <a:r>
                <a:rPr lang="en-US" sz="2000" baseline="30000" dirty="0">
                  <a:solidFill>
                    <a:schemeClr val="bg1"/>
                  </a:solidFill>
                </a:rPr>
                <a:t>2-</a:t>
              </a:r>
              <a:endParaRPr lang="en-US" sz="2000" dirty="0">
                <a:solidFill>
                  <a:schemeClr val="bg1"/>
                </a:solidFill>
              </a:endParaRPr>
            </a:p>
          </p:txBody>
        </p:sp>
        <p:pic>
          <p:nvPicPr>
            <p:cNvPr id="36" name="Picture 35">
              <a:extLst>
                <a:ext uri="{FF2B5EF4-FFF2-40B4-BE49-F238E27FC236}">
                  <a16:creationId xmlns:a16="http://schemas.microsoft.com/office/drawing/2014/main" xmlns="" id="{BD4FFEF6-9AD3-B9E8-C99A-8AB14E970C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622" y="5058754"/>
              <a:ext cx="604786" cy="604786"/>
            </a:xfrm>
            <a:prstGeom prst="rect">
              <a:avLst/>
            </a:prstGeom>
          </p:spPr>
        </p:pic>
      </p:grpSp>
    </p:spTree>
    <p:extLst>
      <p:ext uri="{BB962C8B-B14F-4D97-AF65-F5344CB8AC3E}">
        <p14:creationId xmlns:p14="http://schemas.microsoft.com/office/powerpoint/2010/main" val="249089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029850" y="2077366"/>
            <a:ext cx="7981705" cy="3970318"/>
          </a:xfrm>
          <a:prstGeom prst="rect">
            <a:avLst/>
          </a:prstGeom>
          <a:noFill/>
        </p:spPr>
        <p:txBody>
          <a:bodyPr wrap="square">
            <a:spAutoFit/>
          </a:bodyPr>
          <a:lstStyle/>
          <a:p>
            <a:pPr algn="just">
              <a:lnSpc>
                <a:spcPct val="150000"/>
              </a:lnSpc>
            </a:pPr>
            <a:r>
              <a:rPr lang="en-US" sz="2800" b="1" smtClean="0">
                <a:solidFill>
                  <a:srgbClr val="FF0000"/>
                </a:solidFill>
              </a:rPr>
              <a:t>Câu 1. </a:t>
            </a:r>
            <a:r>
              <a:rPr lang="en-US" sz="2800" smtClean="0"/>
              <a:t>Qúa </a:t>
            </a:r>
            <a:r>
              <a:rPr lang="en-US" sz="2800"/>
              <a:t>trình phân li các chất tan khi trong nước tạo thành các ion gọi là:</a:t>
            </a:r>
          </a:p>
          <a:p>
            <a:pPr algn="just">
              <a:lnSpc>
                <a:spcPct val="150000"/>
              </a:lnSpc>
            </a:pPr>
            <a:r>
              <a:rPr lang="en-US" sz="2800" b="1" smtClean="0"/>
              <a:t>A.</a:t>
            </a:r>
            <a:r>
              <a:rPr lang="en-US" sz="2800" smtClean="0"/>
              <a:t> Sự </a:t>
            </a:r>
            <a:r>
              <a:rPr lang="en-US" sz="2800"/>
              <a:t>điện li.</a:t>
            </a:r>
            <a:r>
              <a:rPr lang="en-US" sz="2800"/>
              <a:t>	</a:t>
            </a:r>
            <a:endParaRPr lang="en-US" sz="2800" smtClean="0"/>
          </a:p>
          <a:p>
            <a:pPr algn="just">
              <a:lnSpc>
                <a:spcPct val="150000"/>
              </a:lnSpc>
            </a:pPr>
            <a:r>
              <a:rPr lang="en-US" sz="2800" b="1" smtClean="0"/>
              <a:t>B</a:t>
            </a:r>
            <a:r>
              <a:rPr lang="en-US" sz="2800" b="1"/>
              <a:t>.</a:t>
            </a:r>
            <a:r>
              <a:rPr lang="en-US" sz="2800"/>
              <a:t> Sự điện phân.</a:t>
            </a:r>
            <a:r>
              <a:rPr lang="en-US" sz="2800"/>
              <a:t>	</a:t>
            </a:r>
            <a:endParaRPr lang="en-US" sz="2800" smtClean="0"/>
          </a:p>
          <a:p>
            <a:pPr algn="just">
              <a:lnSpc>
                <a:spcPct val="150000"/>
              </a:lnSpc>
            </a:pPr>
            <a:r>
              <a:rPr lang="en-US" sz="2800" b="1" smtClean="0"/>
              <a:t>C</a:t>
            </a:r>
            <a:r>
              <a:rPr lang="en-US" sz="2800" b="1"/>
              <a:t>.</a:t>
            </a:r>
            <a:r>
              <a:rPr lang="en-US" sz="2800"/>
              <a:t> Sự li tâm.</a:t>
            </a:r>
            <a:r>
              <a:rPr lang="en-US" sz="2800"/>
              <a:t>	</a:t>
            </a:r>
            <a:endParaRPr lang="en-US" sz="2800" smtClean="0"/>
          </a:p>
          <a:p>
            <a:pPr algn="just">
              <a:lnSpc>
                <a:spcPct val="150000"/>
              </a:lnSpc>
            </a:pPr>
            <a:r>
              <a:rPr lang="en-US" sz="2800" b="1" smtClean="0"/>
              <a:t>D</a:t>
            </a:r>
            <a:r>
              <a:rPr lang="en-US" sz="2800" b="1"/>
              <a:t>.</a:t>
            </a:r>
            <a:r>
              <a:rPr lang="en-US" sz="2800"/>
              <a:t> Sự ăn mòn.</a:t>
            </a:r>
          </a:p>
        </p:txBody>
      </p:sp>
      <p:sp>
        <p:nvSpPr>
          <p:cNvPr id="2" name="5-Point Star 1"/>
          <p:cNvSpPr/>
          <p:nvPr/>
        </p:nvSpPr>
        <p:spPr>
          <a:xfrm>
            <a:off x="1703174" y="3191531"/>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268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2</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369829" y="1086684"/>
            <a:ext cx="9663438" cy="2996041"/>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5"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5"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43013" y="4403992"/>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5082741" y="1932510"/>
            <a:ext cx="5512189" cy="1446550"/>
          </a:xfrm>
          <a:prstGeom prst="rect">
            <a:avLst/>
          </a:prstGeom>
          <a:noFill/>
          <a:ln>
            <a:noFill/>
          </a:ln>
        </p:spPr>
        <p:txBody>
          <a:bodyPr wrap="square">
            <a:spAutoFit/>
          </a:bodyPr>
          <a:lstStyle/>
          <a:p>
            <a:pPr algn="ctr"/>
            <a:r>
              <a:rPr lang="en-US" sz="4400" dirty="0">
                <a:solidFill>
                  <a:srgbClr val="EE4036"/>
                </a:solidFill>
                <a:latin typeface="Averta Std ExtraBold" panose="00000900000000000000" pitchFamily="50" charset="0"/>
              </a:rPr>
              <a:t>Dung </a:t>
            </a:r>
            <a:r>
              <a:rPr lang="en-US" sz="4400" dirty="0" err="1" smtClean="0">
                <a:solidFill>
                  <a:srgbClr val="EE4036"/>
                </a:solidFill>
                <a:latin typeface="Averta Std ExtraBold" panose="00000900000000000000" pitchFamily="50" charset="0"/>
              </a:rPr>
              <a:t>dịch</a:t>
            </a:r>
            <a:r>
              <a:rPr lang="en-US" sz="4400" dirty="0" smtClean="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nào</a:t>
            </a:r>
            <a:r>
              <a:rPr lang="en-US" sz="4400" dirty="0" smtClean="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có</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khả</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năng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dẫn</a:t>
            </a:r>
            <a:r>
              <a:rPr lang="en-US" sz="4400" dirty="0">
                <a:solidFill>
                  <a:srgbClr val="EE4036"/>
                </a:solidFill>
                <a:latin typeface="Averta Std ExtraBold" panose="00000900000000000000" pitchFamily="50" charset="0"/>
              </a:rPr>
              <a:t> </a:t>
            </a:r>
            <a:r>
              <a:rPr lang="en-US" sz="4400" dirty="0" err="1" smtClean="0">
                <a:solidFill>
                  <a:srgbClr val="EE4036"/>
                </a:solidFill>
                <a:latin typeface="Averta Std ExtraBold" panose="00000900000000000000" pitchFamily="50" charset="0"/>
              </a:rPr>
              <a:t>điện</a:t>
            </a:r>
            <a:r>
              <a:rPr lang="en-US" sz="4400" dirty="0" smtClean="0">
                <a:solidFill>
                  <a:srgbClr val="EE4036"/>
                </a:solidFill>
                <a:latin typeface="Averta Std ExtraBold" panose="00000900000000000000" pitchFamily="50" charset="0"/>
              </a:rPr>
              <a:t>?</a:t>
            </a:r>
            <a:endParaRPr lang="en-US" sz="4400" dirty="0">
              <a:solidFill>
                <a:srgbClr val="EE4036"/>
              </a:solidFill>
              <a:latin typeface="Averta Std ExtraBold" panose="00000900000000000000" pitchFamily="50" charset="0"/>
            </a:endParaRPr>
          </a:p>
        </p:txBody>
      </p:sp>
      <p:sp>
        <p:nvSpPr>
          <p:cNvPr id="39" name="!!o6a">
            <a:extLst>
              <a:ext uri="{FF2B5EF4-FFF2-40B4-BE49-F238E27FC236}">
                <a16:creationId xmlns:a16="http://schemas.microsoft.com/office/drawing/2014/main" xmlns="" id="{A69446C8-8AE1-4684-80C5-705063A5E993}"/>
              </a:ext>
            </a:extLst>
          </p:cNvPr>
          <p:cNvSpPr/>
          <p:nvPr/>
        </p:nvSpPr>
        <p:spPr>
          <a:xfrm>
            <a:off x="3561743" y="5621889"/>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8" name="!!6a">
            <a:extLst>
              <a:ext uri="{FF2B5EF4-FFF2-40B4-BE49-F238E27FC236}">
                <a16:creationId xmlns:a16="http://schemas.microsoft.com/office/drawing/2014/main" xmlns="" id="{1A2132AA-48E4-495E-A5D0-6D2BBB8C76E1}"/>
              </a:ext>
            </a:extLst>
          </p:cNvPr>
          <p:cNvSpPr txBox="1"/>
          <p:nvPr/>
        </p:nvSpPr>
        <p:spPr>
          <a:xfrm>
            <a:off x="3709630" y="5656978"/>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2" name="!!o6a">
            <a:extLst>
              <a:ext uri="{FF2B5EF4-FFF2-40B4-BE49-F238E27FC236}">
                <a16:creationId xmlns:a16="http://schemas.microsoft.com/office/drawing/2014/main" xmlns="" id="{A69446C8-8AE1-4684-80C5-705063A5E993}"/>
              </a:ext>
            </a:extLst>
          </p:cNvPr>
          <p:cNvSpPr/>
          <p:nvPr/>
        </p:nvSpPr>
        <p:spPr>
          <a:xfrm>
            <a:off x="2436393" y="5621889"/>
            <a:ext cx="1007365" cy="100803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4" name="!!6a">
            <a:extLst>
              <a:ext uri="{FF2B5EF4-FFF2-40B4-BE49-F238E27FC236}">
                <a16:creationId xmlns:a16="http://schemas.microsoft.com/office/drawing/2014/main" xmlns="" id="{1A2132AA-48E4-495E-A5D0-6D2BBB8C76E1}"/>
              </a:ext>
            </a:extLst>
          </p:cNvPr>
          <p:cNvSpPr txBox="1"/>
          <p:nvPr/>
        </p:nvSpPr>
        <p:spPr>
          <a:xfrm>
            <a:off x="2585557" y="5636923"/>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m</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1" name="!!o6a">
            <a:extLst>
              <a:ext uri="{FF2B5EF4-FFF2-40B4-BE49-F238E27FC236}">
                <a16:creationId xmlns:a16="http://schemas.microsoft.com/office/drawing/2014/main" xmlns="" id="{A69446C8-8AE1-4684-80C5-705063A5E993}"/>
              </a:ext>
            </a:extLst>
          </p:cNvPr>
          <p:cNvSpPr/>
          <p:nvPr/>
        </p:nvSpPr>
        <p:spPr>
          <a:xfrm>
            <a:off x="5819915" y="5624552"/>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3" name="!!6a">
            <a:extLst>
              <a:ext uri="{FF2B5EF4-FFF2-40B4-BE49-F238E27FC236}">
                <a16:creationId xmlns:a16="http://schemas.microsoft.com/office/drawing/2014/main" xmlns="" id="{1A2132AA-48E4-495E-A5D0-6D2BBB8C76E1}"/>
              </a:ext>
            </a:extLst>
          </p:cNvPr>
          <p:cNvSpPr txBox="1"/>
          <p:nvPr/>
        </p:nvSpPr>
        <p:spPr>
          <a:xfrm>
            <a:off x="5981106" y="5670580"/>
            <a:ext cx="680664" cy="923330"/>
          </a:xfrm>
          <a:prstGeom prst="rect">
            <a:avLst/>
          </a:prstGeom>
          <a:noFill/>
        </p:spPr>
        <p:txBody>
          <a:bodyPr wrap="square" rtlCol="0">
            <a:spAutoFit/>
          </a:bodyPr>
          <a:lstStyle/>
          <a:p>
            <a:pPr algn="ctr"/>
            <a:r>
              <a:rPr lang="en-US" sz="5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5" name="!!o6a">
            <a:extLst>
              <a:ext uri="{FF2B5EF4-FFF2-40B4-BE49-F238E27FC236}">
                <a16:creationId xmlns:a16="http://schemas.microsoft.com/office/drawing/2014/main" xmlns="" id="{A69446C8-8AE1-4684-80C5-705063A5E993}"/>
              </a:ext>
            </a:extLst>
          </p:cNvPr>
          <p:cNvSpPr/>
          <p:nvPr/>
        </p:nvSpPr>
        <p:spPr>
          <a:xfrm>
            <a:off x="4694565" y="5625222"/>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6" name="!!6a">
            <a:extLst>
              <a:ext uri="{FF2B5EF4-FFF2-40B4-BE49-F238E27FC236}">
                <a16:creationId xmlns:a16="http://schemas.microsoft.com/office/drawing/2014/main" xmlns="" id="{1A2132AA-48E4-495E-A5D0-6D2BBB8C76E1}"/>
              </a:ext>
            </a:extLst>
          </p:cNvPr>
          <p:cNvSpPr txBox="1"/>
          <p:nvPr/>
        </p:nvSpPr>
        <p:spPr>
          <a:xfrm>
            <a:off x="4842230" y="5658549"/>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ố</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7" name="!!o6a">
            <a:extLst>
              <a:ext uri="{FF2B5EF4-FFF2-40B4-BE49-F238E27FC236}">
                <a16:creationId xmlns:a16="http://schemas.microsoft.com/office/drawing/2014/main" xmlns="" id="{A69446C8-8AE1-4684-80C5-705063A5E993}"/>
              </a:ext>
            </a:extLst>
          </p:cNvPr>
          <p:cNvSpPr/>
          <p:nvPr/>
        </p:nvSpPr>
        <p:spPr>
          <a:xfrm>
            <a:off x="6964182" y="5621889"/>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8" name="!!6a">
            <a:extLst>
              <a:ext uri="{FF2B5EF4-FFF2-40B4-BE49-F238E27FC236}">
                <a16:creationId xmlns:a16="http://schemas.microsoft.com/office/drawing/2014/main" xmlns="" id="{1A2132AA-48E4-495E-A5D0-6D2BBB8C76E1}"/>
              </a:ext>
            </a:extLst>
          </p:cNvPr>
          <p:cNvSpPr txBox="1"/>
          <p:nvPr/>
        </p:nvSpPr>
        <p:spPr>
          <a:xfrm>
            <a:off x="7121456" y="5705924"/>
            <a:ext cx="6806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ă</a:t>
            </a:r>
          </a:p>
        </p:txBody>
      </p:sp>
      <p:sp>
        <p:nvSpPr>
          <p:cNvPr id="101" name="!!o6a">
            <a:extLst>
              <a:ext uri="{FF2B5EF4-FFF2-40B4-BE49-F238E27FC236}">
                <a16:creationId xmlns:a16="http://schemas.microsoft.com/office/drawing/2014/main" xmlns="" id="{A69446C8-8AE1-4684-80C5-705063A5E993}"/>
              </a:ext>
            </a:extLst>
          </p:cNvPr>
          <p:cNvSpPr/>
          <p:nvPr/>
        </p:nvSpPr>
        <p:spPr>
          <a:xfrm>
            <a:off x="8108963" y="5621889"/>
            <a:ext cx="1007365" cy="100736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2" name="!!6a">
            <a:extLst>
              <a:ext uri="{FF2B5EF4-FFF2-40B4-BE49-F238E27FC236}">
                <a16:creationId xmlns:a16="http://schemas.microsoft.com/office/drawing/2014/main" xmlns="" id="{1A2132AA-48E4-495E-A5D0-6D2BBB8C76E1}"/>
              </a:ext>
            </a:extLst>
          </p:cNvPr>
          <p:cNvSpPr txBox="1"/>
          <p:nvPr/>
        </p:nvSpPr>
        <p:spPr>
          <a:xfrm>
            <a:off x="8257401" y="5666169"/>
            <a:ext cx="6806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99" name="Picture 98">
            <a:extLst>
              <a:ext uri="{FF2B5EF4-FFF2-40B4-BE49-F238E27FC236}">
                <a16:creationId xmlns:a16="http://schemas.microsoft.com/office/drawing/2014/main" xmlns="" id="{E2A24C98-35A3-45FF-9431-2BE835010581}"/>
              </a:ext>
            </a:extLst>
          </p:cNvPr>
          <p:cNvPicPr>
            <a:picLocks noChangeAspect="1"/>
          </p:cNvPicPr>
          <p:nvPr/>
        </p:nvPicPr>
        <p:blipFill>
          <a:blip r:embed="rId8"/>
          <a:stretch>
            <a:fillRect/>
          </a:stretch>
        </p:blipFill>
        <p:spPr>
          <a:xfrm>
            <a:off x="4297585" y="-631254"/>
            <a:ext cx="360000" cy="214615"/>
          </a:xfrm>
          <a:prstGeom prst="rect">
            <a:avLst/>
          </a:prstGeom>
        </p:spPr>
      </p:pic>
      <p:pic>
        <p:nvPicPr>
          <p:cNvPr id="100" name="Picture 99">
            <a:extLst>
              <a:ext uri="{FF2B5EF4-FFF2-40B4-BE49-F238E27FC236}">
                <a16:creationId xmlns:a16="http://schemas.microsoft.com/office/drawing/2014/main" xmlns="" id="{6F0C86CA-0091-4117-BFEC-2073208776D8}"/>
              </a:ext>
            </a:extLst>
          </p:cNvPr>
          <p:cNvPicPr>
            <a:picLocks noChangeAspect="1"/>
          </p:cNvPicPr>
          <p:nvPr/>
        </p:nvPicPr>
        <p:blipFill>
          <a:blip r:embed="rId9"/>
          <a:stretch>
            <a:fillRect/>
          </a:stretch>
        </p:blipFill>
        <p:spPr>
          <a:xfrm>
            <a:off x="2022889" y="-680390"/>
            <a:ext cx="360000" cy="214615"/>
          </a:xfrm>
          <a:prstGeom prst="rect">
            <a:avLst/>
          </a:prstGeom>
        </p:spPr>
      </p:pic>
      <p:pic>
        <p:nvPicPr>
          <p:cNvPr id="103" name="Picture 102">
            <a:extLst>
              <a:ext uri="{FF2B5EF4-FFF2-40B4-BE49-F238E27FC236}">
                <a16:creationId xmlns:a16="http://schemas.microsoft.com/office/drawing/2014/main" xmlns="" id="{68C8D11E-0AFE-4F7B-B87C-5545F5E6C086}"/>
              </a:ext>
            </a:extLst>
          </p:cNvPr>
          <p:cNvPicPr>
            <a:picLocks noChangeAspect="1"/>
          </p:cNvPicPr>
          <p:nvPr/>
        </p:nvPicPr>
        <p:blipFill>
          <a:blip r:embed="rId10"/>
          <a:stretch>
            <a:fillRect/>
          </a:stretch>
        </p:blipFill>
        <p:spPr>
          <a:xfrm>
            <a:off x="3562404" y="-1010893"/>
            <a:ext cx="360000" cy="218075"/>
          </a:xfrm>
          <a:prstGeom prst="rect">
            <a:avLst/>
          </a:prstGeom>
        </p:spPr>
      </p:pic>
      <p:pic>
        <p:nvPicPr>
          <p:cNvPr id="104" name="Picture 103">
            <a:extLst>
              <a:ext uri="{FF2B5EF4-FFF2-40B4-BE49-F238E27FC236}">
                <a16:creationId xmlns:a16="http://schemas.microsoft.com/office/drawing/2014/main" xmlns="" id="{0D814C9E-BF3B-4291-BE98-A970F732C6DC}"/>
              </a:ext>
            </a:extLst>
          </p:cNvPr>
          <p:cNvPicPr>
            <a:picLocks noChangeAspect="1"/>
          </p:cNvPicPr>
          <p:nvPr/>
        </p:nvPicPr>
        <p:blipFill>
          <a:blip r:embed="rId11"/>
          <a:stretch>
            <a:fillRect/>
          </a:stretch>
        </p:blipFill>
        <p:spPr>
          <a:xfrm>
            <a:off x="5329696" y="-719246"/>
            <a:ext cx="360000" cy="218075"/>
          </a:xfrm>
          <a:prstGeom prst="rect">
            <a:avLst/>
          </a:prstGeom>
        </p:spPr>
      </p:pic>
      <p:pic>
        <p:nvPicPr>
          <p:cNvPr id="105" name="Picture 104">
            <a:extLst>
              <a:ext uri="{FF2B5EF4-FFF2-40B4-BE49-F238E27FC236}">
                <a16:creationId xmlns:a16="http://schemas.microsoft.com/office/drawing/2014/main" xmlns="" id="{1045EAEC-7CAA-4B81-B22A-BBDE414E6E99}"/>
              </a:ext>
            </a:extLst>
          </p:cNvPr>
          <p:cNvPicPr>
            <a:picLocks noChangeAspect="1"/>
          </p:cNvPicPr>
          <p:nvPr/>
        </p:nvPicPr>
        <p:blipFill>
          <a:blip r:embed="rId12"/>
          <a:stretch>
            <a:fillRect/>
          </a:stretch>
        </p:blipFill>
        <p:spPr>
          <a:xfrm>
            <a:off x="10151615" y="-649523"/>
            <a:ext cx="360000" cy="214615"/>
          </a:xfrm>
          <a:prstGeom prst="rect">
            <a:avLst/>
          </a:prstGeom>
        </p:spPr>
      </p:pic>
      <p:pic>
        <p:nvPicPr>
          <p:cNvPr id="106" name="Picture 105">
            <a:extLst>
              <a:ext uri="{FF2B5EF4-FFF2-40B4-BE49-F238E27FC236}">
                <a16:creationId xmlns:a16="http://schemas.microsoft.com/office/drawing/2014/main" xmlns="" id="{E1EAAEDC-5B63-4ABF-950D-A3661A34B2A3}"/>
              </a:ext>
            </a:extLst>
          </p:cNvPr>
          <p:cNvPicPr>
            <a:picLocks noChangeAspect="1"/>
          </p:cNvPicPr>
          <p:nvPr/>
        </p:nvPicPr>
        <p:blipFill>
          <a:blip r:embed="rId13"/>
          <a:stretch>
            <a:fillRect/>
          </a:stretch>
        </p:blipFill>
        <p:spPr>
          <a:xfrm>
            <a:off x="7478868" y="-1101340"/>
            <a:ext cx="360000" cy="218075"/>
          </a:xfrm>
          <a:prstGeom prst="rect">
            <a:avLst/>
          </a:prstGeom>
        </p:spPr>
      </p:pic>
      <p:pic>
        <p:nvPicPr>
          <p:cNvPr id="107" name="Picture 106">
            <a:extLst>
              <a:ext uri="{FF2B5EF4-FFF2-40B4-BE49-F238E27FC236}">
                <a16:creationId xmlns:a16="http://schemas.microsoft.com/office/drawing/2014/main" xmlns="" id="{396E1D2C-F1DE-4F25-81DA-6E6028E048F9}"/>
              </a:ext>
            </a:extLst>
          </p:cNvPr>
          <p:cNvPicPr>
            <a:picLocks noChangeAspect="1"/>
          </p:cNvPicPr>
          <p:nvPr/>
        </p:nvPicPr>
        <p:blipFill>
          <a:blip r:embed="rId14"/>
          <a:stretch>
            <a:fillRect/>
          </a:stretch>
        </p:blipFill>
        <p:spPr>
          <a:xfrm>
            <a:off x="8383689" y="-593030"/>
            <a:ext cx="360000" cy="214615"/>
          </a:xfrm>
          <a:prstGeom prst="rect">
            <a:avLst/>
          </a:prstGeom>
        </p:spPr>
      </p:pic>
      <p:pic>
        <p:nvPicPr>
          <p:cNvPr id="108" name="Picture 107">
            <a:extLst>
              <a:ext uri="{FF2B5EF4-FFF2-40B4-BE49-F238E27FC236}">
                <a16:creationId xmlns:a16="http://schemas.microsoft.com/office/drawing/2014/main" xmlns="" id="{C67324EB-D3F2-4F0B-B911-CDA7A8304F3D}"/>
              </a:ext>
            </a:extLst>
          </p:cNvPr>
          <p:cNvPicPr>
            <a:picLocks noChangeAspect="1"/>
          </p:cNvPicPr>
          <p:nvPr/>
        </p:nvPicPr>
        <p:blipFill>
          <a:blip r:embed="rId15"/>
          <a:stretch>
            <a:fillRect/>
          </a:stretch>
        </p:blipFill>
        <p:spPr>
          <a:xfrm>
            <a:off x="9159089" y="-634714"/>
            <a:ext cx="360000" cy="218075"/>
          </a:xfrm>
          <a:prstGeom prst="rect">
            <a:avLst/>
          </a:prstGeom>
        </p:spPr>
      </p:pic>
      <p:pic>
        <p:nvPicPr>
          <p:cNvPr id="109" name="Picture 108">
            <a:extLst>
              <a:ext uri="{FF2B5EF4-FFF2-40B4-BE49-F238E27FC236}">
                <a16:creationId xmlns:a16="http://schemas.microsoft.com/office/drawing/2014/main" xmlns="" id="{BDB067EA-AB66-4605-8786-F0BD17037F44}"/>
              </a:ext>
            </a:extLst>
          </p:cNvPr>
          <p:cNvPicPr>
            <a:picLocks noChangeAspect="1"/>
          </p:cNvPicPr>
          <p:nvPr/>
        </p:nvPicPr>
        <p:blipFill>
          <a:blip r:embed="rId16"/>
          <a:stretch>
            <a:fillRect/>
          </a:stretch>
        </p:blipFill>
        <p:spPr>
          <a:xfrm>
            <a:off x="6914365" y="-556196"/>
            <a:ext cx="360000" cy="218075"/>
          </a:xfrm>
          <a:prstGeom prst="rect">
            <a:avLst/>
          </a:prstGeom>
        </p:spPr>
      </p:pic>
      <p:pic>
        <p:nvPicPr>
          <p:cNvPr id="110" name="Picture 109">
            <a:extLst>
              <a:ext uri="{FF2B5EF4-FFF2-40B4-BE49-F238E27FC236}">
                <a16:creationId xmlns:a16="http://schemas.microsoft.com/office/drawing/2014/main" xmlns="" id="{D59F442C-9BB5-43D0-B284-8EFE7D9150AA}"/>
              </a:ext>
            </a:extLst>
          </p:cNvPr>
          <p:cNvPicPr>
            <a:picLocks noChangeAspect="1"/>
          </p:cNvPicPr>
          <p:nvPr/>
        </p:nvPicPr>
        <p:blipFill>
          <a:blip r:embed="rId17"/>
          <a:stretch>
            <a:fillRect/>
          </a:stretch>
        </p:blipFill>
        <p:spPr>
          <a:xfrm>
            <a:off x="2749874" y="-705644"/>
            <a:ext cx="360000" cy="218075"/>
          </a:xfrm>
          <a:prstGeom prst="rect">
            <a:avLst/>
          </a:prstGeom>
        </p:spPr>
      </p:pic>
      <p:pic>
        <p:nvPicPr>
          <p:cNvPr id="111" name="Picture 110">
            <a:extLst>
              <a:ext uri="{FF2B5EF4-FFF2-40B4-BE49-F238E27FC236}">
                <a16:creationId xmlns:a16="http://schemas.microsoft.com/office/drawing/2014/main" xmlns="" id="{7DB10253-8425-4F19-B995-DCA5C90F411A}"/>
              </a:ext>
            </a:extLst>
          </p:cNvPr>
          <p:cNvPicPr>
            <a:picLocks noChangeAspect="1"/>
          </p:cNvPicPr>
          <p:nvPr/>
        </p:nvPicPr>
        <p:blipFill>
          <a:blip r:embed="rId9"/>
          <a:stretch>
            <a:fillRect/>
          </a:stretch>
        </p:blipFill>
        <p:spPr>
          <a:xfrm>
            <a:off x="6872692" y="-853478"/>
            <a:ext cx="360000" cy="214615"/>
          </a:xfrm>
          <a:prstGeom prst="rect">
            <a:avLst/>
          </a:prstGeom>
        </p:spPr>
      </p:pic>
      <p:pic>
        <p:nvPicPr>
          <p:cNvPr id="112" name="Picture 111">
            <a:extLst>
              <a:ext uri="{FF2B5EF4-FFF2-40B4-BE49-F238E27FC236}">
                <a16:creationId xmlns:a16="http://schemas.microsoft.com/office/drawing/2014/main" xmlns="" id="{A9DFF7EA-3F47-420E-BAB4-B4D4EAC8CE20}"/>
              </a:ext>
            </a:extLst>
          </p:cNvPr>
          <p:cNvPicPr>
            <a:picLocks noChangeAspect="1"/>
          </p:cNvPicPr>
          <p:nvPr/>
        </p:nvPicPr>
        <p:blipFill>
          <a:blip r:embed="rId10"/>
          <a:stretch>
            <a:fillRect/>
          </a:stretch>
        </p:blipFill>
        <p:spPr>
          <a:xfrm>
            <a:off x="8412207" y="-1183981"/>
            <a:ext cx="360000" cy="218075"/>
          </a:xfrm>
          <a:prstGeom prst="rect">
            <a:avLst/>
          </a:prstGeom>
        </p:spPr>
      </p:pic>
      <p:pic>
        <p:nvPicPr>
          <p:cNvPr id="113" name="Picture 112">
            <a:extLst>
              <a:ext uri="{FF2B5EF4-FFF2-40B4-BE49-F238E27FC236}">
                <a16:creationId xmlns:a16="http://schemas.microsoft.com/office/drawing/2014/main" xmlns="" id="{CB19D85A-DBE2-4D1C-81E5-7D5F799CB541}"/>
              </a:ext>
            </a:extLst>
          </p:cNvPr>
          <p:cNvPicPr>
            <a:picLocks noChangeAspect="1"/>
          </p:cNvPicPr>
          <p:nvPr/>
        </p:nvPicPr>
        <p:blipFill>
          <a:blip r:embed="rId17"/>
          <a:stretch>
            <a:fillRect/>
          </a:stretch>
        </p:blipFill>
        <p:spPr>
          <a:xfrm>
            <a:off x="7599677" y="-878732"/>
            <a:ext cx="360000" cy="218075"/>
          </a:xfrm>
          <a:prstGeom prst="rect">
            <a:avLst/>
          </a:prstGeom>
        </p:spPr>
      </p:pic>
      <p:pic>
        <p:nvPicPr>
          <p:cNvPr id="114" name="Picture 113">
            <a:extLst>
              <a:ext uri="{FF2B5EF4-FFF2-40B4-BE49-F238E27FC236}">
                <a16:creationId xmlns:a16="http://schemas.microsoft.com/office/drawing/2014/main" xmlns="" id="{1571BFB6-F40C-4995-A85E-E041985AA4EE}"/>
              </a:ext>
            </a:extLst>
          </p:cNvPr>
          <p:cNvPicPr>
            <a:picLocks noChangeAspect="1"/>
          </p:cNvPicPr>
          <p:nvPr/>
        </p:nvPicPr>
        <p:blipFill>
          <a:blip r:embed="rId11"/>
          <a:stretch>
            <a:fillRect/>
          </a:stretch>
        </p:blipFill>
        <p:spPr>
          <a:xfrm>
            <a:off x="700335" y="-564778"/>
            <a:ext cx="360000" cy="218075"/>
          </a:xfrm>
          <a:prstGeom prst="rect">
            <a:avLst/>
          </a:prstGeom>
        </p:spPr>
      </p:pic>
      <p:pic>
        <p:nvPicPr>
          <p:cNvPr id="115" name="Picture 114">
            <a:extLst>
              <a:ext uri="{FF2B5EF4-FFF2-40B4-BE49-F238E27FC236}">
                <a16:creationId xmlns:a16="http://schemas.microsoft.com/office/drawing/2014/main" xmlns="" id="{4CE6C58B-82FB-4AC7-AD34-D55656BEEFAF}"/>
              </a:ext>
            </a:extLst>
          </p:cNvPr>
          <p:cNvPicPr>
            <a:picLocks noChangeAspect="1"/>
          </p:cNvPicPr>
          <p:nvPr/>
        </p:nvPicPr>
        <p:blipFill>
          <a:blip r:embed="rId12"/>
          <a:stretch>
            <a:fillRect/>
          </a:stretch>
        </p:blipFill>
        <p:spPr>
          <a:xfrm>
            <a:off x="1631260" y="-980072"/>
            <a:ext cx="360000" cy="214615"/>
          </a:xfrm>
          <a:prstGeom prst="rect">
            <a:avLst/>
          </a:prstGeom>
        </p:spPr>
      </p:pic>
      <p:pic>
        <p:nvPicPr>
          <p:cNvPr id="116" name="Picture 115">
            <a:extLst>
              <a:ext uri="{FF2B5EF4-FFF2-40B4-BE49-F238E27FC236}">
                <a16:creationId xmlns:a16="http://schemas.microsoft.com/office/drawing/2014/main" xmlns="" id="{669FFAF8-4030-42C1-8181-04368FB8726A}"/>
              </a:ext>
            </a:extLst>
          </p:cNvPr>
          <p:cNvPicPr>
            <a:picLocks noChangeAspect="1"/>
          </p:cNvPicPr>
          <p:nvPr/>
        </p:nvPicPr>
        <p:blipFill>
          <a:blip r:embed="rId13"/>
          <a:stretch>
            <a:fillRect/>
          </a:stretch>
        </p:blipFill>
        <p:spPr>
          <a:xfrm>
            <a:off x="2849507" y="-946872"/>
            <a:ext cx="360000" cy="218075"/>
          </a:xfrm>
          <a:prstGeom prst="rect">
            <a:avLst/>
          </a:prstGeom>
        </p:spPr>
      </p:pic>
      <p:pic>
        <p:nvPicPr>
          <p:cNvPr id="117" name="Picture 116">
            <a:extLst>
              <a:ext uri="{FF2B5EF4-FFF2-40B4-BE49-F238E27FC236}">
                <a16:creationId xmlns:a16="http://schemas.microsoft.com/office/drawing/2014/main" xmlns="" id="{91E80C74-3176-4BBC-BD54-D2910A4B7BAC}"/>
              </a:ext>
            </a:extLst>
          </p:cNvPr>
          <p:cNvPicPr>
            <a:picLocks noChangeAspect="1"/>
          </p:cNvPicPr>
          <p:nvPr/>
        </p:nvPicPr>
        <p:blipFill>
          <a:blip r:embed="rId9"/>
          <a:stretch>
            <a:fillRect/>
          </a:stretch>
        </p:blipFill>
        <p:spPr>
          <a:xfrm>
            <a:off x="2243331" y="-699010"/>
            <a:ext cx="360000" cy="214615"/>
          </a:xfrm>
          <a:prstGeom prst="rect">
            <a:avLst/>
          </a:prstGeom>
        </p:spPr>
      </p:pic>
      <p:pic>
        <p:nvPicPr>
          <p:cNvPr id="118" name="Picture 117">
            <a:extLst>
              <a:ext uri="{FF2B5EF4-FFF2-40B4-BE49-F238E27FC236}">
                <a16:creationId xmlns:a16="http://schemas.microsoft.com/office/drawing/2014/main" xmlns="" id="{BF80EC7E-5859-465E-8871-B259D7CF0038}"/>
              </a:ext>
            </a:extLst>
          </p:cNvPr>
          <p:cNvPicPr>
            <a:picLocks noChangeAspect="1"/>
          </p:cNvPicPr>
          <p:nvPr/>
        </p:nvPicPr>
        <p:blipFill>
          <a:blip r:embed="rId10"/>
          <a:stretch>
            <a:fillRect/>
          </a:stretch>
        </p:blipFill>
        <p:spPr>
          <a:xfrm>
            <a:off x="3782846" y="-1029513"/>
            <a:ext cx="360000" cy="218075"/>
          </a:xfrm>
          <a:prstGeom prst="rect">
            <a:avLst/>
          </a:prstGeom>
        </p:spPr>
      </p:pic>
      <p:pic>
        <p:nvPicPr>
          <p:cNvPr id="119" name="Picture 118">
            <a:extLst>
              <a:ext uri="{FF2B5EF4-FFF2-40B4-BE49-F238E27FC236}">
                <a16:creationId xmlns:a16="http://schemas.microsoft.com/office/drawing/2014/main" xmlns="" id="{CFCC4645-75D6-4985-BB16-8B625A7F7030}"/>
              </a:ext>
            </a:extLst>
          </p:cNvPr>
          <p:cNvPicPr>
            <a:picLocks noChangeAspect="1"/>
          </p:cNvPicPr>
          <p:nvPr/>
        </p:nvPicPr>
        <p:blipFill>
          <a:blip r:embed="rId17"/>
          <a:stretch>
            <a:fillRect/>
          </a:stretch>
        </p:blipFill>
        <p:spPr>
          <a:xfrm>
            <a:off x="2970316" y="-724264"/>
            <a:ext cx="360000" cy="218075"/>
          </a:xfrm>
          <a:prstGeom prst="rect">
            <a:avLst/>
          </a:prstGeom>
        </p:spPr>
      </p:pic>
      <p:pic>
        <p:nvPicPr>
          <p:cNvPr id="120" name="Picture 119">
            <a:extLst>
              <a:ext uri="{FF2B5EF4-FFF2-40B4-BE49-F238E27FC236}">
                <a16:creationId xmlns:a16="http://schemas.microsoft.com/office/drawing/2014/main" xmlns="" id="{2A628FAA-7798-4AE3-9E71-65587129DF17}"/>
              </a:ext>
            </a:extLst>
          </p:cNvPr>
          <p:cNvPicPr>
            <a:picLocks noChangeAspect="1"/>
          </p:cNvPicPr>
          <p:nvPr/>
        </p:nvPicPr>
        <p:blipFill>
          <a:blip r:embed="rId10"/>
          <a:stretch>
            <a:fillRect/>
          </a:stretch>
        </p:blipFill>
        <p:spPr>
          <a:xfrm>
            <a:off x="5981106" y="-1009277"/>
            <a:ext cx="360000" cy="218075"/>
          </a:xfrm>
          <a:prstGeom prst="rect">
            <a:avLst/>
          </a:prstGeom>
        </p:spPr>
      </p:pic>
      <p:pic>
        <p:nvPicPr>
          <p:cNvPr id="121" name="Picture 120">
            <a:extLst>
              <a:ext uri="{FF2B5EF4-FFF2-40B4-BE49-F238E27FC236}">
                <a16:creationId xmlns:a16="http://schemas.microsoft.com/office/drawing/2014/main" xmlns="" id="{9A00F9A9-3E3F-4628-9532-16A3E13760BC}"/>
              </a:ext>
            </a:extLst>
          </p:cNvPr>
          <p:cNvPicPr>
            <a:picLocks noChangeAspect="1"/>
          </p:cNvPicPr>
          <p:nvPr/>
        </p:nvPicPr>
        <p:blipFill>
          <a:blip r:embed="rId12"/>
          <a:stretch>
            <a:fillRect/>
          </a:stretch>
        </p:blipFill>
        <p:spPr>
          <a:xfrm>
            <a:off x="4049962" y="-978456"/>
            <a:ext cx="360000" cy="214615"/>
          </a:xfrm>
          <a:prstGeom prst="rect">
            <a:avLst/>
          </a:prstGeom>
        </p:spPr>
      </p:pic>
      <p:pic>
        <p:nvPicPr>
          <p:cNvPr id="122" name="Picture 121">
            <a:extLst>
              <a:ext uri="{FF2B5EF4-FFF2-40B4-BE49-F238E27FC236}">
                <a16:creationId xmlns:a16="http://schemas.microsoft.com/office/drawing/2014/main" xmlns="" id="{177AA96B-48C8-4C60-B922-9ABA2EE54110}"/>
              </a:ext>
            </a:extLst>
          </p:cNvPr>
          <p:cNvPicPr>
            <a:picLocks noChangeAspect="1"/>
          </p:cNvPicPr>
          <p:nvPr/>
        </p:nvPicPr>
        <p:blipFill>
          <a:blip r:embed="rId13"/>
          <a:stretch>
            <a:fillRect/>
          </a:stretch>
        </p:blipFill>
        <p:spPr>
          <a:xfrm>
            <a:off x="5268209" y="-945256"/>
            <a:ext cx="360000" cy="218075"/>
          </a:xfrm>
          <a:prstGeom prst="rect">
            <a:avLst/>
          </a:prstGeom>
        </p:spPr>
      </p:pic>
      <p:pic>
        <p:nvPicPr>
          <p:cNvPr id="123" name="Picture 122">
            <a:extLst>
              <a:ext uri="{FF2B5EF4-FFF2-40B4-BE49-F238E27FC236}">
                <a16:creationId xmlns:a16="http://schemas.microsoft.com/office/drawing/2014/main" xmlns="" id="{7D34D429-619F-4567-AE95-0002F7F728BE}"/>
              </a:ext>
            </a:extLst>
          </p:cNvPr>
          <p:cNvPicPr>
            <a:picLocks noChangeAspect="1"/>
          </p:cNvPicPr>
          <p:nvPr/>
        </p:nvPicPr>
        <p:blipFill>
          <a:blip r:embed="rId10"/>
          <a:stretch>
            <a:fillRect/>
          </a:stretch>
        </p:blipFill>
        <p:spPr>
          <a:xfrm>
            <a:off x="6201548" y="-1027897"/>
            <a:ext cx="360000" cy="218075"/>
          </a:xfrm>
          <a:prstGeom prst="rect">
            <a:avLst/>
          </a:prstGeom>
        </p:spPr>
      </p:pic>
      <p:pic>
        <p:nvPicPr>
          <p:cNvPr id="124" name="Picture 123">
            <a:extLst>
              <a:ext uri="{FF2B5EF4-FFF2-40B4-BE49-F238E27FC236}">
                <a16:creationId xmlns:a16="http://schemas.microsoft.com/office/drawing/2014/main" xmlns="" id="{77044C68-7973-4EA4-AFFF-3066205CECAF}"/>
              </a:ext>
            </a:extLst>
          </p:cNvPr>
          <p:cNvPicPr>
            <a:picLocks noChangeAspect="1"/>
          </p:cNvPicPr>
          <p:nvPr/>
        </p:nvPicPr>
        <p:blipFill>
          <a:blip r:embed="rId13"/>
          <a:stretch>
            <a:fillRect/>
          </a:stretch>
        </p:blipFill>
        <p:spPr>
          <a:xfrm>
            <a:off x="5160333" y="-577531"/>
            <a:ext cx="360000" cy="218075"/>
          </a:xfrm>
          <a:prstGeom prst="rect">
            <a:avLst/>
          </a:prstGeom>
        </p:spPr>
      </p:pic>
      <p:pic>
        <p:nvPicPr>
          <p:cNvPr id="125" name="Picture 124">
            <a:extLst>
              <a:ext uri="{FF2B5EF4-FFF2-40B4-BE49-F238E27FC236}">
                <a16:creationId xmlns:a16="http://schemas.microsoft.com/office/drawing/2014/main" xmlns="" id="{B54F87DA-BE54-437B-85B3-5691899ADA41}"/>
              </a:ext>
            </a:extLst>
          </p:cNvPr>
          <p:cNvPicPr>
            <a:picLocks noChangeAspect="1"/>
          </p:cNvPicPr>
          <p:nvPr/>
        </p:nvPicPr>
        <p:blipFill>
          <a:blip r:embed="rId9"/>
          <a:stretch>
            <a:fillRect/>
          </a:stretch>
        </p:blipFill>
        <p:spPr>
          <a:xfrm>
            <a:off x="4554157" y="-329669"/>
            <a:ext cx="360000" cy="214615"/>
          </a:xfrm>
          <a:prstGeom prst="rect">
            <a:avLst/>
          </a:prstGeom>
        </p:spPr>
      </p:pic>
      <p:pic>
        <p:nvPicPr>
          <p:cNvPr id="126" name="Picture 125">
            <a:extLst>
              <a:ext uri="{FF2B5EF4-FFF2-40B4-BE49-F238E27FC236}">
                <a16:creationId xmlns:a16="http://schemas.microsoft.com/office/drawing/2014/main" xmlns="" id="{750F0249-3D57-4EA8-B6F3-CA5D1360BF14}"/>
              </a:ext>
            </a:extLst>
          </p:cNvPr>
          <p:cNvPicPr>
            <a:picLocks noChangeAspect="1"/>
          </p:cNvPicPr>
          <p:nvPr/>
        </p:nvPicPr>
        <p:blipFill>
          <a:blip r:embed="rId10"/>
          <a:stretch>
            <a:fillRect/>
          </a:stretch>
        </p:blipFill>
        <p:spPr>
          <a:xfrm>
            <a:off x="6093672" y="-660172"/>
            <a:ext cx="360000" cy="218075"/>
          </a:xfrm>
          <a:prstGeom prst="rect">
            <a:avLst/>
          </a:prstGeom>
        </p:spPr>
      </p:pic>
      <p:pic>
        <p:nvPicPr>
          <p:cNvPr id="127" name="Picture 126">
            <a:extLst>
              <a:ext uri="{FF2B5EF4-FFF2-40B4-BE49-F238E27FC236}">
                <a16:creationId xmlns:a16="http://schemas.microsoft.com/office/drawing/2014/main" xmlns="" id="{8845B16D-EB99-4335-B391-498FC4C4C7E4}"/>
              </a:ext>
            </a:extLst>
          </p:cNvPr>
          <p:cNvPicPr>
            <a:picLocks noChangeAspect="1"/>
          </p:cNvPicPr>
          <p:nvPr/>
        </p:nvPicPr>
        <p:blipFill>
          <a:blip r:embed="rId17"/>
          <a:stretch>
            <a:fillRect/>
          </a:stretch>
        </p:blipFill>
        <p:spPr>
          <a:xfrm>
            <a:off x="5281142" y="-354923"/>
            <a:ext cx="360000" cy="218075"/>
          </a:xfrm>
          <a:prstGeom prst="rect">
            <a:avLst/>
          </a:prstGeom>
        </p:spPr>
      </p:pic>
      <p:pic>
        <p:nvPicPr>
          <p:cNvPr id="128" name="Picture 127">
            <a:extLst>
              <a:ext uri="{FF2B5EF4-FFF2-40B4-BE49-F238E27FC236}">
                <a16:creationId xmlns:a16="http://schemas.microsoft.com/office/drawing/2014/main" xmlns="" id="{1C125569-1989-4359-9AB3-9A5179BE08F7}"/>
              </a:ext>
            </a:extLst>
          </p:cNvPr>
          <p:cNvPicPr>
            <a:picLocks noChangeAspect="1"/>
          </p:cNvPicPr>
          <p:nvPr/>
        </p:nvPicPr>
        <p:blipFill>
          <a:blip r:embed="rId10"/>
          <a:stretch>
            <a:fillRect/>
          </a:stretch>
        </p:blipFill>
        <p:spPr>
          <a:xfrm>
            <a:off x="3662571" y="-485468"/>
            <a:ext cx="360000" cy="218075"/>
          </a:xfrm>
          <a:prstGeom prst="rect">
            <a:avLst/>
          </a:prstGeom>
        </p:spPr>
      </p:pic>
      <p:pic>
        <p:nvPicPr>
          <p:cNvPr id="129" name="Picture 128">
            <a:extLst>
              <a:ext uri="{FF2B5EF4-FFF2-40B4-BE49-F238E27FC236}">
                <a16:creationId xmlns:a16="http://schemas.microsoft.com/office/drawing/2014/main" xmlns="" id="{292483AD-5130-449D-A62E-D13857C9C572}"/>
              </a:ext>
            </a:extLst>
          </p:cNvPr>
          <p:cNvPicPr>
            <a:picLocks noChangeAspect="1"/>
          </p:cNvPicPr>
          <p:nvPr/>
        </p:nvPicPr>
        <p:blipFill>
          <a:blip r:embed="rId10"/>
          <a:stretch>
            <a:fillRect/>
          </a:stretch>
        </p:blipFill>
        <p:spPr>
          <a:xfrm>
            <a:off x="3883013" y="-504088"/>
            <a:ext cx="360000" cy="218075"/>
          </a:xfrm>
          <a:prstGeom prst="rect">
            <a:avLst/>
          </a:prstGeom>
        </p:spPr>
      </p:pic>
      <p:pic>
        <p:nvPicPr>
          <p:cNvPr id="1026" name="Picture 2" descr="Anodising nhôm | Quy trình &amp; Lợi ích được Giải thích"/>
          <p:cNvPicPr>
            <a:picLocks noChangeAspect="1" noChangeArrowheads="1"/>
          </p:cNvPicPr>
          <p:nvPr/>
        </p:nvPicPr>
        <p:blipFill rotWithShape="1">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rcRect b="24760"/>
          <a:stretch/>
        </p:blipFill>
        <p:spPr bwMode="auto">
          <a:xfrm>
            <a:off x="1605754" y="1247289"/>
            <a:ext cx="3301587" cy="263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15223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6"/>
                                        </p:tgtEl>
                                        <p:attrNameLst>
                                          <p:attrName>style.visibility</p:attrName>
                                        </p:attrNameLst>
                                      </p:cBhvr>
                                      <p:to>
                                        <p:strVal val="visible"/>
                                      </p:to>
                                    </p:set>
                                    <p:anim calcmode="lin" valueType="num">
                                      <p:cBhvr>
                                        <p:cTn id="40" dur="500" fill="hold"/>
                                        <p:tgtEl>
                                          <p:spTgt spid="96"/>
                                        </p:tgtEl>
                                        <p:attrNameLst>
                                          <p:attrName>ppt_w</p:attrName>
                                        </p:attrNameLst>
                                      </p:cBhvr>
                                      <p:tavLst>
                                        <p:tav tm="0">
                                          <p:val>
                                            <p:fltVal val="0"/>
                                          </p:val>
                                        </p:tav>
                                        <p:tav tm="100000">
                                          <p:val>
                                            <p:strVal val="#ppt_w"/>
                                          </p:val>
                                        </p:tav>
                                      </p:tavLst>
                                    </p:anim>
                                    <p:anim calcmode="lin" valueType="num">
                                      <p:cBhvr>
                                        <p:cTn id="41" dur="500" fill="hold"/>
                                        <p:tgtEl>
                                          <p:spTgt spid="96"/>
                                        </p:tgtEl>
                                        <p:attrNameLst>
                                          <p:attrName>ppt_h</p:attrName>
                                        </p:attrNameLst>
                                      </p:cBhvr>
                                      <p:tavLst>
                                        <p:tav tm="0">
                                          <p:val>
                                            <p:fltVal val="0"/>
                                          </p:val>
                                        </p:tav>
                                        <p:tav tm="100000">
                                          <p:val>
                                            <p:strVal val="#ppt_h"/>
                                          </p:val>
                                        </p:tav>
                                      </p:tavLst>
                                    </p:anim>
                                    <p:animEffect transition="in" filter="fade">
                                      <p:cBhvr>
                                        <p:cTn id="42" dur="500"/>
                                        <p:tgtEl>
                                          <p:spTgt spid="9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6"/>
                                        </p:tgtEl>
                                      </p:cBhvr>
                                    </p:animEffect>
                                    <p:animScale>
                                      <p:cBhvr>
                                        <p:cTn id="45"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46" restart="whenNotActive" fill="hold" evtFilter="cancelBubble" nodeType="interactiveSeq">
                <p:stCondLst>
                  <p:cond evt="onClick" delay="0">
                    <p:tgtEl>
                      <p:spTgt spid="9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8"/>
                                        </p:tgtEl>
                                        <p:attrNameLst>
                                          <p:attrName>style.visibility</p:attrName>
                                        </p:attrNameLst>
                                      </p:cBhvr>
                                      <p:to>
                                        <p:strVal val="visible"/>
                                      </p:to>
                                    </p:set>
                                    <p:anim calcmode="lin" valueType="num">
                                      <p:cBhvr>
                                        <p:cTn id="51" dur="500" fill="hold"/>
                                        <p:tgtEl>
                                          <p:spTgt spid="98"/>
                                        </p:tgtEl>
                                        <p:attrNameLst>
                                          <p:attrName>ppt_w</p:attrName>
                                        </p:attrNameLst>
                                      </p:cBhvr>
                                      <p:tavLst>
                                        <p:tav tm="0">
                                          <p:val>
                                            <p:fltVal val="0"/>
                                          </p:val>
                                        </p:tav>
                                        <p:tav tm="100000">
                                          <p:val>
                                            <p:strVal val="#ppt_w"/>
                                          </p:val>
                                        </p:tav>
                                      </p:tavLst>
                                    </p:anim>
                                    <p:anim calcmode="lin" valueType="num">
                                      <p:cBhvr>
                                        <p:cTn id="52" dur="500" fill="hold"/>
                                        <p:tgtEl>
                                          <p:spTgt spid="98"/>
                                        </p:tgtEl>
                                        <p:attrNameLst>
                                          <p:attrName>ppt_h</p:attrName>
                                        </p:attrNameLst>
                                      </p:cBhvr>
                                      <p:tavLst>
                                        <p:tav tm="0">
                                          <p:val>
                                            <p:fltVal val="0"/>
                                          </p:val>
                                        </p:tav>
                                        <p:tav tm="100000">
                                          <p:val>
                                            <p:strVal val="#ppt_h"/>
                                          </p:val>
                                        </p:tav>
                                      </p:tavLst>
                                    </p:anim>
                                    <p:animEffect transition="in" filter="fade">
                                      <p:cBhvr>
                                        <p:cTn id="53" dur="500"/>
                                        <p:tgtEl>
                                          <p:spTgt spid="98"/>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8"/>
                                        </p:tgtEl>
                                      </p:cBhvr>
                                    </p:animEffect>
                                    <p:animScale>
                                      <p:cBhvr>
                                        <p:cTn id="56"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000" fill="hold"/>
                                        <p:tgtEl>
                                          <p:spTgt spid="100"/>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000" fill="hold"/>
                                        <p:tgtEl>
                                          <p:spTgt spid="110"/>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000" fill="hold"/>
                                        <p:tgtEl>
                                          <p:spTgt spid="103"/>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75" dur="2000" fill="hold"/>
                                        <p:tgtEl>
                                          <p:spTgt spid="99"/>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77" dur="2000" fill="hold"/>
                                        <p:tgtEl>
                                          <p:spTgt spid="104"/>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79" dur="2000" fill="hold"/>
                                        <p:tgtEl>
                                          <p:spTgt spid="105"/>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81" dur="2000" fill="hold"/>
                                        <p:tgtEl>
                                          <p:spTgt spid="109"/>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3" dur="2000" fill="hold"/>
                                        <p:tgtEl>
                                          <p:spTgt spid="106"/>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85" dur="2000" fill="hold"/>
                                        <p:tgtEl>
                                          <p:spTgt spid="107"/>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87" dur="2000" fill="hold"/>
                                        <p:tgtEl>
                                          <p:spTgt spid="108"/>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9" dur="2000" fill="hold"/>
                                        <p:tgtEl>
                                          <p:spTgt spid="111"/>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1" dur="2000" fill="hold"/>
                                        <p:tgtEl>
                                          <p:spTgt spid="113"/>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3" dur="2000" fill="hold"/>
                                        <p:tgtEl>
                                          <p:spTgt spid="112"/>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95" dur="2000" fill="hold"/>
                                        <p:tgtEl>
                                          <p:spTgt spid="114"/>
                                        </p:tgtEl>
                                        <p:attrNameLst>
                                          <p:attrName>ppt_x</p:attrName>
                                          <p:attrName>ppt_y</p:attrName>
                                        </p:attrNameLst>
                                      </p:cBhvr>
                                      <p:rCtr x="18750" y="58287"/>
                                    </p:animMotion>
                                  </p:childTnLst>
                                </p:cTn>
                              </p:par>
                              <p:par>
                                <p:cTn id="9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7" dur="2000" fill="hold"/>
                                        <p:tgtEl>
                                          <p:spTgt spid="115"/>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9" dur="2000" fill="hold"/>
                                        <p:tgtEl>
                                          <p:spTgt spid="116"/>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1" dur="2000" fill="hold"/>
                                        <p:tgtEl>
                                          <p:spTgt spid="117"/>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3" dur="2000" fill="hold"/>
                                        <p:tgtEl>
                                          <p:spTgt spid="119"/>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5" dur="2000" fill="hold"/>
                                        <p:tgtEl>
                                          <p:spTgt spid="118"/>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7" dur="2000" fill="hold"/>
                                        <p:tgtEl>
                                          <p:spTgt spid="120"/>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9" dur="2000" fill="hold"/>
                                        <p:tgtEl>
                                          <p:spTgt spid="121"/>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1" dur="2000" fill="hold"/>
                                        <p:tgtEl>
                                          <p:spTgt spid="122"/>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3" dur="2000" fill="hold"/>
                                        <p:tgtEl>
                                          <p:spTgt spid="123"/>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5" dur="2000" fill="hold"/>
                                        <p:tgtEl>
                                          <p:spTgt spid="124"/>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7" dur="2000" fill="hold"/>
                                        <p:tgtEl>
                                          <p:spTgt spid="125"/>
                                        </p:tgtEl>
                                        <p:attrNameLst>
                                          <p:attrName>ppt_x</p:attrName>
                                          <p:attrName>ppt_y</p:attrName>
                                        </p:attrNameLst>
                                      </p:cBhvr>
                                    </p:animMotion>
                                  </p:childTnLst>
                                </p:cTn>
                              </p:par>
                              <p:par>
                                <p:cTn id="11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9" dur="2000" fill="hold"/>
                                        <p:tgtEl>
                                          <p:spTgt spid="127"/>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1" dur="2000" fill="hold"/>
                                        <p:tgtEl>
                                          <p:spTgt spid="126"/>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3" dur="2000" fill="hold"/>
                                        <p:tgtEl>
                                          <p:spTgt spid="128"/>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5" dur="2000" fill="hold"/>
                                        <p:tgtEl>
                                          <p:spTgt spid="129"/>
                                        </p:tgtEl>
                                        <p:attrNameLst>
                                          <p:attrName>ppt_x</p:attrName>
                                          <p:attrName>ppt_y</p:attrName>
                                        </p:attrNameLst>
                                      </p:cBhvr>
                                    </p:animMotion>
                                  </p:childTnLst>
                                </p:cTn>
                              </p:par>
                            </p:childTnLst>
                          </p:cTn>
                        </p:par>
                      </p:childTnLst>
                    </p:cTn>
                  </p:par>
                </p:childTnLst>
              </p:cTn>
              <p:nextCondLst>
                <p:cond evt="onClick" delay="0">
                  <p:tgtEl>
                    <p:spTgt spid="101"/>
                  </p:tgtEl>
                </p:cond>
              </p:nextCondLst>
            </p:seq>
          </p:childTnLst>
        </p:cTn>
      </p:par>
    </p:tnLst>
    <p:bldLst>
      <p:bldP spid="48" grpId="0"/>
      <p:bldP spid="48" grpId="1"/>
      <p:bldP spid="94" grpId="0"/>
      <p:bldP spid="94" grpId="1"/>
      <p:bldP spid="93" grpId="0"/>
      <p:bldP spid="93" grpId="1"/>
      <p:bldP spid="96" grpId="0"/>
      <p:bldP spid="96" grpId="1"/>
      <p:bldP spid="98" grpId="0"/>
      <p:bldP spid="98" grpId="1"/>
      <p:bldP spid="102" grpId="0"/>
      <p:bldP spid="102"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029850" y="2077366"/>
            <a:ext cx="7981705" cy="3323987"/>
          </a:xfrm>
          <a:prstGeom prst="rect">
            <a:avLst/>
          </a:prstGeom>
          <a:noFill/>
        </p:spPr>
        <p:txBody>
          <a:bodyPr wrap="square">
            <a:spAutoFit/>
          </a:bodyPr>
          <a:lstStyle/>
          <a:p>
            <a:pPr>
              <a:lnSpc>
                <a:spcPct val="150000"/>
              </a:lnSpc>
            </a:pPr>
            <a:r>
              <a:rPr lang="en-US" sz="2800" b="1" smtClean="0">
                <a:solidFill>
                  <a:srgbClr val="FF0000"/>
                </a:solidFill>
              </a:rPr>
              <a:t>Câu 2. </a:t>
            </a:r>
            <a:r>
              <a:rPr lang="en-US" sz="2800"/>
              <a:t>Chất nào sau đây là chất điện li mạnh?</a:t>
            </a:r>
          </a:p>
          <a:p>
            <a:pPr>
              <a:lnSpc>
                <a:spcPct val="150000"/>
              </a:lnSpc>
            </a:pPr>
            <a:r>
              <a:rPr lang="en-US" sz="2800" b="1" smtClean="0"/>
              <a:t>A.</a:t>
            </a:r>
            <a:r>
              <a:rPr lang="en-US" sz="2800" smtClean="0"/>
              <a:t> NaCl</a:t>
            </a:r>
            <a:r>
              <a:rPr lang="en-US" sz="2800"/>
              <a:t>	</a:t>
            </a:r>
            <a:endParaRPr lang="en-US" sz="2800" smtClean="0"/>
          </a:p>
          <a:p>
            <a:pPr>
              <a:lnSpc>
                <a:spcPct val="150000"/>
              </a:lnSpc>
            </a:pPr>
            <a:r>
              <a:rPr lang="en-US" sz="2800" b="1" smtClean="0"/>
              <a:t>B</a:t>
            </a:r>
            <a:r>
              <a:rPr lang="en-US" sz="2800" b="1"/>
              <a:t>.</a:t>
            </a:r>
            <a:r>
              <a:rPr lang="en-US" sz="2800"/>
              <a:t> CH</a:t>
            </a:r>
            <a:r>
              <a:rPr lang="en-US" sz="2800" baseline="-25000"/>
              <a:t>3</a:t>
            </a:r>
            <a:r>
              <a:rPr lang="en-US" sz="2800"/>
              <a:t>COOH</a:t>
            </a:r>
            <a:r>
              <a:rPr lang="en-US" sz="2800"/>
              <a:t>	</a:t>
            </a:r>
            <a:endParaRPr lang="en-US" sz="2800" smtClean="0"/>
          </a:p>
          <a:p>
            <a:pPr>
              <a:lnSpc>
                <a:spcPct val="150000"/>
              </a:lnSpc>
            </a:pPr>
            <a:r>
              <a:rPr lang="en-US" sz="2800" b="1" smtClean="0"/>
              <a:t>C</a:t>
            </a:r>
            <a:r>
              <a:rPr lang="en-US" sz="2800" b="1"/>
              <a:t>.</a:t>
            </a:r>
            <a:r>
              <a:rPr lang="en-US" sz="2800"/>
              <a:t> H</a:t>
            </a:r>
            <a:r>
              <a:rPr lang="en-US" sz="2800" baseline="-25000"/>
              <a:t>2</a:t>
            </a:r>
            <a:r>
              <a:rPr lang="en-US" sz="2800"/>
              <a:t>O</a:t>
            </a:r>
            <a:r>
              <a:rPr lang="en-US" sz="2800"/>
              <a:t>	</a:t>
            </a:r>
            <a:endParaRPr lang="en-US" sz="2800" smtClean="0"/>
          </a:p>
          <a:p>
            <a:pPr>
              <a:lnSpc>
                <a:spcPct val="150000"/>
              </a:lnSpc>
            </a:pPr>
            <a:r>
              <a:rPr lang="en-US" sz="2800" b="1" smtClean="0"/>
              <a:t>D</a:t>
            </a:r>
            <a:r>
              <a:rPr lang="en-US" sz="2800" b="1"/>
              <a:t>.</a:t>
            </a:r>
            <a:r>
              <a:rPr lang="en-US" sz="2800"/>
              <a:t> HF</a:t>
            </a:r>
          </a:p>
        </p:txBody>
      </p:sp>
      <p:sp>
        <p:nvSpPr>
          <p:cNvPr id="2" name="5-Point Star 1"/>
          <p:cNvSpPr/>
          <p:nvPr/>
        </p:nvSpPr>
        <p:spPr>
          <a:xfrm>
            <a:off x="1729037" y="2549726"/>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382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029850" y="2391013"/>
            <a:ext cx="7981705" cy="3323987"/>
          </a:xfrm>
          <a:prstGeom prst="rect">
            <a:avLst/>
          </a:prstGeom>
          <a:noFill/>
        </p:spPr>
        <p:txBody>
          <a:bodyPr wrap="square">
            <a:spAutoFit/>
          </a:bodyPr>
          <a:lstStyle/>
          <a:p>
            <a:pPr>
              <a:lnSpc>
                <a:spcPct val="150000"/>
              </a:lnSpc>
            </a:pPr>
            <a:r>
              <a:rPr lang="en-US" sz="2800" b="1" smtClean="0">
                <a:solidFill>
                  <a:srgbClr val="FF0000"/>
                </a:solidFill>
              </a:rPr>
              <a:t>Câu 3. </a:t>
            </a:r>
            <a:r>
              <a:rPr lang="en-US" sz="2800"/>
              <a:t>Chất nào sau đây là chất điện li?</a:t>
            </a:r>
          </a:p>
          <a:p>
            <a:pPr>
              <a:lnSpc>
                <a:spcPct val="150000"/>
              </a:lnSpc>
            </a:pPr>
            <a:r>
              <a:rPr lang="en-US" sz="2800" b="1" smtClean="0"/>
              <a:t>A.</a:t>
            </a:r>
            <a:r>
              <a:rPr lang="en-US" sz="2800" smtClean="0"/>
              <a:t> HCl</a:t>
            </a:r>
            <a:r>
              <a:rPr lang="en-US" sz="2800"/>
              <a:t> </a:t>
            </a:r>
            <a:r>
              <a:rPr lang="en-US" sz="2800"/>
              <a:t>	</a:t>
            </a:r>
            <a:endParaRPr lang="en-US" sz="2800" smtClean="0"/>
          </a:p>
          <a:p>
            <a:pPr>
              <a:lnSpc>
                <a:spcPct val="150000"/>
              </a:lnSpc>
            </a:pPr>
            <a:r>
              <a:rPr lang="en-US" sz="2800" b="1" smtClean="0"/>
              <a:t>B</a:t>
            </a:r>
            <a:r>
              <a:rPr lang="en-US" sz="2800" b="1"/>
              <a:t>.</a:t>
            </a:r>
            <a:r>
              <a:rPr lang="en-US" sz="2800"/>
              <a:t> C</a:t>
            </a:r>
            <a:r>
              <a:rPr lang="en-US" sz="2800" baseline="-25000"/>
              <a:t>6</a:t>
            </a:r>
            <a:r>
              <a:rPr lang="en-US" sz="2800"/>
              <a:t>H</a:t>
            </a:r>
            <a:r>
              <a:rPr lang="en-US" sz="2800" baseline="-25000"/>
              <a:t>6</a:t>
            </a:r>
            <a:r>
              <a:rPr lang="en-US" sz="2800"/>
              <a:t>	</a:t>
            </a:r>
            <a:endParaRPr lang="en-US" sz="2800" smtClean="0"/>
          </a:p>
          <a:p>
            <a:pPr>
              <a:lnSpc>
                <a:spcPct val="150000"/>
              </a:lnSpc>
            </a:pPr>
            <a:r>
              <a:rPr lang="en-US" sz="2800" b="1" smtClean="0"/>
              <a:t>C</a:t>
            </a:r>
            <a:r>
              <a:rPr lang="en-US" sz="2800" b="1"/>
              <a:t>.</a:t>
            </a:r>
            <a:r>
              <a:rPr lang="en-US" sz="2800"/>
              <a:t> CH</a:t>
            </a:r>
            <a:r>
              <a:rPr lang="en-US" sz="2800" baseline="-25000"/>
              <a:t>4</a:t>
            </a:r>
            <a:r>
              <a:rPr lang="en-US" sz="2800"/>
              <a:t>	</a:t>
            </a:r>
            <a:endParaRPr lang="en-US" sz="2800" smtClean="0"/>
          </a:p>
          <a:p>
            <a:pPr>
              <a:lnSpc>
                <a:spcPct val="150000"/>
              </a:lnSpc>
            </a:pPr>
            <a:r>
              <a:rPr lang="en-US" sz="2800" b="1" smtClean="0"/>
              <a:t>D</a:t>
            </a:r>
            <a:r>
              <a:rPr lang="en-US" sz="2800" b="1"/>
              <a:t>.</a:t>
            </a:r>
            <a:r>
              <a:rPr lang="en-US" sz="2800"/>
              <a:t> C</a:t>
            </a:r>
            <a:r>
              <a:rPr lang="en-US" sz="2800" baseline="-25000"/>
              <a:t>2</a:t>
            </a:r>
            <a:r>
              <a:rPr lang="en-US" sz="2800"/>
              <a:t>H</a:t>
            </a:r>
            <a:r>
              <a:rPr lang="en-US" sz="2800" baseline="-25000"/>
              <a:t>5</a:t>
            </a:r>
            <a:r>
              <a:rPr lang="en-US" sz="2800"/>
              <a:t>OH</a:t>
            </a:r>
          </a:p>
        </p:txBody>
      </p:sp>
      <p:sp>
        <p:nvSpPr>
          <p:cNvPr id="2" name="5-Point Star 1"/>
          <p:cNvSpPr/>
          <p:nvPr/>
        </p:nvSpPr>
        <p:spPr>
          <a:xfrm>
            <a:off x="1742733" y="2877718"/>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65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xmlns="" id="{78FDCC35-8099-BECE-8DE0-04FBB8C52221}"/>
                  </a:ext>
                </a:extLst>
              </p:cNvPr>
              <p:cNvSpPr txBox="1"/>
              <p:nvPr/>
            </p:nvSpPr>
            <p:spPr>
              <a:xfrm>
                <a:off x="1931990" y="2129791"/>
                <a:ext cx="8769574" cy="3323987"/>
              </a:xfrm>
              <a:prstGeom prst="rect">
                <a:avLst/>
              </a:prstGeom>
              <a:noFill/>
            </p:spPr>
            <p:txBody>
              <a:bodyPr wrap="square">
                <a:spAutoFit/>
              </a:bodyPr>
              <a:lstStyle/>
              <a:p>
                <a:pPr>
                  <a:lnSpc>
                    <a:spcPct val="150000"/>
                  </a:lnSpc>
                </a:pPr>
                <a:r>
                  <a:rPr lang="en-US" sz="2800" b="1" smtClean="0">
                    <a:solidFill>
                      <a:srgbClr val="FF0000"/>
                    </a:solidFill>
                  </a:rPr>
                  <a:t>Câu 4. </a:t>
                </a:r>
                <a:r>
                  <a:rPr lang="en-US" sz="2800"/>
                  <a:t>Phương trình điện </a:t>
                </a:r>
                <a:r>
                  <a:rPr lang="en-US" sz="2800"/>
                  <a:t>li </a:t>
                </a:r>
                <a:r>
                  <a:rPr lang="en-US" sz="2800" smtClean="0"/>
                  <a:t>nào</a:t>
                </a:r>
                <a:r>
                  <a:rPr lang="en-US" sz="2800"/>
                  <a:t> </a:t>
                </a:r>
                <a:r>
                  <a:rPr lang="en-US" sz="2800" b="1" smtClean="0"/>
                  <a:t>không</a:t>
                </a:r>
                <a:r>
                  <a:rPr lang="en-US" sz="2800"/>
                  <a:t> </a:t>
                </a:r>
                <a:r>
                  <a:rPr lang="en-US" sz="2800" smtClean="0"/>
                  <a:t>đúng</a:t>
                </a:r>
                <a:r>
                  <a:rPr lang="en-US" sz="2800"/>
                  <a:t>?</a:t>
                </a:r>
              </a:p>
              <a:p>
                <a:pPr>
                  <a:lnSpc>
                    <a:spcPct val="150000"/>
                  </a:lnSpc>
                </a:pPr>
                <a:r>
                  <a:rPr lang="en-US" sz="2800" b="1" smtClean="0"/>
                  <a:t>A</a:t>
                </a:r>
                <a:r>
                  <a:rPr lang="en-US" sz="2800" b="1"/>
                  <a:t>.</a:t>
                </a:r>
                <a:r>
                  <a:rPr lang="en-US" sz="2800"/>
                  <a:t> CH</a:t>
                </a:r>
                <a:r>
                  <a:rPr lang="en-US" sz="2800" baseline="-25000"/>
                  <a:t>3</a:t>
                </a:r>
                <a:r>
                  <a:rPr lang="en-US" sz="2800"/>
                  <a:t>COOH </a:t>
                </a:r>
                <a14:m>
                  <m:oMath xmlns:m="http://schemas.openxmlformats.org/officeDocument/2006/math">
                    <m:r>
                      <a:rPr lang="en-US" sz="2800" i="1"/>
                      <m:t>⇌</m:t>
                    </m:r>
                  </m:oMath>
                </a14:m>
                <a:r>
                  <a:rPr lang="en-US" sz="2800"/>
                  <a:t> CH</a:t>
                </a:r>
                <a:r>
                  <a:rPr lang="en-US" sz="2800" baseline="-25000"/>
                  <a:t>3</a:t>
                </a:r>
                <a:r>
                  <a:rPr lang="en-US" sz="2800"/>
                  <a:t>COO</a:t>
                </a:r>
                <a:r>
                  <a:rPr lang="en-US" sz="2800" baseline="30000"/>
                  <a:t>− </a:t>
                </a:r>
                <a:r>
                  <a:rPr lang="en-US" sz="2800"/>
                  <a:t>+ H</a:t>
                </a:r>
                <a:r>
                  <a:rPr lang="en-US" sz="2800" baseline="30000"/>
                  <a:t>+</a:t>
                </a:r>
                <a:r>
                  <a:rPr lang="en-US" sz="2800"/>
                  <a:t>	</a:t>
                </a:r>
                <a:endParaRPr lang="en-US" sz="2800" smtClean="0"/>
              </a:p>
              <a:p>
                <a:pPr>
                  <a:lnSpc>
                    <a:spcPct val="150000"/>
                  </a:lnSpc>
                </a:pPr>
                <a:r>
                  <a:rPr lang="en-US" sz="2800" b="1" smtClean="0"/>
                  <a:t>B</a:t>
                </a:r>
                <a:r>
                  <a:rPr lang="en-US" sz="2800" b="1"/>
                  <a:t>.</a:t>
                </a:r>
                <a:r>
                  <a:rPr lang="en-US" sz="2800"/>
                  <a:t> HCl → H</a:t>
                </a:r>
                <a:r>
                  <a:rPr lang="en-US" sz="2800" baseline="30000"/>
                  <a:t>+ </a:t>
                </a:r>
                <a:r>
                  <a:rPr lang="en-US" sz="2800"/>
                  <a:t>+ Cl</a:t>
                </a:r>
                <a:r>
                  <a:rPr lang="en-US" sz="2800" baseline="30000"/>
                  <a:t>−</a:t>
                </a:r>
                <a:endParaRPr lang="en-US" sz="2800"/>
              </a:p>
              <a:p>
                <a:pPr>
                  <a:lnSpc>
                    <a:spcPct val="150000"/>
                  </a:lnSpc>
                </a:pPr>
                <a:r>
                  <a:rPr lang="en-US" sz="2800" b="1" smtClean="0"/>
                  <a:t>C</a:t>
                </a:r>
                <a:r>
                  <a:rPr lang="en-US" sz="2800" b="1"/>
                  <a:t>.</a:t>
                </a:r>
                <a:r>
                  <a:rPr lang="en-US" sz="2800"/>
                  <a:t> H</a:t>
                </a:r>
                <a:r>
                  <a:rPr lang="en-US" sz="2800" baseline="-25000"/>
                  <a:t>3</a:t>
                </a:r>
                <a:r>
                  <a:rPr lang="en-US" sz="2800"/>
                  <a:t>PO</a:t>
                </a:r>
                <a:r>
                  <a:rPr lang="en-US" sz="2800" baseline="-25000"/>
                  <a:t>4</a:t>
                </a:r>
                <a:r>
                  <a:rPr lang="en-US" sz="2800"/>
                  <a:t> → 3H</a:t>
                </a:r>
                <a:r>
                  <a:rPr lang="en-US" sz="2800" baseline="30000"/>
                  <a:t>+</a:t>
                </a:r>
                <a:r>
                  <a:rPr lang="en-US" sz="2800"/>
                  <a:t> + PO</a:t>
                </a:r>
                <a:r>
                  <a:rPr lang="en-US" sz="2800" baseline="-25000"/>
                  <a:t>4</a:t>
                </a:r>
                <a:r>
                  <a:rPr lang="en-US" sz="2800" baseline="30000"/>
                  <a:t>3−</a:t>
                </a:r>
                <a:r>
                  <a:rPr lang="en-US" sz="2800"/>
                  <a:t>	</a:t>
                </a:r>
                <a:r>
                  <a:rPr lang="en-US" sz="2800"/>
                  <a:t>	</a:t>
                </a:r>
                <a:endParaRPr lang="en-US" sz="2800" smtClean="0"/>
              </a:p>
              <a:p>
                <a:pPr>
                  <a:lnSpc>
                    <a:spcPct val="150000"/>
                  </a:lnSpc>
                </a:pPr>
                <a:r>
                  <a:rPr lang="en-US" sz="2800" b="1" smtClean="0"/>
                  <a:t>D</a:t>
                </a:r>
                <a:r>
                  <a:rPr lang="en-US" sz="2800" b="1"/>
                  <a:t>.</a:t>
                </a:r>
                <a:r>
                  <a:rPr lang="en-US" sz="2800"/>
                  <a:t> Na</a:t>
                </a:r>
                <a:r>
                  <a:rPr lang="en-US" sz="2800" baseline="-25000"/>
                  <a:t>3</a:t>
                </a:r>
                <a:r>
                  <a:rPr lang="en-US" sz="2800"/>
                  <a:t>PO</a:t>
                </a:r>
                <a:r>
                  <a:rPr lang="en-US" sz="2800" baseline="-25000"/>
                  <a:t>4</a:t>
                </a:r>
                <a:r>
                  <a:rPr lang="en-US" sz="2800"/>
                  <a:t> → 3Na</a:t>
                </a:r>
                <a:r>
                  <a:rPr lang="en-US" sz="2800" baseline="30000"/>
                  <a:t>+</a:t>
                </a:r>
                <a:r>
                  <a:rPr lang="en-US" sz="2800"/>
                  <a:t> + PO</a:t>
                </a:r>
                <a:r>
                  <a:rPr lang="en-US" sz="2800" baseline="-25000"/>
                  <a:t>4</a:t>
                </a:r>
                <a:r>
                  <a:rPr lang="en-US" sz="2800" baseline="30000"/>
                  <a:t>3−</a:t>
                </a:r>
                <a:endParaRPr lang="en-US" sz="2800"/>
              </a:p>
            </p:txBody>
          </p:sp>
        </mc:Choice>
        <mc:Fallback>
          <p:sp>
            <p:nvSpPr>
              <p:cNvPr id="11" name="TextBox 10">
                <a:extLst>
                  <a:ext uri="{FF2B5EF4-FFF2-40B4-BE49-F238E27FC236}">
                    <a16:creationId xmlns:a16="http://schemas.microsoft.com/office/drawing/2014/main" xmlns="" id="{78FDCC35-8099-BECE-8DE0-04FBB8C52221}"/>
                  </a:ext>
                </a:extLst>
              </p:cNvPr>
              <p:cNvSpPr txBox="1">
                <a:spLocks noRot="1" noChangeAspect="1" noMove="1" noResize="1" noEditPoints="1" noAdjustHandles="1" noChangeArrowheads="1" noChangeShapeType="1" noTextEdit="1"/>
              </p:cNvSpPr>
              <p:nvPr/>
            </p:nvSpPr>
            <p:spPr>
              <a:xfrm>
                <a:off x="1931990" y="2129791"/>
                <a:ext cx="8769574" cy="3323987"/>
              </a:xfrm>
              <a:prstGeom prst="rect">
                <a:avLst/>
              </a:prstGeom>
              <a:blipFill rotWithShape="0">
                <a:blip r:embed="rId4"/>
                <a:stretch>
                  <a:fillRect l="-1459" b="-1648"/>
                </a:stretch>
              </a:blipFill>
            </p:spPr>
            <p:txBody>
              <a:bodyPr/>
              <a:lstStyle/>
              <a:p>
                <a:r>
                  <a:rPr lang="en-US">
                    <a:noFill/>
                  </a:rPr>
                  <a:t> </a:t>
                </a:r>
              </a:p>
            </p:txBody>
          </p:sp>
        </mc:Fallback>
      </mc:AlternateContent>
      <p:sp>
        <p:nvSpPr>
          <p:cNvPr id="2" name="5-Point Star 1"/>
          <p:cNvSpPr/>
          <p:nvPr/>
        </p:nvSpPr>
        <p:spPr>
          <a:xfrm>
            <a:off x="1644208" y="3881081"/>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370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033362" y="2444116"/>
            <a:ext cx="8769574" cy="3323987"/>
          </a:xfrm>
          <a:prstGeom prst="rect">
            <a:avLst/>
          </a:prstGeom>
          <a:noFill/>
        </p:spPr>
        <p:txBody>
          <a:bodyPr wrap="square">
            <a:spAutoFit/>
          </a:bodyPr>
          <a:lstStyle/>
          <a:p>
            <a:pPr>
              <a:lnSpc>
                <a:spcPct val="150000"/>
              </a:lnSpc>
            </a:pPr>
            <a:r>
              <a:rPr lang="en-US" sz="2800" b="1" smtClean="0">
                <a:solidFill>
                  <a:srgbClr val="FF0000"/>
                </a:solidFill>
              </a:rPr>
              <a:t>Câu 5. </a:t>
            </a:r>
            <a:r>
              <a:rPr lang="en-US" sz="2800"/>
              <a:t>Dãy gồm các chất đều là chất điện li yếu là:</a:t>
            </a:r>
          </a:p>
          <a:p>
            <a:pPr>
              <a:lnSpc>
                <a:spcPct val="150000"/>
              </a:lnSpc>
            </a:pPr>
            <a:r>
              <a:rPr lang="en-US" sz="2800" b="1" smtClean="0"/>
              <a:t>A</a:t>
            </a:r>
            <a:r>
              <a:rPr lang="en-US" sz="2800" b="1"/>
              <a:t>.</a:t>
            </a:r>
            <a:r>
              <a:rPr lang="en-US" sz="2800"/>
              <a:t> Na</a:t>
            </a:r>
            <a:r>
              <a:rPr lang="en-US" sz="2800" baseline="-25000"/>
              <a:t>2</a:t>
            </a:r>
            <a:r>
              <a:rPr lang="en-US" sz="2800"/>
              <a:t>SO</a:t>
            </a:r>
            <a:r>
              <a:rPr lang="en-US" sz="2800" baseline="-25000"/>
              <a:t>3</a:t>
            </a:r>
            <a:r>
              <a:rPr lang="en-US" sz="2800"/>
              <a:t>, NaOH, CaCl</a:t>
            </a:r>
            <a:r>
              <a:rPr lang="en-US" sz="2800" baseline="-25000"/>
              <a:t>2</a:t>
            </a:r>
            <a:r>
              <a:rPr lang="en-US" sz="2800"/>
              <a:t>, CH</a:t>
            </a:r>
            <a:r>
              <a:rPr lang="en-US" sz="2800" baseline="-25000"/>
              <a:t>3</a:t>
            </a:r>
            <a:r>
              <a:rPr lang="en-US" sz="2800"/>
              <a:t>COOH.</a:t>
            </a:r>
            <a:r>
              <a:rPr lang="en-US" sz="2800"/>
              <a:t>	</a:t>
            </a:r>
            <a:endParaRPr lang="en-US" sz="2800" smtClean="0"/>
          </a:p>
          <a:p>
            <a:pPr>
              <a:lnSpc>
                <a:spcPct val="150000"/>
              </a:lnSpc>
            </a:pPr>
            <a:r>
              <a:rPr lang="en-US" sz="2800" b="1" smtClean="0"/>
              <a:t>B</a:t>
            </a:r>
            <a:r>
              <a:rPr lang="en-US" sz="2800" b="1"/>
              <a:t>.</a:t>
            </a:r>
            <a:r>
              <a:rPr lang="en-US" sz="2800"/>
              <a:t> H</a:t>
            </a:r>
            <a:r>
              <a:rPr lang="en-US" sz="2800" baseline="-25000"/>
              <a:t>2</a:t>
            </a:r>
            <a:r>
              <a:rPr lang="en-US" sz="2800"/>
              <a:t>S, H</a:t>
            </a:r>
            <a:r>
              <a:rPr lang="en-US" sz="2800" baseline="-25000"/>
              <a:t>3</a:t>
            </a:r>
            <a:r>
              <a:rPr lang="en-US" sz="2800"/>
              <a:t>PO</a:t>
            </a:r>
            <a:r>
              <a:rPr lang="en-US" sz="2800" baseline="-25000"/>
              <a:t>4</a:t>
            </a:r>
            <a:r>
              <a:rPr lang="en-US" sz="2800"/>
              <a:t>, CH</a:t>
            </a:r>
            <a:r>
              <a:rPr lang="en-US" sz="2800" baseline="-25000"/>
              <a:t>3</a:t>
            </a:r>
            <a:r>
              <a:rPr lang="en-US" sz="2800"/>
              <a:t>COOH, Cu(OH)</a:t>
            </a:r>
            <a:r>
              <a:rPr lang="en-US" sz="2800" baseline="-25000"/>
              <a:t>2</a:t>
            </a:r>
            <a:r>
              <a:rPr lang="en-US" sz="2800"/>
              <a:t>.</a:t>
            </a:r>
          </a:p>
          <a:p>
            <a:pPr>
              <a:lnSpc>
                <a:spcPct val="150000"/>
              </a:lnSpc>
            </a:pPr>
            <a:r>
              <a:rPr lang="en-US" sz="2800" b="1" smtClean="0"/>
              <a:t>C</a:t>
            </a:r>
            <a:r>
              <a:rPr lang="en-US" sz="2800" b="1"/>
              <a:t>.</a:t>
            </a:r>
            <a:r>
              <a:rPr lang="en-US" sz="2800"/>
              <a:t> Na</a:t>
            </a:r>
            <a:r>
              <a:rPr lang="en-US" sz="2800" baseline="-25000"/>
              <a:t>2</a:t>
            </a:r>
            <a:r>
              <a:rPr lang="en-US" sz="2800"/>
              <a:t>SO</a:t>
            </a:r>
            <a:r>
              <a:rPr lang="en-US" sz="2800" baseline="-25000"/>
              <a:t>4</a:t>
            </a:r>
            <a:r>
              <a:rPr lang="en-US" sz="2800"/>
              <a:t>, H</a:t>
            </a:r>
            <a:r>
              <a:rPr lang="en-US" sz="2800" baseline="-25000"/>
              <a:t>2</a:t>
            </a:r>
            <a:r>
              <a:rPr lang="en-US" sz="2800"/>
              <a:t>S, CaCO</a:t>
            </a:r>
            <a:r>
              <a:rPr lang="en-US" sz="2800" baseline="-25000"/>
              <a:t>3</a:t>
            </a:r>
            <a:r>
              <a:rPr lang="en-US" sz="2800"/>
              <a:t>, HgCl</a:t>
            </a:r>
            <a:r>
              <a:rPr lang="en-US" sz="2800" baseline="-25000"/>
              <a:t>2</a:t>
            </a:r>
            <a:r>
              <a:rPr lang="en-US" sz="2800"/>
              <a:t>. </a:t>
            </a:r>
            <a:r>
              <a:rPr lang="en-US" sz="2800"/>
              <a:t>	</a:t>
            </a:r>
            <a:endParaRPr lang="en-US" sz="2800" smtClean="0"/>
          </a:p>
          <a:p>
            <a:pPr>
              <a:lnSpc>
                <a:spcPct val="150000"/>
              </a:lnSpc>
            </a:pPr>
            <a:r>
              <a:rPr lang="en-US" sz="2800" b="1" smtClean="0"/>
              <a:t>D</a:t>
            </a:r>
            <a:r>
              <a:rPr lang="en-US" sz="2800" b="1"/>
              <a:t>.</a:t>
            </a:r>
            <a:r>
              <a:rPr lang="en-US" sz="2800"/>
              <a:t> CuSO</a:t>
            </a:r>
            <a:r>
              <a:rPr lang="en-US" sz="2800" baseline="-25000"/>
              <a:t>4</a:t>
            </a:r>
            <a:r>
              <a:rPr lang="en-US" sz="2800"/>
              <a:t>, NaCl, HCl, NaOH.</a:t>
            </a:r>
          </a:p>
        </p:txBody>
      </p:sp>
      <p:sp>
        <p:nvSpPr>
          <p:cNvPr id="2" name="5-Point Star 1"/>
          <p:cNvSpPr/>
          <p:nvPr/>
        </p:nvSpPr>
        <p:spPr>
          <a:xfrm>
            <a:off x="1727279" y="3508817"/>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5363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176558" y="2090037"/>
            <a:ext cx="7607943" cy="3970318"/>
          </a:xfrm>
          <a:prstGeom prst="rect">
            <a:avLst/>
          </a:prstGeom>
          <a:noFill/>
        </p:spPr>
        <p:txBody>
          <a:bodyPr wrap="square">
            <a:spAutoFit/>
          </a:bodyPr>
          <a:lstStyle/>
          <a:p>
            <a:pPr>
              <a:lnSpc>
                <a:spcPct val="150000"/>
              </a:lnSpc>
            </a:pPr>
            <a:r>
              <a:rPr lang="en-US" sz="2800" b="1" smtClean="0">
                <a:solidFill>
                  <a:srgbClr val="FF0000"/>
                </a:solidFill>
              </a:rPr>
              <a:t>Câu 6. </a:t>
            </a:r>
            <a:r>
              <a:rPr lang="en-US" sz="2800"/>
              <a:t>Theo thuyết BrØnsted – Lowry về acid – base, những chất có khả năng cho H</a:t>
            </a:r>
            <a:r>
              <a:rPr lang="en-US" sz="2800" baseline="30000"/>
              <a:t>+</a:t>
            </a:r>
            <a:r>
              <a:rPr lang="en-US" sz="2800"/>
              <a:t> là:</a:t>
            </a:r>
          </a:p>
          <a:p>
            <a:pPr>
              <a:lnSpc>
                <a:spcPct val="150000"/>
              </a:lnSpc>
            </a:pPr>
            <a:r>
              <a:rPr lang="en-US" sz="2800" b="1" smtClean="0"/>
              <a:t>A.</a:t>
            </a:r>
            <a:r>
              <a:rPr lang="en-US" sz="2800" smtClean="0"/>
              <a:t> Acid</a:t>
            </a:r>
            <a:r>
              <a:rPr lang="en-US" sz="2800"/>
              <a:t>	</a:t>
            </a:r>
            <a:endParaRPr lang="en-US" sz="2800" smtClean="0"/>
          </a:p>
          <a:p>
            <a:pPr>
              <a:lnSpc>
                <a:spcPct val="150000"/>
              </a:lnSpc>
            </a:pPr>
            <a:r>
              <a:rPr lang="en-US" sz="2800" b="1" smtClean="0"/>
              <a:t>B</a:t>
            </a:r>
            <a:r>
              <a:rPr lang="en-US" sz="2800" b="1"/>
              <a:t>.</a:t>
            </a:r>
            <a:r>
              <a:rPr lang="en-US" sz="2800"/>
              <a:t> Base</a:t>
            </a:r>
            <a:r>
              <a:rPr lang="en-US" sz="2800"/>
              <a:t>	</a:t>
            </a:r>
            <a:endParaRPr lang="en-US" sz="2800" smtClean="0"/>
          </a:p>
          <a:p>
            <a:pPr>
              <a:lnSpc>
                <a:spcPct val="150000"/>
              </a:lnSpc>
            </a:pPr>
            <a:r>
              <a:rPr lang="en-US" sz="2800" b="1" smtClean="0"/>
              <a:t>C</a:t>
            </a:r>
            <a:r>
              <a:rPr lang="en-US" sz="2800" b="1"/>
              <a:t>.</a:t>
            </a:r>
            <a:r>
              <a:rPr lang="en-US" sz="2800"/>
              <a:t> Lưỡng tính</a:t>
            </a:r>
            <a:r>
              <a:rPr lang="en-US" sz="2800"/>
              <a:t>	</a:t>
            </a:r>
            <a:endParaRPr lang="en-US" sz="2800" smtClean="0"/>
          </a:p>
          <a:p>
            <a:pPr>
              <a:lnSpc>
                <a:spcPct val="150000"/>
              </a:lnSpc>
            </a:pPr>
            <a:r>
              <a:rPr lang="en-US" sz="2800" b="1" smtClean="0"/>
              <a:t>D</a:t>
            </a:r>
            <a:r>
              <a:rPr lang="en-US" sz="2800" b="1"/>
              <a:t>.</a:t>
            </a:r>
            <a:r>
              <a:rPr lang="en-US" sz="2800"/>
              <a:t> Muối</a:t>
            </a:r>
          </a:p>
        </p:txBody>
      </p:sp>
      <p:sp>
        <p:nvSpPr>
          <p:cNvPr id="2" name="5-Point Star 1"/>
          <p:cNvSpPr/>
          <p:nvPr/>
        </p:nvSpPr>
        <p:spPr>
          <a:xfrm>
            <a:off x="1858860" y="3193211"/>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981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176558" y="2090037"/>
            <a:ext cx="7607943" cy="3970318"/>
          </a:xfrm>
          <a:prstGeom prst="rect">
            <a:avLst/>
          </a:prstGeom>
          <a:noFill/>
        </p:spPr>
        <p:txBody>
          <a:bodyPr wrap="square">
            <a:spAutoFit/>
          </a:bodyPr>
          <a:lstStyle/>
          <a:p>
            <a:pPr>
              <a:lnSpc>
                <a:spcPct val="150000"/>
              </a:lnSpc>
            </a:pPr>
            <a:r>
              <a:rPr lang="en-US" sz="2800" b="1" smtClean="0">
                <a:solidFill>
                  <a:srgbClr val="FF0000"/>
                </a:solidFill>
              </a:rPr>
              <a:t>Câu 7. </a:t>
            </a:r>
            <a:r>
              <a:rPr lang="en-US" sz="2800"/>
              <a:t>Theo thuyết BrØnsted – Lowry về acid – base, chất nào sau đây là acid:</a:t>
            </a:r>
          </a:p>
          <a:p>
            <a:pPr>
              <a:lnSpc>
                <a:spcPct val="150000"/>
              </a:lnSpc>
            </a:pPr>
            <a:r>
              <a:rPr lang="en-US" sz="2800" b="1" smtClean="0"/>
              <a:t>A</a:t>
            </a:r>
            <a:r>
              <a:rPr lang="en-US" sz="2800" b="1"/>
              <a:t>.</a:t>
            </a:r>
            <a:r>
              <a:rPr lang="en-US" sz="2800"/>
              <a:t> NH</a:t>
            </a:r>
            <a:r>
              <a:rPr lang="en-US" sz="2800" baseline="-25000"/>
              <a:t>3</a:t>
            </a:r>
            <a:r>
              <a:rPr lang="en-US" sz="2800"/>
              <a:t>	</a:t>
            </a:r>
            <a:endParaRPr lang="en-US" sz="2800" smtClean="0"/>
          </a:p>
          <a:p>
            <a:pPr>
              <a:lnSpc>
                <a:spcPct val="150000"/>
              </a:lnSpc>
            </a:pPr>
            <a:r>
              <a:rPr lang="en-US" sz="2800" b="1" smtClean="0"/>
              <a:t>B</a:t>
            </a:r>
            <a:r>
              <a:rPr lang="en-US" sz="2800" b="1"/>
              <a:t>.</a:t>
            </a:r>
            <a:r>
              <a:rPr lang="en-US" sz="2800"/>
              <a:t> CH</a:t>
            </a:r>
            <a:r>
              <a:rPr lang="en-US" sz="2800" baseline="-25000"/>
              <a:t>3</a:t>
            </a:r>
            <a:r>
              <a:rPr lang="en-US" sz="2800"/>
              <a:t>COOH</a:t>
            </a:r>
            <a:r>
              <a:rPr lang="en-US" sz="2800"/>
              <a:t>	</a:t>
            </a:r>
            <a:endParaRPr lang="en-US" sz="2800" smtClean="0"/>
          </a:p>
          <a:p>
            <a:pPr>
              <a:lnSpc>
                <a:spcPct val="150000"/>
              </a:lnSpc>
            </a:pPr>
            <a:r>
              <a:rPr lang="en-US" sz="2800" b="1" smtClean="0"/>
              <a:t>C</a:t>
            </a:r>
            <a:r>
              <a:rPr lang="en-US" sz="2800" b="1"/>
              <a:t>.</a:t>
            </a:r>
            <a:r>
              <a:rPr lang="en-US" sz="2800"/>
              <a:t> C</a:t>
            </a:r>
            <a:r>
              <a:rPr lang="en-US" sz="2800" baseline="-25000"/>
              <a:t>2</a:t>
            </a:r>
            <a:r>
              <a:rPr lang="en-US" sz="2800"/>
              <a:t>H</a:t>
            </a:r>
            <a:r>
              <a:rPr lang="en-US" sz="2800" baseline="-25000"/>
              <a:t>5</a:t>
            </a:r>
            <a:r>
              <a:rPr lang="en-US" sz="2800"/>
              <a:t>OH</a:t>
            </a:r>
            <a:r>
              <a:rPr lang="en-US" sz="2800"/>
              <a:t>	</a:t>
            </a:r>
            <a:endParaRPr lang="en-US" sz="2800" smtClean="0"/>
          </a:p>
          <a:p>
            <a:pPr>
              <a:lnSpc>
                <a:spcPct val="150000"/>
              </a:lnSpc>
            </a:pPr>
            <a:r>
              <a:rPr lang="en-US" sz="2800" b="1" smtClean="0"/>
              <a:t>D</a:t>
            </a:r>
            <a:r>
              <a:rPr lang="en-US" sz="2800" b="1"/>
              <a:t>.</a:t>
            </a:r>
            <a:r>
              <a:rPr lang="en-US" sz="2800"/>
              <a:t> C</a:t>
            </a:r>
            <a:r>
              <a:rPr lang="en-US" sz="2800" baseline="-25000"/>
              <a:t>6</a:t>
            </a:r>
            <a:r>
              <a:rPr lang="en-US" sz="2800"/>
              <a:t>H</a:t>
            </a:r>
            <a:r>
              <a:rPr lang="en-US" sz="2800" baseline="-25000"/>
              <a:t>12</a:t>
            </a:r>
            <a:r>
              <a:rPr lang="en-US" sz="2800"/>
              <a:t>O</a:t>
            </a:r>
            <a:r>
              <a:rPr lang="en-US" sz="2800" baseline="-25000"/>
              <a:t>6</a:t>
            </a:r>
            <a:endParaRPr lang="en-US" sz="2800"/>
          </a:p>
        </p:txBody>
      </p:sp>
      <p:sp>
        <p:nvSpPr>
          <p:cNvPr id="2" name="5-Point Star 1"/>
          <p:cNvSpPr/>
          <p:nvPr/>
        </p:nvSpPr>
        <p:spPr>
          <a:xfrm>
            <a:off x="1858860" y="3836932"/>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495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176558" y="2090037"/>
            <a:ext cx="7607943" cy="3970318"/>
          </a:xfrm>
          <a:prstGeom prst="rect">
            <a:avLst/>
          </a:prstGeom>
          <a:noFill/>
        </p:spPr>
        <p:txBody>
          <a:bodyPr wrap="square">
            <a:spAutoFit/>
          </a:bodyPr>
          <a:lstStyle/>
          <a:p>
            <a:pPr>
              <a:lnSpc>
                <a:spcPct val="150000"/>
              </a:lnSpc>
            </a:pPr>
            <a:r>
              <a:rPr lang="en-US" sz="2800" b="1" smtClean="0">
                <a:solidFill>
                  <a:srgbClr val="FF0000"/>
                </a:solidFill>
              </a:rPr>
              <a:t>Câu 8. </a:t>
            </a:r>
            <a:r>
              <a:rPr lang="en-US" sz="2800"/>
              <a:t>Theo thuyết BrØnsted – Lowry về acid – base, ion nào sau đây không </a:t>
            </a:r>
            <a:r>
              <a:rPr lang="en-US" sz="2800" b="1"/>
              <a:t>phải</a:t>
            </a:r>
            <a:r>
              <a:rPr lang="en-US" sz="2800"/>
              <a:t> là acid:</a:t>
            </a:r>
          </a:p>
          <a:p>
            <a:pPr>
              <a:lnSpc>
                <a:spcPct val="150000"/>
              </a:lnSpc>
            </a:pPr>
            <a:r>
              <a:rPr lang="en-US" sz="2800" b="1" smtClean="0"/>
              <a:t>A</a:t>
            </a:r>
            <a:r>
              <a:rPr lang="en-US" sz="2800" b="1"/>
              <a:t>.</a:t>
            </a:r>
            <a:r>
              <a:rPr lang="en-US" sz="2800"/>
              <a:t> Al</a:t>
            </a:r>
            <a:r>
              <a:rPr lang="en-US" sz="2800" baseline="30000"/>
              <a:t>3+</a:t>
            </a:r>
            <a:r>
              <a:rPr lang="en-US" sz="2800"/>
              <a:t>	</a:t>
            </a:r>
            <a:endParaRPr lang="en-US" sz="2800" smtClean="0"/>
          </a:p>
          <a:p>
            <a:pPr>
              <a:lnSpc>
                <a:spcPct val="150000"/>
              </a:lnSpc>
            </a:pPr>
            <a:r>
              <a:rPr lang="en-US" sz="2800" b="1" smtClean="0"/>
              <a:t>B</a:t>
            </a:r>
            <a:r>
              <a:rPr lang="en-US" sz="2800" b="1"/>
              <a:t>.</a:t>
            </a:r>
            <a:r>
              <a:rPr lang="en-US" sz="2800"/>
              <a:t> NH</a:t>
            </a:r>
            <a:r>
              <a:rPr lang="en-US" sz="2800" baseline="-25000"/>
              <a:t>4</a:t>
            </a:r>
            <a:r>
              <a:rPr lang="en-US" sz="2800" baseline="30000"/>
              <a:t>+</a:t>
            </a:r>
            <a:r>
              <a:rPr lang="en-US" sz="2800"/>
              <a:t>	</a:t>
            </a:r>
            <a:endParaRPr lang="en-US" sz="2800" smtClean="0"/>
          </a:p>
          <a:p>
            <a:pPr>
              <a:lnSpc>
                <a:spcPct val="150000"/>
              </a:lnSpc>
            </a:pPr>
            <a:r>
              <a:rPr lang="en-US" sz="2800" b="1" smtClean="0"/>
              <a:t>C</a:t>
            </a:r>
            <a:r>
              <a:rPr lang="en-US" sz="2800" b="1"/>
              <a:t>.</a:t>
            </a:r>
            <a:r>
              <a:rPr lang="en-US" sz="2800"/>
              <a:t> H</a:t>
            </a:r>
            <a:r>
              <a:rPr lang="en-US" sz="2800" baseline="-25000"/>
              <a:t>3</a:t>
            </a:r>
            <a:r>
              <a:rPr lang="en-US" sz="2800"/>
              <a:t>O</a:t>
            </a:r>
            <a:r>
              <a:rPr lang="en-US" sz="2800" baseline="30000"/>
              <a:t>+</a:t>
            </a:r>
            <a:r>
              <a:rPr lang="en-US" sz="2800"/>
              <a:t>	</a:t>
            </a:r>
            <a:endParaRPr lang="en-US" sz="2800" smtClean="0"/>
          </a:p>
          <a:p>
            <a:pPr>
              <a:lnSpc>
                <a:spcPct val="150000"/>
              </a:lnSpc>
            </a:pPr>
            <a:r>
              <a:rPr lang="en-US" sz="2800" b="1" smtClean="0"/>
              <a:t>D</a:t>
            </a:r>
            <a:r>
              <a:rPr lang="en-US" sz="2800" b="1"/>
              <a:t>.</a:t>
            </a:r>
            <a:r>
              <a:rPr lang="en-US" sz="2800"/>
              <a:t> PO</a:t>
            </a:r>
            <a:r>
              <a:rPr lang="en-US" sz="2800" baseline="-25000"/>
              <a:t>4</a:t>
            </a:r>
            <a:r>
              <a:rPr lang="en-US" sz="2800" baseline="30000"/>
              <a:t>3-</a:t>
            </a:r>
            <a:endParaRPr lang="en-US" sz="2800"/>
          </a:p>
        </p:txBody>
      </p:sp>
      <p:sp>
        <p:nvSpPr>
          <p:cNvPr id="2" name="5-Point Star 1"/>
          <p:cNvSpPr/>
          <p:nvPr/>
        </p:nvSpPr>
        <p:spPr>
          <a:xfrm>
            <a:off x="1858860" y="5123345"/>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400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176558" y="2090037"/>
            <a:ext cx="7607943" cy="3970318"/>
          </a:xfrm>
          <a:prstGeom prst="rect">
            <a:avLst/>
          </a:prstGeom>
          <a:noFill/>
        </p:spPr>
        <p:txBody>
          <a:bodyPr wrap="square">
            <a:spAutoFit/>
          </a:bodyPr>
          <a:lstStyle/>
          <a:p>
            <a:pPr>
              <a:lnSpc>
                <a:spcPct val="150000"/>
              </a:lnSpc>
            </a:pPr>
            <a:r>
              <a:rPr lang="en-US" sz="2800" b="1" smtClean="0">
                <a:solidFill>
                  <a:srgbClr val="FF0000"/>
                </a:solidFill>
              </a:rPr>
              <a:t>Câu 9. </a:t>
            </a:r>
            <a:r>
              <a:rPr lang="en-US" sz="2800"/>
              <a:t>Theo thuyết BrØnsted – Lowry về acid – base, chất nào sau đây là base:</a:t>
            </a:r>
          </a:p>
          <a:p>
            <a:pPr>
              <a:lnSpc>
                <a:spcPct val="150000"/>
              </a:lnSpc>
            </a:pPr>
            <a:r>
              <a:rPr lang="en-US" sz="2800" b="1" smtClean="0"/>
              <a:t>A</a:t>
            </a:r>
            <a:r>
              <a:rPr lang="en-US" sz="2800" b="1"/>
              <a:t>.</a:t>
            </a:r>
            <a:r>
              <a:rPr lang="en-US" sz="2800"/>
              <a:t> CH</a:t>
            </a:r>
            <a:r>
              <a:rPr lang="en-US" sz="2800" baseline="-25000"/>
              <a:t>3</a:t>
            </a:r>
            <a:r>
              <a:rPr lang="en-US" sz="2800"/>
              <a:t>COOH</a:t>
            </a:r>
            <a:r>
              <a:rPr lang="en-US" sz="2800"/>
              <a:t>	</a:t>
            </a:r>
            <a:endParaRPr lang="en-US" sz="2800" smtClean="0"/>
          </a:p>
          <a:p>
            <a:pPr>
              <a:lnSpc>
                <a:spcPct val="150000"/>
              </a:lnSpc>
            </a:pPr>
            <a:r>
              <a:rPr lang="en-US" sz="2800" b="1" smtClean="0"/>
              <a:t>B</a:t>
            </a:r>
            <a:r>
              <a:rPr lang="en-US" sz="2800" b="1"/>
              <a:t>.</a:t>
            </a:r>
            <a:r>
              <a:rPr lang="en-US" sz="2800"/>
              <a:t> HCl</a:t>
            </a:r>
            <a:r>
              <a:rPr lang="en-US" sz="2800"/>
              <a:t>	</a:t>
            </a:r>
            <a:endParaRPr lang="en-US" sz="2800" smtClean="0"/>
          </a:p>
          <a:p>
            <a:pPr>
              <a:lnSpc>
                <a:spcPct val="150000"/>
              </a:lnSpc>
            </a:pPr>
            <a:r>
              <a:rPr lang="en-US" sz="2800" b="1" smtClean="0"/>
              <a:t>C</a:t>
            </a:r>
            <a:r>
              <a:rPr lang="en-US" sz="2800" b="1"/>
              <a:t>.</a:t>
            </a:r>
            <a:r>
              <a:rPr lang="en-US" sz="2800"/>
              <a:t> NH</a:t>
            </a:r>
            <a:r>
              <a:rPr lang="en-US" sz="2800" baseline="-25000"/>
              <a:t>3</a:t>
            </a:r>
            <a:r>
              <a:rPr lang="en-US" sz="2800"/>
              <a:t>	</a:t>
            </a:r>
            <a:endParaRPr lang="en-US" sz="2800" smtClean="0"/>
          </a:p>
          <a:p>
            <a:pPr>
              <a:lnSpc>
                <a:spcPct val="150000"/>
              </a:lnSpc>
            </a:pPr>
            <a:r>
              <a:rPr lang="en-US" sz="2800" b="1" smtClean="0"/>
              <a:t>D</a:t>
            </a:r>
            <a:r>
              <a:rPr lang="en-US" sz="2800" b="1"/>
              <a:t>.</a:t>
            </a:r>
            <a:r>
              <a:rPr lang="en-US" sz="2800"/>
              <a:t> HF</a:t>
            </a:r>
          </a:p>
        </p:txBody>
      </p:sp>
      <p:sp>
        <p:nvSpPr>
          <p:cNvPr id="2" name="5-Point Star 1"/>
          <p:cNvSpPr/>
          <p:nvPr/>
        </p:nvSpPr>
        <p:spPr>
          <a:xfrm>
            <a:off x="1858860" y="4465696"/>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922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0FB580-9E75-498F-0211-A345C2D0CEDE}"/>
              </a:ext>
            </a:extLst>
          </p:cNvPr>
          <p:cNvPicPr>
            <a:picLocks noChangeAspect="1"/>
          </p:cNvPicPr>
          <p:nvPr/>
        </p:nvPicPr>
        <p:blipFill rotWithShape="1">
          <a:blip r:embed="rId2">
            <a:extLst>
              <a:ext uri="{28A0092B-C50C-407E-A947-70E740481C1C}">
                <a14:useLocalDpi xmlns:a14="http://schemas.microsoft.com/office/drawing/2010/main" val="0"/>
              </a:ext>
            </a:extLst>
          </a:blip>
          <a:srcRect l="11659" r="1165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xmlns="" id="{F13F0061-2F0B-614B-EE0B-909C3F355D06}"/>
              </a:ext>
            </a:extLst>
          </p:cNvPr>
          <p:cNvSpPr/>
          <p:nvPr/>
        </p:nvSpPr>
        <p:spPr>
          <a:xfrm>
            <a:off x="381000" y="180975"/>
            <a:ext cx="11430000" cy="6496050"/>
          </a:xfrm>
          <a:prstGeom prst="roundRect">
            <a:avLst>
              <a:gd name="adj" fmla="val 7631"/>
            </a:avLst>
          </a:prstGeom>
          <a:solidFill>
            <a:schemeClr val="accent4">
              <a:lumMod val="75000"/>
            </a:schemeClr>
          </a:solidFill>
          <a:ln w="57150">
            <a:solidFill>
              <a:srgbClr val="FFFF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phic 4">
            <a:extLst>
              <a:ext uri="{FF2B5EF4-FFF2-40B4-BE49-F238E27FC236}">
                <a16:creationId xmlns:a16="http://schemas.microsoft.com/office/drawing/2014/main" xmlns="" id="{E7E8AE92-DC3E-112B-B640-C866D59808E1}"/>
              </a:ext>
            </a:extLst>
          </p:cNvPr>
          <p:cNvGrpSpPr>
            <a:grpSpLocks noChangeAspect="1"/>
          </p:cNvGrpSpPr>
          <p:nvPr/>
        </p:nvGrpSpPr>
        <p:grpSpPr>
          <a:xfrm rot="21195547" flipH="1">
            <a:off x="9776424" y="1446285"/>
            <a:ext cx="1383927" cy="1522602"/>
            <a:chOff x="5353543" y="910191"/>
            <a:chExt cx="4866449" cy="5354087"/>
          </a:xfrm>
          <a:solidFill>
            <a:schemeClr val="accent4">
              <a:lumMod val="60000"/>
              <a:lumOff val="40000"/>
            </a:schemeClr>
          </a:solidFill>
        </p:grpSpPr>
        <p:sp>
          <p:nvSpPr>
            <p:cNvPr id="23" name="Freeform: Shape 22">
              <a:extLst>
                <a:ext uri="{FF2B5EF4-FFF2-40B4-BE49-F238E27FC236}">
                  <a16:creationId xmlns:a16="http://schemas.microsoft.com/office/drawing/2014/main" xmlns="" id="{E27565DC-EEFC-D666-2831-443C71DF3F1C}"/>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AA2035BC-5E32-C4C6-91B7-AA6E881C921C}"/>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xmlns="" id="{12A58A7B-2C6A-3141-E731-626CC46093AD}"/>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2D58CDD7-6486-48FA-7364-1AA77B01A297}"/>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1D9779BA-5905-4AE2-5B74-610413276230}"/>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A04F77B2-37E6-BBE1-3B84-20B964501B83}"/>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45F61E34-4EBA-7966-8B68-445066455341}"/>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xmlns="" id="{C9B2FDA4-45E5-D93A-7464-71A877C7375C}"/>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xmlns="" id="{A234EC14-585F-B7EE-78CF-0F7BCD5C7BCB}"/>
              </a:ext>
            </a:extLst>
          </p:cNvPr>
          <p:cNvGrpSpPr>
            <a:grpSpLocks noChangeAspect="1"/>
          </p:cNvGrpSpPr>
          <p:nvPr/>
        </p:nvGrpSpPr>
        <p:grpSpPr>
          <a:xfrm rot="404453">
            <a:off x="993759" y="1500710"/>
            <a:ext cx="1383927" cy="1522602"/>
            <a:chOff x="5353543" y="910191"/>
            <a:chExt cx="4866449" cy="5354087"/>
          </a:xfrm>
          <a:solidFill>
            <a:schemeClr val="accent4">
              <a:lumMod val="60000"/>
              <a:lumOff val="40000"/>
            </a:schemeClr>
          </a:solidFill>
        </p:grpSpPr>
        <p:sp>
          <p:nvSpPr>
            <p:cNvPr id="14" name="Freeform: Shape 13">
              <a:extLst>
                <a:ext uri="{FF2B5EF4-FFF2-40B4-BE49-F238E27FC236}">
                  <a16:creationId xmlns:a16="http://schemas.microsoft.com/office/drawing/2014/main" xmlns="" id="{101C9080-B1BA-705D-B3B7-5E91EA233CA1}"/>
                </a:ext>
              </a:extLst>
            </p:cNvPr>
            <p:cNvSpPr/>
            <p:nvPr/>
          </p:nvSpPr>
          <p:spPr>
            <a:xfrm>
              <a:off x="6541589" y="2120504"/>
              <a:ext cx="3327945" cy="4143774"/>
            </a:xfrm>
            <a:custGeom>
              <a:avLst/>
              <a:gdLst>
                <a:gd name="connsiteX0" fmla="*/ 3327946 w 3327945"/>
                <a:gd name="connsiteY0" fmla="*/ 4115064 h 4143774"/>
                <a:gd name="connsiteX1" fmla="*/ 3198110 w 3327945"/>
                <a:gd name="connsiteY1" fmla="*/ 4143775 h 4143774"/>
                <a:gd name="connsiteX2" fmla="*/ 1814257 w 3327945"/>
                <a:gd name="connsiteY2" fmla="*/ 1978227 h 4143774"/>
                <a:gd name="connsiteX3" fmla="*/ 1149447 w 3327945"/>
                <a:gd name="connsiteY3" fmla="*/ 1291851 h 4143774"/>
                <a:gd name="connsiteX4" fmla="*/ 0 w 3327945"/>
                <a:gd name="connsiteY4" fmla="*/ 90151 h 4143774"/>
                <a:gd name="connsiteX5" fmla="*/ 97808 w 3327945"/>
                <a:gd name="connsiteY5" fmla="*/ 0 h 4143774"/>
                <a:gd name="connsiteX6" fmla="*/ 1244639 w 3327945"/>
                <a:gd name="connsiteY6" fmla="*/ 1198956 h 4143774"/>
                <a:gd name="connsiteX7" fmla="*/ 1910534 w 3327945"/>
                <a:gd name="connsiteY7" fmla="*/ 1886480 h 4143774"/>
                <a:gd name="connsiteX8" fmla="*/ 3327946 w 3327945"/>
                <a:gd name="connsiteY8" fmla="*/ 4115064 h 414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7945" h="4143774">
                  <a:moveTo>
                    <a:pt x="3327946" y="4115064"/>
                  </a:moveTo>
                  <a:lnTo>
                    <a:pt x="3198110" y="4143775"/>
                  </a:lnTo>
                  <a:cubicBezTo>
                    <a:pt x="3016021" y="3319588"/>
                    <a:pt x="2362950" y="2553524"/>
                    <a:pt x="1814257" y="1978227"/>
                  </a:cubicBezTo>
                  <a:cubicBezTo>
                    <a:pt x="1594780" y="1748095"/>
                    <a:pt x="1378430" y="1526449"/>
                    <a:pt x="1149447" y="1291851"/>
                  </a:cubicBezTo>
                  <a:cubicBezTo>
                    <a:pt x="779271" y="912615"/>
                    <a:pt x="396462" y="520428"/>
                    <a:pt x="0" y="90151"/>
                  </a:cubicBezTo>
                  <a:lnTo>
                    <a:pt x="97808" y="0"/>
                  </a:lnTo>
                  <a:cubicBezTo>
                    <a:pt x="492930" y="428873"/>
                    <a:pt x="875101" y="820359"/>
                    <a:pt x="1244639" y="1198956"/>
                  </a:cubicBezTo>
                  <a:cubicBezTo>
                    <a:pt x="1473941" y="1433873"/>
                    <a:pt x="1690546" y="1655775"/>
                    <a:pt x="1910534" y="1886480"/>
                  </a:cubicBezTo>
                  <a:cubicBezTo>
                    <a:pt x="2471093" y="2474283"/>
                    <a:pt x="3138839" y="3258785"/>
                    <a:pt x="3327946" y="4115064"/>
                  </a:cubicBezTo>
                  <a:close/>
                </a:path>
              </a:pathLst>
            </a:custGeom>
            <a:grpFill/>
            <a:ln w="63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150E6539-08AC-44F1-3480-B36F75D66DD9}"/>
                </a:ext>
              </a:extLst>
            </p:cNvPr>
            <p:cNvSpPr/>
            <p:nvPr/>
          </p:nvSpPr>
          <p:spPr>
            <a:xfrm>
              <a:off x="6017460" y="4174066"/>
              <a:ext cx="3069614" cy="866331"/>
            </a:xfrm>
            <a:custGeom>
              <a:avLst/>
              <a:gdLst>
                <a:gd name="connsiteX0" fmla="*/ 3069614 w 3069614"/>
                <a:gd name="connsiteY0" fmla="*/ 655956 h 866331"/>
                <a:gd name="connsiteX1" fmla="*/ 3029037 w 3069614"/>
                <a:gd name="connsiteY1" fmla="*/ 676819 h 866331"/>
                <a:gd name="connsiteX2" fmla="*/ 0 w 3069614"/>
                <a:gd name="connsiteY2" fmla="*/ 165961 h 866331"/>
                <a:gd name="connsiteX3" fmla="*/ 60421 w 3069614"/>
                <a:gd name="connsiteY3" fmla="*/ 137123 h 866331"/>
                <a:gd name="connsiteX4" fmla="*/ 1477578 w 3069614"/>
                <a:gd name="connsiteY4" fmla="*/ 83530 h 866331"/>
                <a:gd name="connsiteX5" fmla="*/ 3069614 w 3069614"/>
                <a:gd name="connsiteY5" fmla="*/ 655956 h 8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9614" h="866331">
                  <a:moveTo>
                    <a:pt x="3069614" y="655956"/>
                  </a:moveTo>
                  <a:cubicBezTo>
                    <a:pt x="3056918" y="663485"/>
                    <a:pt x="3043328" y="670439"/>
                    <a:pt x="3029037" y="676819"/>
                  </a:cubicBezTo>
                  <a:cubicBezTo>
                    <a:pt x="2269863" y="1017774"/>
                    <a:pt x="959191" y="928069"/>
                    <a:pt x="0" y="165961"/>
                  </a:cubicBezTo>
                  <a:cubicBezTo>
                    <a:pt x="20098" y="155817"/>
                    <a:pt x="40195" y="146246"/>
                    <a:pt x="60421" y="137123"/>
                  </a:cubicBezTo>
                  <a:cubicBezTo>
                    <a:pt x="512006" y="-65702"/>
                    <a:pt x="998238" y="-7834"/>
                    <a:pt x="1477578" y="83530"/>
                  </a:cubicBezTo>
                  <a:cubicBezTo>
                    <a:pt x="2029013" y="188738"/>
                    <a:pt x="2606288" y="326230"/>
                    <a:pt x="3069614" y="655956"/>
                  </a:cubicBezTo>
                  <a:close/>
                </a:path>
              </a:pathLst>
            </a:custGeom>
            <a:grpFill/>
            <a:ln w="63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D59778EF-E87B-D0C9-D313-C74F8F31C174}"/>
                </a:ext>
              </a:extLst>
            </p:cNvPr>
            <p:cNvSpPr/>
            <p:nvPr/>
          </p:nvSpPr>
          <p:spPr>
            <a:xfrm>
              <a:off x="7642235" y="1298805"/>
              <a:ext cx="668605" cy="2604437"/>
            </a:xfrm>
            <a:custGeom>
              <a:avLst/>
              <a:gdLst>
                <a:gd name="connsiteX0" fmla="*/ 653191 w 668605"/>
                <a:gd name="connsiteY0" fmla="*/ 2604438 h 2604437"/>
                <a:gd name="connsiteX1" fmla="*/ 18750 w 668605"/>
                <a:gd name="connsiteY1" fmla="*/ 0 h 2604437"/>
                <a:gd name="connsiteX2" fmla="*/ 585434 w 668605"/>
                <a:gd name="connsiteY2" fmla="*/ 1099426 h 2604437"/>
                <a:gd name="connsiteX3" fmla="*/ 653191 w 668605"/>
                <a:gd name="connsiteY3" fmla="*/ 2604438 h 2604437"/>
              </a:gdLst>
              <a:ahLst/>
              <a:cxnLst>
                <a:cxn ang="0">
                  <a:pos x="connsiteX0" y="connsiteY0"/>
                </a:cxn>
                <a:cxn ang="0">
                  <a:pos x="connsiteX1" y="connsiteY1"/>
                </a:cxn>
                <a:cxn ang="0">
                  <a:pos x="connsiteX2" y="connsiteY2"/>
                </a:cxn>
                <a:cxn ang="0">
                  <a:pos x="connsiteX3" y="connsiteY3"/>
                </a:cxn>
              </a:cxnLst>
              <a:rect l="l" t="t" r="r" b="b"/>
              <a:pathLst>
                <a:path w="668605" h="2604437">
                  <a:moveTo>
                    <a:pt x="653191" y="2604438"/>
                  </a:moveTo>
                  <a:cubicBezTo>
                    <a:pt x="36168" y="1835886"/>
                    <a:pt x="-46902" y="1505841"/>
                    <a:pt x="18750" y="0"/>
                  </a:cubicBezTo>
                  <a:cubicBezTo>
                    <a:pt x="442710" y="179346"/>
                    <a:pt x="531139" y="686886"/>
                    <a:pt x="585434" y="1099426"/>
                  </a:cubicBezTo>
                  <a:cubicBezTo>
                    <a:pt x="649746" y="1587443"/>
                    <a:pt x="693259" y="2111508"/>
                    <a:pt x="653191" y="2604438"/>
                  </a:cubicBezTo>
                  <a:close/>
                </a:path>
              </a:pathLst>
            </a:custGeom>
            <a:grpFill/>
            <a:ln w="63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29EDF61-900E-F6A8-C6C0-C30931E3DA85}"/>
                </a:ext>
              </a:extLst>
            </p:cNvPr>
            <p:cNvSpPr/>
            <p:nvPr/>
          </p:nvSpPr>
          <p:spPr>
            <a:xfrm>
              <a:off x="9337657" y="3301468"/>
              <a:ext cx="882336" cy="1862937"/>
            </a:xfrm>
            <a:custGeom>
              <a:avLst/>
              <a:gdLst>
                <a:gd name="connsiteX0" fmla="*/ 2454 w 882336"/>
                <a:gd name="connsiteY0" fmla="*/ 1862938 h 1862937"/>
                <a:gd name="connsiteX1" fmla="*/ 810819 w 882336"/>
                <a:gd name="connsiteY1" fmla="*/ 0 h 1862937"/>
                <a:gd name="connsiteX2" fmla="*/ 650039 w 882336"/>
                <a:gd name="connsiteY2" fmla="*/ 923143 h 1862937"/>
                <a:gd name="connsiteX3" fmla="*/ 2454 w 882336"/>
                <a:gd name="connsiteY3" fmla="*/ 1862938 h 1862937"/>
              </a:gdLst>
              <a:ahLst/>
              <a:cxnLst>
                <a:cxn ang="0">
                  <a:pos x="connsiteX0" y="connsiteY0"/>
                </a:cxn>
                <a:cxn ang="0">
                  <a:pos x="connsiteX1" y="connsiteY1"/>
                </a:cxn>
                <a:cxn ang="0">
                  <a:pos x="connsiteX2" y="connsiteY2"/>
                </a:cxn>
                <a:cxn ang="0">
                  <a:pos x="connsiteX3" y="connsiteY3"/>
                </a:cxn>
              </a:cxnLst>
              <a:rect l="l" t="t" r="r" b="b"/>
              <a:pathLst>
                <a:path w="882336" h="1862937">
                  <a:moveTo>
                    <a:pt x="2454" y="1862938"/>
                  </a:moveTo>
                  <a:cubicBezTo>
                    <a:pt x="-18537" y="1116589"/>
                    <a:pt x="82270" y="879247"/>
                    <a:pt x="810819" y="0"/>
                  </a:cubicBezTo>
                  <a:cubicBezTo>
                    <a:pt x="984805" y="302228"/>
                    <a:pt x="805970" y="649179"/>
                    <a:pt x="650039" y="923143"/>
                  </a:cubicBezTo>
                  <a:cubicBezTo>
                    <a:pt x="465589" y="1247254"/>
                    <a:pt x="252109" y="1583551"/>
                    <a:pt x="2454" y="1862938"/>
                  </a:cubicBezTo>
                  <a:close/>
                </a:path>
              </a:pathLst>
            </a:custGeom>
            <a:grpFill/>
            <a:ln w="63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BD3681EE-0E3B-F45C-3292-2C3627ABA36F}"/>
                </a:ext>
              </a:extLst>
            </p:cNvPr>
            <p:cNvSpPr/>
            <p:nvPr/>
          </p:nvSpPr>
          <p:spPr>
            <a:xfrm>
              <a:off x="7484766" y="5269028"/>
              <a:ext cx="1933884" cy="754838"/>
            </a:xfrm>
            <a:custGeom>
              <a:avLst/>
              <a:gdLst>
                <a:gd name="connsiteX0" fmla="*/ 1933885 w 1933884"/>
                <a:gd name="connsiteY0" fmla="*/ 33508 h 754838"/>
                <a:gd name="connsiteX1" fmla="*/ 0 w 1933884"/>
                <a:gd name="connsiteY1" fmla="*/ 653402 h 754838"/>
                <a:gd name="connsiteX2" fmla="*/ 934499 w 1933884"/>
                <a:gd name="connsiteY2" fmla="*/ 584879 h 754838"/>
                <a:gd name="connsiteX3" fmla="*/ 1933885 w 1933884"/>
                <a:gd name="connsiteY3" fmla="*/ 33508 h 754838"/>
              </a:gdLst>
              <a:ahLst/>
              <a:cxnLst>
                <a:cxn ang="0">
                  <a:pos x="connsiteX0" y="connsiteY0"/>
                </a:cxn>
                <a:cxn ang="0">
                  <a:pos x="connsiteX1" y="connsiteY1"/>
                </a:cxn>
                <a:cxn ang="0">
                  <a:pos x="connsiteX2" y="connsiteY2"/>
                </a:cxn>
                <a:cxn ang="0">
                  <a:pos x="connsiteX3" y="connsiteY3"/>
                </a:cxn>
              </a:cxnLst>
              <a:rect l="l" t="t" r="r" b="b"/>
              <a:pathLst>
                <a:path w="1933884" h="754838">
                  <a:moveTo>
                    <a:pt x="1933885" y="33508"/>
                  </a:moveTo>
                  <a:cubicBezTo>
                    <a:pt x="1193277" y="-61302"/>
                    <a:pt x="947132" y="15515"/>
                    <a:pt x="0" y="653402"/>
                  </a:cubicBezTo>
                  <a:cubicBezTo>
                    <a:pt x="283533" y="856482"/>
                    <a:pt x="646436" y="712865"/>
                    <a:pt x="934499" y="584879"/>
                  </a:cubicBezTo>
                  <a:cubicBezTo>
                    <a:pt x="1275390" y="433415"/>
                    <a:pt x="1631211" y="254325"/>
                    <a:pt x="1933885" y="33508"/>
                  </a:cubicBezTo>
                  <a:close/>
                </a:path>
              </a:pathLst>
            </a:custGeom>
            <a:grpFill/>
            <a:ln w="637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821F42EC-A87B-BF49-E7E8-25ABCA600ACC}"/>
                </a:ext>
              </a:extLst>
            </p:cNvPr>
            <p:cNvSpPr/>
            <p:nvPr/>
          </p:nvSpPr>
          <p:spPr>
            <a:xfrm>
              <a:off x="5759128" y="2841356"/>
              <a:ext cx="2441489" cy="1113374"/>
            </a:xfrm>
            <a:custGeom>
              <a:avLst/>
              <a:gdLst>
                <a:gd name="connsiteX0" fmla="*/ 2441298 w 2441489"/>
                <a:gd name="connsiteY0" fmla="*/ 1111780 h 1113374"/>
                <a:gd name="connsiteX1" fmla="*/ 2441489 w 2441489"/>
                <a:gd name="connsiteY1" fmla="*/ 1112354 h 1113374"/>
                <a:gd name="connsiteX2" fmla="*/ 2441362 w 2441489"/>
                <a:gd name="connsiteY2" fmla="*/ 1113247 h 1113374"/>
                <a:gd name="connsiteX3" fmla="*/ 2441362 w 2441489"/>
                <a:gd name="connsiteY3" fmla="*/ 1113375 h 1113374"/>
                <a:gd name="connsiteX4" fmla="*/ 0 w 2441489"/>
                <a:gd name="connsiteY4" fmla="*/ 806 h 1113374"/>
                <a:gd name="connsiteX5" fmla="*/ 134749 w 2441489"/>
                <a:gd name="connsiteY5" fmla="*/ 869 h 1113374"/>
                <a:gd name="connsiteX6" fmla="*/ 2441298 w 2441489"/>
                <a:gd name="connsiteY6" fmla="*/ 1111780 h 111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1489" h="1113374">
                  <a:moveTo>
                    <a:pt x="2441298" y="1111780"/>
                  </a:moveTo>
                  <a:cubicBezTo>
                    <a:pt x="2441426" y="1111907"/>
                    <a:pt x="2441489" y="1112099"/>
                    <a:pt x="2441489" y="1112354"/>
                  </a:cubicBezTo>
                  <a:cubicBezTo>
                    <a:pt x="2441489" y="1112673"/>
                    <a:pt x="2441362" y="1112992"/>
                    <a:pt x="2441362" y="1113247"/>
                  </a:cubicBezTo>
                  <a:cubicBezTo>
                    <a:pt x="2441362" y="1113311"/>
                    <a:pt x="2441362" y="1113311"/>
                    <a:pt x="2441362" y="1113375"/>
                  </a:cubicBezTo>
                  <a:cubicBezTo>
                    <a:pt x="816786" y="966759"/>
                    <a:pt x="497843" y="539162"/>
                    <a:pt x="0" y="806"/>
                  </a:cubicBezTo>
                  <a:cubicBezTo>
                    <a:pt x="45299" y="-279"/>
                    <a:pt x="90215" y="-279"/>
                    <a:pt x="134749" y="869"/>
                  </a:cubicBezTo>
                  <a:cubicBezTo>
                    <a:pt x="1039453" y="24348"/>
                    <a:pt x="1790843" y="506049"/>
                    <a:pt x="2441298" y="1111780"/>
                  </a:cubicBezTo>
                  <a:close/>
                </a:path>
              </a:pathLst>
            </a:custGeom>
            <a:grpFill/>
            <a:ln w="63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6051DF1C-E762-2B9E-DDF3-492FF13B27D2}"/>
                </a:ext>
              </a:extLst>
            </p:cNvPr>
            <p:cNvSpPr/>
            <p:nvPr/>
          </p:nvSpPr>
          <p:spPr>
            <a:xfrm>
              <a:off x="5353543" y="910191"/>
              <a:ext cx="1969805" cy="2078012"/>
            </a:xfrm>
            <a:custGeom>
              <a:avLst/>
              <a:gdLst>
                <a:gd name="connsiteX0" fmla="*/ 1969805 w 1969805"/>
                <a:gd name="connsiteY0" fmla="*/ 2078012 h 2078012"/>
                <a:gd name="connsiteX1" fmla="*/ 0 w 1969805"/>
                <a:gd name="connsiteY1" fmla="*/ 0 h 2078012"/>
                <a:gd name="connsiteX2" fmla="*/ 1704710 w 1969805"/>
                <a:gd name="connsiteY2" fmla="*/ 1370582 h 2078012"/>
                <a:gd name="connsiteX3" fmla="*/ 1969805 w 1969805"/>
                <a:gd name="connsiteY3" fmla="*/ 2078012 h 2078012"/>
              </a:gdLst>
              <a:ahLst/>
              <a:cxnLst>
                <a:cxn ang="0">
                  <a:pos x="connsiteX0" y="connsiteY0"/>
                </a:cxn>
                <a:cxn ang="0">
                  <a:pos x="connsiteX1" y="connsiteY1"/>
                </a:cxn>
                <a:cxn ang="0">
                  <a:pos x="connsiteX2" y="connsiteY2"/>
                </a:cxn>
                <a:cxn ang="0">
                  <a:pos x="connsiteX3" y="connsiteY3"/>
                </a:cxn>
              </a:cxnLst>
              <a:rect l="l" t="t" r="r" b="b"/>
              <a:pathLst>
                <a:path w="1969805" h="2078012">
                  <a:moveTo>
                    <a:pt x="1969805" y="2078012"/>
                  </a:moveTo>
                  <a:cubicBezTo>
                    <a:pt x="1102935" y="1566644"/>
                    <a:pt x="390464" y="942347"/>
                    <a:pt x="0" y="0"/>
                  </a:cubicBezTo>
                  <a:cubicBezTo>
                    <a:pt x="728038" y="112546"/>
                    <a:pt x="1369306" y="729506"/>
                    <a:pt x="1704710" y="1370582"/>
                  </a:cubicBezTo>
                  <a:cubicBezTo>
                    <a:pt x="1823508" y="1597652"/>
                    <a:pt x="1888139" y="1837354"/>
                    <a:pt x="1969805" y="2078012"/>
                  </a:cubicBezTo>
                  <a:close/>
                </a:path>
              </a:pathLst>
            </a:custGeom>
            <a:grpFill/>
            <a:ln w="637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AAD65A0E-DB9F-C581-7424-0DEF926B4CE4}"/>
                </a:ext>
              </a:extLst>
            </p:cNvPr>
            <p:cNvSpPr/>
            <p:nvPr/>
          </p:nvSpPr>
          <p:spPr>
            <a:xfrm>
              <a:off x="8748476" y="1931332"/>
              <a:ext cx="583034" cy="2696248"/>
            </a:xfrm>
            <a:custGeom>
              <a:avLst/>
              <a:gdLst>
                <a:gd name="connsiteX0" fmla="*/ 185794 w 583034"/>
                <a:gd name="connsiteY0" fmla="*/ 2696248 h 2696248"/>
                <a:gd name="connsiteX1" fmla="*/ 242004 w 583034"/>
                <a:gd name="connsiteY1" fmla="*/ 0 h 2696248"/>
                <a:gd name="connsiteX2" fmla="*/ 282708 w 583034"/>
                <a:gd name="connsiteY2" fmla="*/ 2502228 h 2696248"/>
                <a:gd name="connsiteX3" fmla="*/ 185794 w 583034"/>
                <a:gd name="connsiteY3" fmla="*/ 2696248 h 2696248"/>
              </a:gdLst>
              <a:ahLst/>
              <a:cxnLst>
                <a:cxn ang="0">
                  <a:pos x="connsiteX0" y="connsiteY0"/>
                </a:cxn>
                <a:cxn ang="0">
                  <a:pos x="connsiteX1" y="connsiteY1"/>
                </a:cxn>
                <a:cxn ang="0">
                  <a:pos x="connsiteX2" y="connsiteY2"/>
                </a:cxn>
                <a:cxn ang="0">
                  <a:pos x="connsiteX3" y="connsiteY3"/>
                </a:cxn>
              </a:cxnLst>
              <a:rect l="l" t="t" r="r" b="b"/>
              <a:pathLst>
                <a:path w="583034" h="2696248">
                  <a:moveTo>
                    <a:pt x="185794" y="2696248"/>
                  </a:moveTo>
                  <a:cubicBezTo>
                    <a:pt x="-138764" y="1818468"/>
                    <a:pt x="15381" y="886074"/>
                    <a:pt x="242004" y="0"/>
                  </a:cubicBezTo>
                  <a:cubicBezTo>
                    <a:pt x="814621" y="432191"/>
                    <a:pt x="551057" y="1903388"/>
                    <a:pt x="282708" y="2502228"/>
                  </a:cubicBezTo>
                  <a:cubicBezTo>
                    <a:pt x="253169" y="2568263"/>
                    <a:pt x="220885" y="2633021"/>
                    <a:pt x="185794" y="2696248"/>
                  </a:cubicBezTo>
                  <a:close/>
                </a:path>
              </a:pathLst>
            </a:custGeom>
            <a:grpFill/>
            <a:ln w="6379" cap="flat">
              <a:noFill/>
              <a:prstDash val="solid"/>
              <a:miter/>
            </a:ln>
          </p:spPr>
          <p:txBody>
            <a:bodyPr rtlCol="0" anchor="ctr"/>
            <a:lstStyle/>
            <a:p>
              <a:endParaRPr lang="en-US"/>
            </a:p>
          </p:txBody>
        </p:sp>
      </p:grpSp>
      <p:sp>
        <p:nvSpPr>
          <p:cNvPr id="6" name="Rectangle: Rounded Corners 5">
            <a:extLst>
              <a:ext uri="{FF2B5EF4-FFF2-40B4-BE49-F238E27FC236}">
                <a16:creationId xmlns:a16="http://schemas.microsoft.com/office/drawing/2014/main" xmlns="" id="{1D0E4234-D397-28CA-A7D4-A78E6E6C1B85}"/>
              </a:ext>
            </a:extLst>
          </p:cNvPr>
          <p:cNvSpPr/>
          <p:nvPr/>
        </p:nvSpPr>
        <p:spPr>
          <a:xfrm>
            <a:off x="1187048" y="569850"/>
            <a:ext cx="3080152" cy="509196"/>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hemistry - Free education icons">
            <a:extLst>
              <a:ext uri="{FF2B5EF4-FFF2-40B4-BE49-F238E27FC236}">
                <a16:creationId xmlns:a16="http://schemas.microsoft.com/office/drawing/2014/main" xmlns="" id="{B87D048C-E042-FF3E-7C32-2D16462ACD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364671"/>
            <a:ext cx="809625" cy="809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41B29D1A-76E8-1ECE-1359-69D14EE687F0}"/>
              </a:ext>
            </a:extLst>
          </p:cNvPr>
          <p:cNvSpPr txBox="1"/>
          <p:nvPr/>
        </p:nvSpPr>
        <p:spPr>
          <a:xfrm>
            <a:off x="1469534" y="622322"/>
            <a:ext cx="2520242" cy="430887"/>
          </a:xfrm>
          <a:prstGeom prst="rect">
            <a:avLst/>
          </a:prstGeom>
          <a:noFill/>
        </p:spPr>
        <p:txBody>
          <a:bodyPr wrap="none" rtlCol="0">
            <a:spAutoFit/>
          </a:bodyPr>
          <a:lstStyle/>
          <a:p>
            <a:r>
              <a:rPr lang="en-US" sz="2200" b="1" smtClean="0">
                <a:solidFill>
                  <a:schemeClr val="bg1"/>
                </a:solidFill>
              </a:rPr>
              <a:t>CÂU HỎI ÔN TẬP</a:t>
            </a:r>
            <a:endParaRPr lang="en-US" sz="2200" b="1" dirty="0">
              <a:solidFill>
                <a:schemeClr val="bg1"/>
              </a:solidFill>
            </a:endParaRPr>
          </a:p>
        </p:txBody>
      </p:sp>
      <p:sp>
        <p:nvSpPr>
          <p:cNvPr id="9" name="Rectangle: Rounded Corners 8">
            <a:extLst>
              <a:ext uri="{FF2B5EF4-FFF2-40B4-BE49-F238E27FC236}">
                <a16:creationId xmlns:a16="http://schemas.microsoft.com/office/drawing/2014/main" xmlns="" id="{2C41108E-7273-54C9-EDAE-C3AF4BF04951}"/>
              </a:ext>
            </a:extLst>
          </p:cNvPr>
          <p:cNvSpPr/>
          <p:nvPr/>
        </p:nvSpPr>
        <p:spPr>
          <a:xfrm>
            <a:off x="1657586" y="1901826"/>
            <a:ext cx="8876828" cy="4346574"/>
          </a:xfrm>
          <a:prstGeom prst="roundRect">
            <a:avLst>
              <a:gd name="adj" fmla="val 84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8FDCC35-8099-BECE-8DE0-04FBB8C52221}"/>
              </a:ext>
            </a:extLst>
          </p:cNvPr>
          <p:cNvSpPr txBox="1"/>
          <p:nvPr/>
        </p:nvSpPr>
        <p:spPr>
          <a:xfrm>
            <a:off x="2176558" y="2090037"/>
            <a:ext cx="8247768" cy="3970318"/>
          </a:xfrm>
          <a:prstGeom prst="rect">
            <a:avLst/>
          </a:prstGeom>
          <a:noFill/>
        </p:spPr>
        <p:txBody>
          <a:bodyPr wrap="square">
            <a:spAutoFit/>
          </a:bodyPr>
          <a:lstStyle/>
          <a:p>
            <a:pPr>
              <a:lnSpc>
                <a:spcPct val="150000"/>
              </a:lnSpc>
            </a:pPr>
            <a:r>
              <a:rPr lang="en-US" sz="2800" b="1" smtClean="0">
                <a:solidFill>
                  <a:srgbClr val="FF0000"/>
                </a:solidFill>
              </a:rPr>
              <a:t>Câu 10. </a:t>
            </a:r>
            <a:r>
              <a:rPr lang="en-US" sz="2800"/>
              <a:t>Cho phương trình</a:t>
            </a:r>
            <a:r>
              <a:rPr lang="en-US" sz="2800"/>
              <a:t>: </a:t>
            </a:r>
            <a:r>
              <a:rPr lang="en-US" sz="2800" smtClean="0"/>
              <a:t>S</a:t>
            </a:r>
            <a:r>
              <a:rPr lang="en-US" sz="2800" baseline="30000" smtClean="0"/>
              <a:t>2-</a:t>
            </a:r>
            <a:r>
              <a:rPr lang="en-US" sz="2800"/>
              <a:t> + H</a:t>
            </a:r>
            <a:r>
              <a:rPr lang="en-US" sz="2800" baseline="-25000"/>
              <a:t>2</a:t>
            </a:r>
            <a:r>
              <a:rPr lang="en-US" sz="2800"/>
              <a:t>O ⇌ HS</a:t>
            </a:r>
            <a:r>
              <a:rPr lang="en-US" sz="2800" baseline="30000"/>
              <a:t>-</a:t>
            </a:r>
            <a:r>
              <a:rPr lang="en-US" sz="2800"/>
              <a:t> </a:t>
            </a:r>
            <a:r>
              <a:rPr lang="en-US" sz="2800"/>
              <a:t>+ </a:t>
            </a:r>
            <a:r>
              <a:rPr lang="en-US" sz="2800" smtClean="0"/>
              <a:t>OH</a:t>
            </a:r>
            <a:r>
              <a:rPr lang="en-US" sz="2800" baseline="30000" smtClean="0"/>
              <a:t>-</a:t>
            </a:r>
            <a:r>
              <a:rPr lang="en-US" sz="2800" smtClean="0"/>
              <a:t> </a:t>
            </a:r>
            <a:r>
              <a:rPr lang="en-US" sz="2800"/>
              <a:t>Phát biểu nào sau đây là đúng?</a:t>
            </a:r>
          </a:p>
          <a:p>
            <a:pPr>
              <a:lnSpc>
                <a:spcPct val="150000"/>
              </a:lnSpc>
            </a:pPr>
            <a:r>
              <a:rPr lang="en-US" sz="2800" b="1" smtClean="0"/>
              <a:t>A</a:t>
            </a:r>
            <a:r>
              <a:rPr lang="en-US" sz="2800" b="1"/>
              <a:t>.</a:t>
            </a:r>
            <a:r>
              <a:rPr lang="en-US" sz="2800"/>
              <a:t> H</a:t>
            </a:r>
            <a:r>
              <a:rPr lang="en-US" sz="2800" baseline="-25000"/>
              <a:t>2</a:t>
            </a:r>
            <a:r>
              <a:rPr lang="en-US" sz="2800"/>
              <a:t>O là base.   	</a:t>
            </a:r>
            <a:r>
              <a:rPr lang="en-US" sz="2800"/>
              <a:t>	</a:t>
            </a:r>
            <a:endParaRPr lang="en-US" sz="2800" smtClean="0"/>
          </a:p>
          <a:p>
            <a:pPr>
              <a:lnSpc>
                <a:spcPct val="150000"/>
              </a:lnSpc>
            </a:pPr>
            <a:r>
              <a:rPr lang="en-US" sz="2800" b="1" smtClean="0"/>
              <a:t>B</a:t>
            </a:r>
            <a:r>
              <a:rPr lang="en-US" sz="2800" b="1"/>
              <a:t>.</a:t>
            </a:r>
            <a:r>
              <a:rPr lang="en-US" sz="2800"/>
              <a:t> S</a:t>
            </a:r>
            <a:r>
              <a:rPr lang="en-US" sz="2800" baseline="30000"/>
              <a:t>2-</a:t>
            </a:r>
            <a:r>
              <a:rPr lang="en-US" sz="2800"/>
              <a:t> là base.</a:t>
            </a:r>
          </a:p>
          <a:p>
            <a:pPr>
              <a:lnSpc>
                <a:spcPct val="150000"/>
              </a:lnSpc>
            </a:pPr>
            <a:r>
              <a:rPr lang="en-US" sz="2800" b="1" smtClean="0"/>
              <a:t>C</a:t>
            </a:r>
            <a:r>
              <a:rPr lang="en-US" sz="2800" b="1"/>
              <a:t>.</a:t>
            </a:r>
            <a:r>
              <a:rPr lang="en-US" sz="2800"/>
              <a:t> HS</a:t>
            </a:r>
            <a:r>
              <a:rPr lang="en-US" sz="2800" baseline="30000"/>
              <a:t>-</a:t>
            </a:r>
            <a:r>
              <a:rPr lang="en-US" sz="2800"/>
              <a:t> là base.   	</a:t>
            </a:r>
            <a:r>
              <a:rPr lang="en-US" sz="2800"/>
              <a:t>	</a:t>
            </a:r>
            <a:endParaRPr lang="en-US" sz="2800" smtClean="0"/>
          </a:p>
          <a:p>
            <a:pPr>
              <a:lnSpc>
                <a:spcPct val="150000"/>
              </a:lnSpc>
            </a:pPr>
            <a:r>
              <a:rPr lang="en-US" sz="2800" b="1" smtClean="0"/>
              <a:t>D</a:t>
            </a:r>
            <a:r>
              <a:rPr lang="en-US" sz="2800" b="1"/>
              <a:t>.</a:t>
            </a:r>
            <a:r>
              <a:rPr lang="en-US" sz="2800"/>
              <a:t> S</a:t>
            </a:r>
            <a:r>
              <a:rPr lang="en-US" sz="2800" baseline="30000"/>
              <a:t>2-</a:t>
            </a:r>
            <a:r>
              <a:rPr lang="en-US" sz="2800"/>
              <a:t> là acid.</a:t>
            </a:r>
          </a:p>
        </p:txBody>
      </p:sp>
      <p:sp>
        <p:nvSpPr>
          <p:cNvPr id="2" name="5-Point Star 1"/>
          <p:cNvSpPr/>
          <p:nvPr/>
        </p:nvSpPr>
        <p:spPr>
          <a:xfrm>
            <a:off x="1858860" y="3803594"/>
            <a:ext cx="1047164" cy="1066800"/>
          </a:xfrm>
          <a:prstGeom prst="star5">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894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56CF4D3E-C560-EBB8-F21A-FB62E92C504C}"/>
              </a:ext>
            </a:extLst>
          </p:cNvPr>
          <p:cNvSpPr/>
          <p:nvPr/>
        </p:nvSpPr>
        <p:spPr>
          <a:xfrm rot="5400000">
            <a:off x="2668391" y="-2677725"/>
            <a:ext cx="6855219" cy="12213451"/>
          </a:xfrm>
          <a:custGeom>
            <a:avLst/>
            <a:gdLst>
              <a:gd name="connsiteX0" fmla="*/ 0 w 5871852"/>
              <a:gd name="connsiteY0" fmla="*/ 0 h 12213451"/>
              <a:gd name="connsiteX1" fmla="*/ 5871852 w 5871852"/>
              <a:gd name="connsiteY1" fmla="*/ 0 h 12213451"/>
              <a:gd name="connsiteX2" fmla="*/ 5871852 w 5871852"/>
              <a:gd name="connsiteY2" fmla="*/ 12213451 h 12213451"/>
              <a:gd name="connsiteX3" fmla="*/ 0 w 5871852"/>
              <a:gd name="connsiteY3" fmla="*/ 12213451 h 12213451"/>
            </a:gdLst>
            <a:ahLst/>
            <a:cxnLst>
              <a:cxn ang="0">
                <a:pos x="connsiteX0" y="connsiteY0"/>
              </a:cxn>
              <a:cxn ang="0">
                <a:pos x="connsiteX1" y="connsiteY1"/>
              </a:cxn>
              <a:cxn ang="0">
                <a:pos x="connsiteX2" y="connsiteY2"/>
              </a:cxn>
              <a:cxn ang="0">
                <a:pos x="connsiteX3" y="connsiteY3"/>
              </a:cxn>
            </a:cxnLst>
            <a:rect l="l" t="t" r="r" b="b"/>
            <a:pathLst>
              <a:path w="5871852" h="12213451">
                <a:moveTo>
                  <a:pt x="0" y="0"/>
                </a:moveTo>
                <a:lnTo>
                  <a:pt x="5871852" y="0"/>
                </a:lnTo>
                <a:lnTo>
                  <a:pt x="5871852" y="12213451"/>
                </a:lnTo>
                <a:lnTo>
                  <a:pt x="0" y="12213451"/>
                </a:lnTo>
                <a:close/>
              </a:path>
            </a:pathLst>
          </a:custGeom>
          <a:solidFill>
            <a:srgbClr val="F5FEFF"/>
          </a:solidFill>
          <a:ln w="11741" cap="flat">
            <a:noFill/>
            <a:prstDash val="solid"/>
            <a:miter/>
          </a:ln>
        </p:spPr>
        <p:txBody>
          <a:bodyPr rtlCol="0" anchor="ctr"/>
          <a:lstStyle/>
          <a:p>
            <a:endParaRPr lang="en-US"/>
          </a:p>
        </p:txBody>
      </p:sp>
      <p:grpSp>
        <p:nvGrpSpPr>
          <p:cNvPr id="7" name="Graphic 2">
            <a:extLst>
              <a:ext uri="{FF2B5EF4-FFF2-40B4-BE49-F238E27FC236}">
                <a16:creationId xmlns:a16="http://schemas.microsoft.com/office/drawing/2014/main" xmlns="" id="{E6970051-121F-DFC8-0B82-EAA5CCD4258D}"/>
              </a:ext>
            </a:extLst>
          </p:cNvPr>
          <p:cNvGrpSpPr/>
          <p:nvPr/>
        </p:nvGrpSpPr>
        <p:grpSpPr>
          <a:xfrm rot="1963435">
            <a:off x="6349840" y="-1413262"/>
            <a:ext cx="2591811" cy="3546862"/>
            <a:chOff x="6067134" y="-1572919"/>
            <a:chExt cx="3455090" cy="4728249"/>
          </a:xfrm>
          <a:solidFill>
            <a:srgbClr val="E1F5ED"/>
          </a:solidFill>
        </p:grpSpPr>
        <p:sp>
          <p:nvSpPr>
            <p:cNvPr id="8" name="Freeform: Shape 7">
              <a:extLst>
                <a:ext uri="{FF2B5EF4-FFF2-40B4-BE49-F238E27FC236}">
                  <a16:creationId xmlns:a16="http://schemas.microsoft.com/office/drawing/2014/main" xmlns="" id="{5AC69F86-61A8-F3A7-453D-466607F35F04}"/>
                </a:ext>
              </a:extLst>
            </p:cNvPr>
            <p:cNvSpPr/>
            <p:nvPr/>
          </p:nvSpPr>
          <p:spPr>
            <a:xfrm>
              <a:off x="6941452" y="-1572919"/>
              <a:ext cx="2216976" cy="3511132"/>
            </a:xfrm>
            <a:custGeom>
              <a:avLst/>
              <a:gdLst>
                <a:gd name="connsiteX0" fmla="*/ 2161429 w 2216976"/>
                <a:gd name="connsiteY0" fmla="*/ 0 h 3511132"/>
                <a:gd name="connsiteX1" fmla="*/ 2216977 w 2216976"/>
                <a:gd name="connsiteY1" fmla="*/ 87608 h 3511132"/>
                <a:gd name="connsiteX2" fmla="*/ 995632 w 2216976"/>
                <a:gd name="connsiteY2" fmla="*/ 1678293 h 3511132"/>
                <a:gd name="connsiteX3" fmla="*/ 668569 w 2216976"/>
                <a:gd name="connsiteY3" fmla="*/ 2348506 h 3511132"/>
                <a:gd name="connsiteX4" fmla="*/ 92189 w 2216976"/>
                <a:gd name="connsiteY4" fmla="*/ 3511133 h 3511132"/>
                <a:gd name="connsiteX5" fmla="*/ 0 w 2216976"/>
                <a:gd name="connsiteY5" fmla="*/ 3463336 h 3511132"/>
                <a:gd name="connsiteX6" fmla="*/ 575090 w 2216976"/>
                <a:gd name="connsiteY6" fmla="*/ 2303293 h 3511132"/>
                <a:gd name="connsiteX7" fmla="*/ 902622 w 2216976"/>
                <a:gd name="connsiteY7" fmla="*/ 1632023 h 3511132"/>
                <a:gd name="connsiteX8" fmla="*/ 2161429 w 2216976"/>
                <a:gd name="connsiteY8" fmla="*/ 0 h 351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6976" h="3511132">
                  <a:moveTo>
                    <a:pt x="2161429" y="0"/>
                  </a:moveTo>
                  <a:lnTo>
                    <a:pt x="2216977" y="87608"/>
                  </a:lnTo>
                  <a:cubicBezTo>
                    <a:pt x="1660560" y="440154"/>
                    <a:pt x="1271961" y="1122933"/>
                    <a:pt x="995632" y="1678293"/>
                  </a:cubicBezTo>
                  <a:cubicBezTo>
                    <a:pt x="885123" y="1900484"/>
                    <a:pt x="779900" y="2118094"/>
                    <a:pt x="668569" y="2348506"/>
                  </a:cubicBezTo>
                  <a:cubicBezTo>
                    <a:pt x="488656" y="2720899"/>
                    <a:pt x="302635" y="3105975"/>
                    <a:pt x="92189" y="3511133"/>
                  </a:cubicBezTo>
                  <a:lnTo>
                    <a:pt x="0" y="3463336"/>
                  </a:lnTo>
                  <a:cubicBezTo>
                    <a:pt x="209743" y="3059470"/>
                    <a:pt x="395411" y="2675098"/>
                    <a:pt x="575090" y="2303293"/>
                  </a:cubicBezTo>
                  <a:cubicBezTo>
                    <a:pt x="686537" y="2072646"/>
                    <a:pt x="791878" y="1854801"/>
                    <a:pt x="902622" y="1632023"/>
                  </a:cubicBezTo>
                  <a:cubicBezTo>
                    <a:pt x="1185058" y="1064567"/>
                    <a:pt x="1583286" y="366169"/>
                    <a:pt x="2161429" y="0"/>
                  </a:cubicBezTo>
                  <a:close/>
                </a:path>
              </a:pathLst>
            </a:custGeom>
            <a:solidFill>
              <a:srgbClr val="E1F5ED"/>
            </a:solidFill>
            <a:ln w="1174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A4B3D49-15D0-52EE-D402-05EF2BF9A3D1}"/>
                </a:ext>
              </a:extLst>
            </p:cNvPr>
            <p:cNvSpPr/>
            <p:nvPr/>
          </p:nvSpPr>
          <p:spPr>
            <a:xfrm>
              <a:off x="8208809" y="-625437"/>
              <a:ext cx="653465" cy="2382444"/>
            </a:xfrm>
            <a:custGeom>
              <a:avLst/>
              <a:gdLst>
                <a:gd name="connsiteX0" fmla="*/ 70603 w 653465"/>
                <a:gd name="connsiteY0" fmla="*/ 0 h 2382444"/>
                <a:gd name="connsiteX1" fmla="*/ 96674 w 653465"/>
                <a:gd name="connsiteY1" fmla="*/ 24192 h 2382444"/>
                <a:gd name="connsiteX2" fmla="*/ 526494 w 653465"/>
                <a:gd name="connsiteY2" fmla="*/ 2382445 h 2382444"/>
                <a:gd name="connsiteX3" fmla="*/ 489266 w 653465"/>
                <a:gd name="connsiteY3" fmla="*/ 2345805 h 2382444"/>
                <a:gd name="connsiteX4" fmla="*/ 73422 w 653465"/>
                <a:gd name="connsiteY4" fmla="*/ 1320227 h 2382444"/>
                <a:gd name="connsiteX5" fmla="*/ 70603 w 653465"/>
                <a:gd name="connsiteY5" fmla="*/ 0 h 238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465" h="2382444">
                  <a:moveTo>
                    <a:pt x="70603" y="0"/>
                  </a:moveTo>
                  <a:cubicBezTo>
                    <a:pt x="79528" y="7281"/>
                    <a:pt x="88219" y="15502"/>
                    <a:pt x="96674" y="24192"/>
                  </a:cubicBezTo>
                  <a:cubicBezTo>
                    <a:pt x="548572" y="490652"/>
                    <a:pt x="830891" y="1476184"/>
                    <a:pt x="526494" y="2382445"/>
                  </a:cubicBezTo>
                  <a:cubicBezTo>
                    <a:pt x="513693" y="2370467"/>
                    <a:pt x="501363" y="2358136"/>
                    <a:pt x="489266" y="2345805"/>
                  </a:cubicBezTo>
                  <a:cubicBezTo>
                    <a:pt x="220453" y="2068301"/>
                    <a:pt x="133784" y="1696143"/>
                    <a:pt x="73422" y="1320227"/>
                  </a:cubicBezTo>
                  <a:cubicBezTo>
                    <a:pt x="4134" y="887707"/>
                    <a:pt x="-48243" y="427588"/>
                    <a:pt x="70603" y="0"/>
                  </a:cubicBezTo>
                  <a:close/>
                </a:path>
              </a:pathLst>
            </a:custGeom>
            <a:solidFill>
              <a:srgbClr val="E1F5ED"/>
            </a:solidFill>
            <a:ln w="1174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FFDCBC6-73AD-E864-EE31-D7DA24E20C19}"/>
                </a:ext>
              </a:extLst>
            </p:cNvPr>
            <p:cNvSpPr/>
            <p:nvPr/>
          </p:nvSpPr>
          <p:spPr>
            <a:xfrm>
              <a:off x="6067134" y="201671"/>
              <a:ext cx="1742530" cy="1157459"/>
            </a:xfrm>
            <a:custGeom>
              <a:avLst/>
              <a:gdLst>
                <a:gd name="connsiteX0" fmla="*/ 1742530 w 1742530"/>
                <a:gd name="connsiteY0" fmla="*/ 0 h 1157459"/>
                <a:gd name="connsiteX1" fmla="*/ 0 w 1742530"/>
                <a:gd name="connsiteY1" fmla="*/ 1157459 h 1157459"/>
                <a:gd name="connsiteX2" fmla="*/ 656121 w 1742530"/>
                <a:gd name="connsiteY2" fmla="*/ 449549 h 1157459"/>
                <a:gd name="connsiteX3" fmla="*/ 1742530 w 1742530"/>
                <a:gd name="connsiteY3" fmla="*/ 0 h 1157459"/>
              </a:gdLst>
              <a:ahLst/>
              <a:cxnLst>
                <a:cxn ang="0">
                  <a:pos x="connsiteX0" y="connsiteY0"/>
                </a:cxn>
                <a:cxn ang="0">
                  <a:pos x="connsiteX1" y="connsiteY1"/>
                </a:cxn>
                <a:cxn ang="0">
                  <a:pos x="connsiteX2" y="connsiteY2"/>
                </a:cxn>
                <a:cxn ang="0">
                  <a:pos x="connsiteX3" y="connsiteY3"/>
                </a:cxn>
              </a:cxnLst>
              <a:rect l="l" t="t" r="r" b="b"/>
              <a:pathLst>
                <a:path w="1742530" h="1157459">
                  <a:moveTo>
                    <a:pt x="1742530" y="0"/>
                  </a:moveTo>
                  <a:cubicBezTo>
                    <a:pt x="1342540" y="656943"/>
                    <a:pt x="1122463" y="805501"/>
                    <a:pt x="0" y="1157459"/>
                  </a:cubicBezTo>
                  <a:cubicBezTo>
                    <a:pt x="18907" y="798807"/>
                    <a:pt x="367930" y="599046"/>
                    <a:pt x="656121" y="449549"/>
                  </a:cubicBezTo>
                  <a:cubicBezTo>
                    <a:pt x="997275" y="272689"/>
                    <a:pt x="1370138" y="101583"/>
                    <a:pt x="1742530" y="0"/>
                  </a:cubicBezTo>
                  <a:close/>
                </a:path>
              </a:pathLst>
            </a:custGeom>
            <a:solidFill>
              <a:srgbClr val="E1F5ED"/>
            </a:solidFill>
            <a:ln w="117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C7389C25-5981-B3AD-E046-62DF7B19A3EF}"/>
                </a:ext>
              </a:extLst>
            </p:cNvPr>
            <p:cNvSpPr/>
            <p:nvPr/>
          </p:nvSpPr>
          <p:spPr>
            <a:xfrm>
              <a:off x="6875923" y="-1158534"/>
              <a:ext cx="1581641" cy="404659"/>
            </a:xfrm>
            <a:custGeom>
              <a:avLst/>
              <a:gdLst>
                <a:gd name="connsiteX0" fmla="*/ 1581642 w 1581641"/>
                <a:gd name="connsiteY0" fmla="*/ 258646 h 404659"/>
                <a:gd name="connsiteX1" fmla="*/ 0 w 1581641"/>
                <a:gd name="connsiteY1" fmla="*/ 160351 h 404659"/>
                <a:gd name="connsiteX2" fmla="*/ 720006 w 1581641"/>
                <a:gd name="connsiteY2" fmla="*/ 33049 h 404659"/>
                <a:gd name="connsiteX3" fmla="*/ 1581642 w 1581641"/>
                <a:gd name="connsiteY3" fmla="*/ 258646 h 404659"/>
              </a:gdLst>
              <a:ahLst/>
              <a:cxnLst>
                <a:cxn ang="0">
                  <a:pos x="connsiteX0" y="connsiteY0"/>
                </a:cxn>
                <a:cxn ang="0">
                  <a:pos x="connsiteX1" y="connsiteY1"/>
                </a:cxn>
                <a:cxn ang="0">
                  <a:pos x="connsiteX2" y="connsiteY2"/>
                </a:cxn>
                <a:cxn ang="0">
                  <a:pos x="connsiteX3" y="connsiteY3"/>
                </a:cxn>
              </a:cxnLst>
              <a:rect l="l" t="t" r="r" b="b"/>
              <a:pathLst>
                <a:path w="1581641" h="404659">
                  <a:moveTo>
                    <a:pt x="1581642" y="258646"/>
                  </a:moveTo>
                  <a:cubicBezTo>
                    <a:pt x="1039552" y="472264"/>
                    <a:pt x="838618" y="461342"/>
                    <a:pt x="0" y="160351"/>
                  </a:cubicBezTo>
                  <a:cubicBezTo>
                    <a:pt x="175568" y="-47630"/>
                    <a:pt x="477616" y="-8523"/>
                    <a:pt x="720006" y="33049"/>
                  </a:cubicBezTo>
                  <a:cubicBezTo>
                    <a:pt x="1006788" y="82373"/>
                    <a:pt x="1310244" y="149664"/>
                    <a:pt x="1581642" y="258646"/>
                  </a:cubicBezTo>
                  <a:close/>
                </a:path>
              </a:pathLst>
            </a:custGeom>
            <a:solidFill>
              <a:srgbClr val="E1F5ED"/>
            </a:solidFill>
            <a:ln w="117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225D1934-BACE-3C48-2242-6617C95CB66F}"/>
                </a:ext>
              </a:extLst>
            </p:cNvPr>
            <p:cNvSpPr/>
            <p:nvPr/>
          </p:nvSpPr>
          <p:spPr>
            <a:xfrm>
              <a:off x="8538009" y="-994307"/>
              <a:ext cx="984216" cy="1254344"/>
            </a:xfrm>
            <a:custGeom>
              <a:avLst/>
              <a:gdLst>
                <a:gd name="connsiteX0" fmla="*/ 0 w 984216"/>
                <a:gd name="connsiteY0" fmla="*/ 0 h 1254344"/>
                <a:gd name="connsiteX1" fmla="*/ 968621 w 984216"/>
                <a:gd name="connsiteY1" fmla="*/ 1254345 h 1254344"/>
                <a:gd name="connsiteX2" fmla="*/ 670096 w 984216"/>
                <a:gd name="connsiteY2" fmla="*/ 586833 h 1254344"/>
                <a:gd name="connsiteX3" fmla="*/ 0 w 984216"/>
                <a:gd name="connsiteY3" fmla="*/ 0 h 1254344"/>
              </a:gdLst>
              <a:ahLst/>
              <a:cxnLst>
                <a:cxn ang="0">
                  <a:pos x="connsiteX0" y="connsiteY0"/>
                </a:cxn>
                <a:cxn ang="0">
                  <a:pos x="connsiteX1" y="connsiteY1"/>
                </a:cxn>
                <a:cxn ang="0">
                  <a:pos x="connsiteX2" y="connsiteY2"/>
                </a:cxn>
                <a:cxn ang="0">
                  <a:pos x="connsiteX3" y="connsiteY3"/>
                </a:cxn>
              </a:cxnLst>
              <a:rect l="l" t="t" r="r" b="b"/>
              <a:pathLst>
                <a:path w="984216" h="1254344">
                  <a:moveTo>
                    <a:pt x="0" y="0"/>
                  </a:moveTo>
                  <a:cubicBezTo>
                    <a:pt x="127185" y="568630"/>
                    <a:pt x="248967" y="728814"/>
                    <a:pt x="968621" y="1254345"/>
                  </a:cubicBezTo>
                  <a:cubicBezTo>
                    <a:pt x="1042254" y="992343"/>
                    <a:pt x="840497" y="764163"/>
                    <a:pt x="670096" y="586833"/>
                  </a:cubicBezTo>
                  <a:cubicBezTo>
                    <a:pt x="468339" y="376973"/>
                    <a:pt x="242390" y="163472"/>
                    <a:pt x="0" y="0"/>
                  </a:cubicBezTo>
                  <a:close/>
                </a:path>
              </a:pathLst>
            </a:custGeom>
            <a:solidFill>
              <a:srgbClr val="E1F5ED"/>
            </a:solidFill>
            <a:ln w="117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1F6EB119-1629-320F-F4B2-9BBBB6D7CBCB}"/>
                </a:ext>
              </a:extLst>
            </p:cNvPr>
            <p:cNvSpPr/>
            <p:nvPr/>
          </p:nvSpPr>
          <p:spPr>
            <a:xfrm>
              <a:off x="7562110" y="257688"/>
              <a:ext cx="469856" cy="2086855"/>
            </a:xfrm>
            <a:custGeom>
              <a:avLst/>
              <a:gdLst>
                <a:gd name="connsiteX0" fmla="*/ 309443 w 469856"/>
                <a:gd name="connsiteY0" fmla="*/ 352 h 2086855"/>
                <a:gd name="connsiteX1" fmla="*/ 309796 w 469856"/>
                <a:gd name="connsiteY1" fmla="*/ 117 h 2086855"/>
                <a:gd name="connsiteX2" fmla="*/ 310500 w 469856"/>
                <a:gd name="connsiteY2" fmla="*/ 0 h 2086855"/>
                <a:gd name="connsiteX3" fmla="*/ 310618 w 469856"/>
                <a:gd name="connsiteY3" fmla="*/ 0 h 2086855"/>
                <a:gd name="connsiteX4" fmla="*/ 142800 w 469856"/>
                <a:gd name="connsiteY4" fmla="*/ 2086856 h 2086855"/>
                <a:gd name="connsiteX5" fmla="*/ 107099 w 469856"/>
                <a:gd name="connsiteY5" fmla="*/ 1987974 h 2086855"/>
                <a:gd name="connsiteX6" fmla="*/ 309443 w 469856"/>
                <a:gd name="connsiteY6" fmla="*/ 352 h 208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56" h="2086855">
                  <a:moveTo>
                    <a:pt x="309443" y="352"/>
                  </a:moveTo>
                  <a:cubicBezTo>
                    <a:pt x="309561" y="235"/>
                    <a:pt x="309678" y="117"/>
                    <a:pt x="309796" y="117"/>
                  </a:cubicBezTo>
                  <a:cubicBezTo>
                    <a:pt x="310030" y="0"/>
                    <a:pt x="310265" y="0"/>
                    <a:pt x="310500" y="0"/>
                  </a:cubicBezTo>
                  <a:cubicBezTo>
                    <a:pt x="310500" y="0"/>
                    <a:pt x="310500" y="0"/>
                    <a:pt x="310618" y="0"/>
                  </a:cubicBezTo>
                  <a:cubicBezTo>
                    <a:pt x="634626" y="1230975"/>
                    <a:pt x="405624" y="1578588"/>
                    <a:pt x="142800" y="2086856"/>
                  </a:cubicBezTo>
                  <a:cubicBezTo>
                    <a:pt x="130000" y="2053974"/>
                    <a:pt x="118021" y="2020974"/>
                    <a:pt x="107099" y="1987974"/>
                  </a:cubicBezTo>
                  <a:cubicBezTo>
                    <a:pt x="-116031" y="1317878"/>
                    <a:pt x="37694" y="638622"/>
                    <a:pt x="309443" y="352"/>
                  </a:cubicBezTo>
                  <a:close/>
                </a:path>
              </a:pathLst>
            </a:custGeom>
            <a:solidFill>
              <a:srgbClr val="E1F5ED"/>
            </a:solidFill>
            <a:ln w="117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240F96CC-32F6-79C0-2C50-1122891E16AB}"/>
                </a:ext>
              </a:extLst>
            </p:cNvPr>
            <p:cNvSpPr/>
            <p:nvPr/>
          </p:nvSpPr>
          <p:spPr>
            <a:xfrm>
              <a:off x="6370677" y="1157960"/>
              <a:ext cx="1025843" cy="1997369"/>
            </a:xfrm>
            <a:custGeom>
              <a:avLst/>
              <a:gdLst>
                <a:gd name="connsiteX0" fmla="*/ 1025844 w 1025843"/>
                <a:gd name="connsiteY0" fmla="*/ 0 h 1997369"/>
                <a:gd name="connsiteX1" fmla="*/ 24341 w 1025843"/>
                <a:gd name="connsiteY1" fmla="*/ 1997369 h 1997369"/>
                <a:gd name="connsiteX2" fmla="*/ 577117 w 1025843"/>
                <a:gd name="connsiteY2" fmla="*/ 382375 h 1997369"/>
                <a:gd name="connsiteX3" fmla="*/ 1025844 w 1025843"/>
                <a:gd name="connsiteY3" fmla="*/ 0 h 1997369"/>
              </a:gdLst>
              <a:ahLst/>
              <a:cxnLst>
                <a:cxn ang="0">
                  <a:pos x="connsiteX0" y="connsiteY0"/>
                </a:cxn>
                <a:cxn ang="0">
                  <a:pos x="connsiteX1" y="connsiteY1"/>
                </a:cxn>
                <a:cxn ang="0">
                  <a:pos x="connsiteX2" y="connsiteY2"/>
                </a:cxn>
                <a:cxn ang="0">
                  <a:pos x="connsiteX3" y="connsiteY3"/>
                </a:cxn>
              </a:cxnLst>
              <a:rect l="l" t="t" r="r" b="b"/>
              <a:pathLst>
                <a:path w="1025843" h="1997369">
                  <a:moveTo>
                    <a:pt x="1025844" y="0"/>
                  </a:moveTo>
                  <a:cubicBezTo>
                    <a:pt x="880927" y="771914"/>
                    <a:pt x="612113" y="1460565"/>
                    <a:pt x="24341" y="1997369"/>
                  </a:cubicBezTo>
                  <a:cubicBezTo>
                    <a:pt x="-86520" y="1433319"/>
                    <a:pt x="195799" y="798807"/>
                    <a:pt x="577117" y="382375"/>
                  </a:cubicBezTo>
                  <a:cubicBezTo>
                    <a:pt x="712170" y="234992"/>
                    <a:pt x="870944" y="123896"/>
                    <a:pt x="1025844" y="0"/>
                  </a:cubicBezTo>
                  <a:close/>
                </a:path>
              </a:pathLst>
            </a:custGeom>
            <a:solidFill>
              <a:srgbClr val="E1F5ED"/>
            </a:solidFill>
            <a:ln w="1174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C3872348-B0A0-A133-F86C-72D4DFDC5512}"/>
                </a:ext>
              </a:extLst>
            </p:cNvPr>
            <p:cNvSpPr/>
            <p:nvPr/>
          </p:nvSpPr>
          <p:spPr>
            <a:xfrm>
              <a:off x="6178111" y="-483618"/>
              <a:ext cx="1993259" cy="699147"/>
            </a:xfrm>
            <a:custGeom>
              <a:avLst/>
              <a:gdLst>
                <a:gd name="connsiteX0" fmla="*/ 1993259 w 1993259"/>
                <a:gd name="connsiteY0" fmla="*/ 24119 h 699147"/>
                <a:gd name="connsiteX1" fmla="*/ 0 w 1993259"/>
                <a:gd name="connsiteY1" fmla="*/ 699147 h 699147"/>
                <a:gd name="connsiteX2" fmla="*/ 1825207 w 1993259"/>
                <a:gd name="connsiteY2" fmla="*/ 4507 h 699147"/>
                <a:gd name="connsiteX3" fmla="*/ 1993259 w 1993259"/>
                <a:gd name="connsiteY3" fmla="*/ 24119 h 699147"/>
              </a:gdLst>
              <a:ahLst/>
              <a:cxnLst>
                <a:cxn ang="0">
                  <a:pos x="connsiteX0" y="connsiteY0"/>
                </a:cxn>
                <a:cxn ang="0">
                  <a:pos x="connsiteX1" y="connsiteY1"/>
                </a:cxn>
                <a:cxn ang="0">
                  <a:pos x="connsiteX2" y="connsiteY2"/>
                </a:cxn>
                <a:cxn ang="0">
                  <a:pos x="connsiteX3" y="connsiteY3"/>
                </a:cxn>
              </a:cxnLst>
              <a:rect l="l" t="t" r="r" b="b"/>
              <a:pathLst>
                <a:path w="1993259" h="699147">
                  <a:moveTo>
                    <a:pt x="1993259" y="24119"/>
                  </a:moveTo>
                  <a:cubicBezTo>
                    <a:pt x="1435433" y="495394"/>
                    <a:pt x="710377" y="630095"/>
                    <a:pt x="0" y="699147"/>
                  </a:cubicBezTo>
                  <a:cubicBezTo>
                    <a:pt x="165000" y="164104"/>
                    <a:pt x="1314473" y="-33307"/>
                    <a:pt x="1825207" y="4507"/>
                  </a:cubicBezTo>
                  <a:cubicBezTo>
                    <a:pt x="1881577" y="8735"/>
                    <a:pt x="1937594" y="15194"/>
                    <a:pt x="1993259" y="24119"/>
                  </a:cubicBezTo>
                  <a:close/>
                </a:path>
              </a:pathLst>
            </a:custGeom>
            <a:solidFill>
              <a:srgbClr val="E1F5ED"/>
            </a:solidFill>
            <a:ln w="11741" cap="flat">
              <a:noFill/>
              <a:prstDash val="solid"/>
              <a:miter/>
            </a:ln>
          </p:spPr>
          <p:txBody>
            <a:bodyPr rtlCol="0" anchor="ctr"/>
            <a:lstStyle/>
            <a:p>
              <a:endParaRPr lang="en-US"/>
            </a:p>
          </p:txBody>
        </p:sp>
      </p:grpSp>
      <p:grpSp>
        <p:nvGrpSpPr>
          <p:cNvPr id="16" name="Graphic 2">
            <a:extLst>
              <a:ext uri="{FF2B5EF4-FFF2-40B4-BE49-F238E27FC236}">
                <a16:creationId xmlns:a16="http://schemas.microsoft.com/office/drawing/2014/main" xmlns="" id="{80BE4FFA-8203-3B54-6E8A-AA6F7B502D96}"/>
              </a:ext>
            </a:extLst>
          </p:cNvPr>
          <p:cNvGrpSpPr/>
          <p:nvPr/>
        </p:nvGrpSpPr>
        <p:grpSpPr>
          <a:xfrm>
            <a:off x="-905309" y="4862960"/>
            <a:ext cx="3997909" cy="2699702"/>
            <a:chOff x="-571934" y="3673696"/>
            <a:chExt cx="3997909" cy="2699702"/>
          </a:xfrm>
          <a:solidFill>
            <a:srgbClr val="E1F5ED"/>
          </a:solidFill>
        </p:grpSpPr>
        <p:sp>
          <p:nvSpPr>
            <p:cNvPr id="17" name="Freeform: Shape 16">
              <a:extLst>
                <a:ext uri="{FF2B5EF4-FFF2-40B4-BE49-F238E27FC236}">
                  <a16:creationId xmlns:a16="http://schemas.microsoft.com/office/drawing/2014/main" xmlns="" id="{B646398C-F54C-F20E-DC18-D687A914643F}"/>
                </a:ext>
              </a:extLst>
            </p:cNvPr>
            <p:cNvSpPr/>
            <p:nvPr/>
          </p:nvSpPr>
          <p:spPr>
            <a:xfrm>
              <a:off x="-571934" y="4349077"/>
              <a:ext cx="3045964" cy="1354755"/>
            </a:xfrm>
            <a:custGeom>
              <a:avLst/>
              <a:gdLst>
                <a:gd name="connsiteX0" fmla="*/ 0 w 3045964"/>
                <a:gd name="connsiteY0" fmla="*/ 1352758 h 1354755"/>
                <a:gd name="connsiteX1" fmla="*/ 4228 w 3045964"/>
                <a:gd name="connsiteY1" fmla="*/ 1268907 h 1354755"/>
                <a:gd name="connsiteX2" fmla="*/ 1554279 w 3045964"/>
                <a:gd name="connsiteY2" fmla="*/ 788707 h 1354755"/>
                <a:gd name="connsiteX3" fmla="*/ 2083450 w 3045964"/>
                <a:gd name="connsiteY3" fmla="*/ 498755 h 1354755"/>
                <a:gd name="connsiteX4" fmla="*/ 3007445 w 3045964"/>
                <a:gd name="connsiteY4" fmla="*/ 0 h 1354755"/>
                <a:gd name="connsiteX5" fmla="*/ 3045965 w 3045964"/>
                <a:gd name="connsiteY5" fmla="*/ 74690 h 1354755"/>
                <a:gd name="connsiteX6" fmla="*/ 2124084 w 3045964"/>
                <a:gd name="connsiteY6" fmla="*/ 572271 h 1354755"/>
                <a:gd name="connsiteX7" fmla="*/ 1594091 w 3045964"/>
                <a:gd name="connsiteY7" fmla="*/ 862692 h 1354755"/>
                <a:gd name="connsiteX8" fmla="*/ 0 w 3045964"/>
                <a:gd name="connsiteY8" fmla="*/ 1352758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5964" h="1354755">
                  <a:moveTo>
                    <a:pt x="0" y="1352758"/>
                  </a:moveTo>
                  <a:lnTo>
                    <a:pt x="4228" y="1268907"/>
                  </a:lnTo>
                  <a:cubicBezTo>
                    <a:pt x="536453" y="1295918"/>
                    <a:pt x="1112129" y="1026517"/>
                    <a:pt x="1554279" y="788707"/>
                  </a:cubicBezTo>
                  <a:cubicBezTo>
                    <a:pt x="1731140" y="693583"/>
                    <a:pt x="1902245" y="598929"/>
                    <a:pt x="2083450" y="498755"/>
                  </a:cubicBezTo>
                  <a:cubicBezTo>
                    <a:pt x="2376339" y="336810"/>
                    <a:pt x="2679091" y="169344"/>
                    <a:pt x="3007445" y="0"/>
                  </a:cubicBezTo>
                  <a:lnTo>
                    <a:pt x="3045965" y="74690"/>
                  </a:lnTo>
                  <a:cubicBezTo>
                    <a:pt x="2718668" y="243565"/>
                    <a:pt x="2416502" y="410677"/>
                    <a:pt x="2124084" y="572271"/>
                  </a:cubicBezTo>
                  <a:cubicBezTo>
                    <a:pt x="1942644" y="672562"/>
                    <a:pt x="1771303" y="767334"/>
                    <a:pt x="1594091" y="862692"/>
                  </a:cubicBezTo>
                  <a:cubicBezTo>
                    <a:pt x="1142310" y="1105670"/>
                    <a:pt x="553011" y="1380942"/>
                    <a:pt x="0" y="1352758"/>
                  </a:cubicBezTo>
                  <a:close/>
                </a:path>
              </a:pathLst>
            </a:custGeom>
            <a:solidFill>
              <a:srgbClr val="E1F5ED"/>
            </a:solidFill>
            <a:ln w="1174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xmlns="" id="{4DD26FB9-3039-418F-E821-32089B53051F}"/>
                </a:ext>
              </a:extLst>
            </p:cNvPr>
            <p:cNvSpPr/>
            <p:nvPr/>
          </p:nvSpPr>
          <p:spPr>
            <a:xfrm>
              <a:off x="395047" y="3673696"/>
              <a:ext cx="849929" cy="1786921"/>
            </a:xfrm>
            <a:custGeom>
              <a:avLst/>
              <a:gdLst>
                <a:gd name="connsiteX0" fmla="*/ 19725 w 849929"/>
                <a:gd name="connsiteY0" fmla="*/ 1786922 h 1786921"/>
                <a:gd name="connsiteX1" fmla="*/ 13735 w 849929"/>
                <a:gd name="connsiteY1" fmla="*/ 1758737 h 1786921"/>
                <a:gd name="connsiteX2" fmla="*/ 831567 w 849929"/>
                <a:gd name="connsiteY2" fmla="*/ 0 h 1786921"/>
                <a:gd name="connsiteX3" fmla="*/ 838966 w 849929"/>
                <a:gd name="connsiteY3" fmla="*/ 41572 h 1786921"/>
                <a:gd name="connsiteX4" fmla="*/ 634508 w 849929"/>
                <a:gd name="connsiteY4" fmla="*/ 913425 h 1786921"/>
                <a:gd name="connsiteX5" fmla="*/ 19725 w 849929"/>
                <a:gd name="connsiteY5" fmla="*/ 1786922 h 178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929" h="1786921">
                  <a:moveTo>
                    <a:pt x="19725" y="1786922"/>
                  </a:moveTo>
                  <a:cubicBezTo>
                    <a:pt x="17258" y="1777879"/>
                    <a:pt x="15262" y="1768484"/>
                    <a:pt x="13735" y="1758737"/>
                  </a:cubicBezTo>
                  <a:cubicBezTo>
                    <a:pt x="-66826" y="1239430"/>
                    <a:pt x="207154" y="456478"/>
                    <a:pt x="831567" y="0"/>
                  </a:cubicBezTo>
                  <a:cubicBezTo>
                    <a:pt x="834385" y="13857"/>
                    <a:pt x="836851" y="27833"/>
                    <a:pt x="838966" y="41572"/>
                  </a:cubicBezTo>
                  <a:cubicBezTo>
                    <a:pt x="886880" y="350432"/>
                    <a:pt x="770265" y="636744"/>
                    <a:pt x="634508" y="913425"/>
                  </a:cubicBezTo>
                  <a:cubicBezTo>
                    <a:pt x="478316" y="1231562"/>
                    <a:pt x="297933" y="1560033"/>
                    <a:pt x="19725" y="1786922"/>
                  </a:cubicBezTo>
                  <a:close/>
                </a:path>
              </a:pathLst>
            </a:custGeom>
            <a:solidFill>
              <a:srgbClr val="E1F5ED"/>
            </a:solidFill>
            <a:ln w="1174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xmlns="" id="{1A353768-A8BD-425A-E9A3-8E3B7E510E3B}"/>
                </a:ext>
              </a:extLst>
            </p:cNvPr>
            <p:cNvSpPr/>
            <p:nvPr/>
          </p:nvSpPr>
          <p:spPr>
            <a:xfrm>
              <a:off x="1111408" y="4955802"/>
              <a:ext cx="1691798" cy="413592"/>
            </a:xfrm>
            <a:custGeom>
              <a:avLst/>
              <a:gdLst>
                <a:gd name="connsiteX0" fmla="*/ 0 w 1691798"/>
                <a:gd name="connsiteY0" fmla="*/ 177872 h 413592"/>
                <a:gd name="connsiteX1" fmla="*/ 1691798 w 1691798"/>
                <a:gd name="connsiteY1" fmla="*/ 227430 h 413592"/>
                <a:gd name="connsiteX2" fmla="*/ 927635 w 1691798"/>
                <a:gd name="connsiteY2" fmla="*/ 388554 h 413592"/>
                <a:gd name="connsiteX3" fmla="*/ 0 w 1691798"/>
                <a:gd name="connsiteY3" fmla="*/ 177872 h 413592"/>
              </a:gdLst>
              <a:ahLst/>
              <a:cxnLst>
                <a:cxn ang="0">
                  <a:pos x="connsiteX0" y="connsiteY0"/>
                </a:cxn>
                <a:cxn ang="0">
                  <a:pos x="connsiteX1" y="connsiteY1"/>
                </a:cxn>
                <a:cxn ang="0">
                  <a:pos x="connsiteX2" y="connsiteY2"/>
                </a:cxn>
                <a:cxn ang="0">
                  <a:pos x="connsiteX3" y="connsiteY3"/>
                </a:cxn>
              </a:cxnLst>
              <a:rect l="l" t="t" r="r" b="b"/>
              <a:pathLst>
                <a:path w="1691798" h="413592">
                  <a:moveTo>
                    <a:pt x="0" y="177872"/>
                  </a:moveTo>
                  <a:cubicBezTo>
                    <a:pt x="571214" y="-69216"/>
                    <a:pt x="786006" y="-64518"/>
                    <a:pt x="1691798" y="227430"/>
                  </a:cubicBezTo>
                  <a:cubicBezTo>
                    <a:pt x="1511650" y="455493"/>
                    <a:pt x="1187876" y="424490"/>
                    <a:pt x="927635" y="388554"/>
                  </a:cubicBezTo>
                  <a:cubicBezTo>
                    <a:pt x="619833" y="345924"/>
                    <a:pt x="293475" y="284740"/>
                    <a:pt x="0" y="177872"/>
                  </a:cubicBezTo>
                  <a:close/>
                </a:path>
              </a:pathLst>
            </a:custGeom>
            <a:solidFill>
              <a:srgbClr val="E1F5ED"/>
            </a:solidFill>
            <a:ln w="1174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B96243BD-8BDF-F5DA-3A28-32AC762CB863}"/>
                </a:ext>
              </a:extLst>
            </p:cNvPr>
            <p:cNvSpPr/>
            <p:nvPr/>
          </p:nvSpPr>
          <p:spPr>
            <a:xfrm>
              <a:off x="168858" y="5558678"/>
              <a:ext cx="998919" cy="814720"/>
            </a:xfrm>
            <a:custGeom>
              <a:avLst/>
              <a:gdLst>
                <a:gd name="connsiteX0" fmla="*/ 0 w 998919"/>
                <a:gd name="connsiteY0" fmla="*/ 0 h 814720"/>
                <a:gd name="connsiteX1" fmla="*/ 998919 w 998919"/>
                <a:gd name="connsiteY1" fmla="*/ 803856 h 814720"/>
                <a:gd name="connsiteX2" fmla="*/ 463759 w 998919"/>
                <a:gd name="connsiteY2" fmla="*/ 551484 h 814720"/>
                <a:gd name="connsiteX3" fmla="*/ 0 w 998919"/>
                <a:gd name="connsiteY3" fmla="*/ 0 h 814720"/>
              </a:gdLst>
              <a:ahLst/>
              <a:cxnLst>
                <a:cxn ang="0">
                  <a:pos x="connsiteX0" y="connsiteY0"/>
                </a:cxn>
                <a:cxn ang="0">
                  <a:pos x="connsiteX1" y="connsiteY1"/>
                </a:cxn>
                <a:cxn ang="0">
                  <a:pos x="connsiteX2" y="connsiteY2"/>
                </a:cxn>
                <a:cxn ang="0">
                  <a:pos x="connsiteX3" y="connsiteY3"/>
                </a:cxn>
              </a:cxnLst>
              <a:rect l="l" t="t" r="r" b="b"/>
              <a:pathLst>
                <a:path w="998919" h="814720">
                  <a:moveTo>
                    <a:pt x="0" y="0"/>
                  </a:moveTo>
                  <a:cubicBezTo>
                    <a:pt x="457887" y="112152"/>
                    <a:pt x="585541" y="213148"/>
                    <a:pt x="998919" y="803856"/>
                  </a:cubicBezTo>
                  <a:cubicBezTo>
                    <a:pt x="785771" y="859169"/>
                    <a:pt x="604448" y="692291"/>
                    <a:pt x="463759" y="551484"/>
                  </a:cubicBezTo>
                  <a:cubicBezTo>
                    <a:pt x="297351" y="385076"/>
                    <a:pt x="128241" y="198821"/>
                    <a:pt x="0" y="0"/>
                  </a:cubicBezTo>
                  <a:close/>
                </a:path>
              </a:pathLst>
            </a:custGeom>
            <a:solidFill>
              <a:srgbClr val="E1F5ED"/>
            </a:solidFill>
            <a:ln w="1174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xmlns="" id="{1AE17F9C-92C1-DF50-ED1A-089F2BFDAF54}"/>
                </a:ext>
              </a:extLst>
            </p:cNvPr>
            <p:cNvSpPr/>
            <p:nvPr/>
          </p:nvSpPr>
          <p:spPr>
            <a:xfrm>
              <a:off x="-118690" y="4302337"/>
              <a:ext cx="318536" cy="1281120"/>
            </a:xfrm>
            <a:custGeom>
              <a:avLst/>
              <a:gdLst>
                <a:gd name="connsiteX0" fmla="*/ 190311 w 318536"/>
                <a:gd name="connsiteY0" fmla="*/ 1281121 h 1281120"/>
                <a:gd name="connsiteX1" fmla="*/ 136525 w 318536"/>
                <a:gd name="connsiteY1" fmla="*/ 0 h 1281120"/>
                <a:gd name="connsiteX2" fmla="*/ 21907 w 318536"/>
                <a:gd name="connsiteY2" fmla="*/ 580374 h 1281120"/>
                <a:gd name="connsiteX3" fmla="*/ 190311 w 318536"/>
                <a:gd name="connsiteY3" fmla="*/ 1281121 h 1281120"/>
              </a:gdLst>
              <a:ahLst/>
              <a:cxnLst>
                <a:cxn ang="0">
                  <a:pos x="connsiteX0" y="connsiteY0"/>
                </a:cxn>
                <a:cxn ang="0">
                  <a:pos x="connsiteX1" y="connsiteY1"/>
                </a:cxn>
                <a:cxn ang="0">
                  <a:pos x="connsiteX2" y="connsiteY2"/>
                </a:cxn>
                <a:cxn ang="0">
                  <a:pos x="connsiteX3" y="connsiteY3"/>
                </a:cxn>
              </a:cxnLst>
              <a:rect l="l" t="t" r="r" b="b"/>
              <a:pathLst>
                <a:path w="318536" h="1281120">
                  <a:moveTo>
                    <a:pt x="190311" y="1281121"/>
                  </a:moveTo>
                  <a:cubicBezTo>
                    <a:pt x="371986" y="846017"/>
                    <a:pt x="366350" y="683366"/>
                    <a:pt x="136525" y="0"/>
                  </a:cubicBezTo>
                  <a:cubicBezTo>
                    <a:pt x="-34581" y="138693"/>
                    <a:pt x="-7805" y="383667"/>
                    <a:pt x="21907" y="580374"/>
                  </a:cubicBezTo>
                  <a:cubicBezTo>
                    <a:pt x="57020" y="813251"/>
                    <a:pt x="106461" y="1059869"/>
                    <a:pt x="190311" y="1281121"/>
                  </a:cubicBezTo>
                  <a:close/>
                </a:path>
              </a:pathLst>
            </a:custGeom>
            <a:solidFill>
              <a:srgbClr val="E1F5ED"/>
            </a:solidFill>
            <a:ln w="1174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EFD407FF-8A5D-05A3-5AF4-283A250C8731}"/>
                </a:ext>
              </a:extLst>
            </p:cNvPr>
            <p:cNvSpPr/>
            <p:nvPr/>
          </p:nvSpPr>
          <p:spPr>
            <a:xfrm>
              <a:off x="1095906" y="3767059"/>
              <a:ext cx="1085822" cy="1300586"/>
            </a:xfrm>
            <a:custGeom>
              <a:avLst/>
              <a:gdLst>
                <a:gd name="connsiteX0" fmla="*/ 1057 w 1085822"/>
                <a:gd name="connsiteY0" fmla="*/ 1300498 h 1300586"/>
                <a:gd name="connsiteX1" fmla="*/ 705 w 1085822"/>
                <a:gd name="connsiteY1" fmla="*/ 1300498 h 1300586"/>
                <a:gd name="connsiteX2" fmla="*/ 117 w 1085822"/>
                <a:gd name="connsiteY2" fmla="*/ 1300263 h 1300586"/>
                <a:gd name="connsiteX3" fmla="*/ 0 w 1085822"/>
                <a:gd name="connsiteY3" fmla="*/ 1300263 h 1300586"/>
                <a:gd name="connsiteX4" fmla="*/ 1085823 w 1085822"/>
                <a:gd name="connsiteY4" fmla="*/ 0 h 1300586"/>
                <a:gd name="connsiteX5" fmla="*/ 1063275 w 1085822"/>
                <a:gd name="connsiteY5" fmla="*/ 81971 h 1300586"/>
                <a:gd name="connsiteX6" fmla="*/ 1057 w 1085822"/>
                <a:gd name="connsiteY6" fmla="*/ 1300498 h 130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822" h="1300586">
                  <a:moveTo>
                    <a:pt x="1057" y="1300498"/>
                  </a:moveTo>
                  <a:cubicBezTo>
                    <a:pt x="940" y="1300616"/>
                    <a:pt x="822" y="1300616"/>
                    <a:pt x="705" y="1300498"/>
                  </a:cubicBezTo>
                  <a:cubicBezTo>
                    <a:pt x="587" y="1300498"/>
                    <a:pt x="352" y="1300380"/>
                    <a:pt x="117" y="1300263"/>
                  </a:cubicBezTo>
                  <a:cubicBezTo>
                    <a:pt x="117" y="1300263"/>
                    <a:pt x="117" y="1300263"/>
                    <a:pt x="0" y="1300263"/>
                  </a:cubicBezTo>
                  <a:cubicBezTo>
                    <a:pt x="361119" y="335635"/>
                    <a:pt x="674793" y="213031"/>
                    <a:pt x="1085823" y="0"/>
                  </a:cubicBezTo>
                  <a:cubicBezTo>
                    <a:pt x="1078894" y="27715"/>
                    <a:pt x="1071378" y="55078"/>
                    <a:pt x="1063275" y="81971"/>
                  </a:cubicBezTo>
                  <a:cubicBezTo>
                    <a:pt x="897689" y="628876"/>
                    <a:pt x="478674" y="1005848"/>
                    <a:pt x="1057" y="1300498"/>
                  </a:cubicBezTo>
                  <a:close/>
                </a:path>
              </a:pathLst>
            </a:custGeom>
            <a:solidFill>
              <a:srgbClr val="E1F5ED"/>
            </a:solidFill>
            <a:ln w="1174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xmlns="" id="{339461B1-BDB4-9447-B4CB-A91B1D44CB07}"/>
                </a:ext>
              </a:extLst>
            </p:cNvPr>
            <p:cNvSpPr/>
            <p:nvPr/>
          </p:nvSpPr>
          <p:spPr>
            <a:xfrm>
              <a:off x="1831179" y="3843393"/>
              <a:ext cx="1594795" cy="851535"/>
            </a:xfrm>
            <a:custGeom>
              <a:avLst/>
              <a:gdLst>
                <a:gd name="connsiteX0" fmla="*/ 0 w 1594795"/>
                <a:gd name="connsiteY0" fmla="*/ 851536 h 851535"/>
                <a:gd name="connsiteX1" fmla="*/ 1594795 w 1594795"/>
                <a:gd name="connsiteY1" fmla="*/ 0 h 851535"/>
                <a:gd name="connsiteX2" fmla="*/ 475151 w 1594795"/>
                <a:gd name="connsiteY2" fmla="*/ 808554 h 851535"/>
                <a:gd name="connsiteX3" fmla="*/ 0 w 1594795"/>
                <a:gd name="connsiteY3" fmla="*/ 851536 h 851535"/>
              </a:gdLst>
              <a:ahLst/>
              <a:cxnLst>
                <a:cxn ang="0">
                  <a:pos x="connsiteX0" y="connsiteY0"/>
                </a:cxn>
                <a:cxn ang="0">
                  <a:pos x="connsiteX1" y="connsiteY1"/>
                </a:cxn>
                <a:cxn ang="0">
                  <a:pos x="connsiteX2" y="connsiteY2"/>
                </a:cxn>
                <a:cxn ang="0">
                  <a:pos x="connsiteX3" y="connsiteY3"/>
                </a:cxn>
              </a:cxnLst>
              <a:rect l="l" t="t" r="r" b="b"/>
              <a:pathLst>
                <a:path w="1594795" h="851535">
                  <a:moveTo>
                    <a:pt x="0" y="851536"/>
                  </a:moveTo>
                  <a:cubicBezTo>
                    <a:pt x="456361" y="409268"/>
                    <a:pt x="955703" y="79975"/>
                    <a:pt x="1594795" y="0"/>
                  </a:cubicBezTo>
                  <a:cubicBezTo>
                    <a:pt x="1404430" y="424418"/>
                    <a:pt x="921528" y="711669"/>
                    <a:pt x="475151" y="808554"/>
                  </a:cubicBezTo>
                  <a:cubicBezTo>
                    <a:pt x="316963" y="842845"/>
                    <a:pt x="160184" y="842141"/>
                    <a:pt x="0" y="851536"/>
                  </a:cubicBezTo>
                  <a:close/>
                </a:path>
              </a:pathLst>
            </a:custGeom>
            <a:solidFill>
              <a:srgbClr val="E1F5ED"/>
            </a:solidFill>
            <a:ln w="1174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xmlns="" id="{2A9E0BAF-71C0-C147-3FB6-BD2A98E01876}"/>
                </a:ext>
              </a:extLst>
            </p:cNvPr>
            <p:cNvSpPr/>
            <p:nvPr/>
          </p:nvSpPr>
          <p:spPr>
            <a:xfrm>
              <a:off x="563564" y="5394956"/>
              <a:ext cx="1632139" cy="584350"/>
            </a:xfrm>
            <a:custGeom>
              <a:avLst/>
              <a:gdLst>
                <a:gd name="connsiteX0" fmla="*/ 0 w 1632139"/>
                <a:gd name="connsiteY0" fmla="*/ 6592 h 584350"/>
                <a:gd name="connsiteX1" fmla="*/ 1632140 w 1632139"/>
                <a:gd name="connsiteY1" fmla="*/ 491958 h 584350"/>
                <a:gd name="connsiteX2" fmla="*/ 101935 w 1632139"/>
                <a:gd name="connsiteY2" fmla="*/ 98075 h 584350"/>
                <a:gd name="connsiteX3" fmla="*/ 0 w 1632139"/>
                <a:gd name="connsiteY3" fmla="*/ 6592 h 584350"/>
              </a:gdLst>
              <a:ahLst/>
              <a:cxnLst>
                <a:cxn ang="0">
                  <a:pos x="connsiteX0" y="connsiteY0"/>
                </a:cxn>
                <a:cxn ang="0">
                  <a:pos x="connsiteX1" y="connsiteY1"/>
                </a:cxn>
                <a:cxn ang="0">
                  <a:pos x="connsiteX2" y="connsiteY2"/>
                </a:cxn>
                <a:cxn ang="0">
                  <a:pos x="connsiteX3" y="connsiteY3"/>
                </a:cxn>
              </a:cxnLst>
              <a:rect l="l" t="t" r="r" b="b"/>
              <a:pathLst>
                <a:path w="1632139" h="584350">
                  <a:moveTo>
                    <a:pt x="0" y="6592"/>
                  </a:moveTo>
                  <a:cubicBezTo>
                    <a:pt x="588712" y="-44141"/>
                    <a:pt x="1130566" y="205648"/>
                    <a:pt x="1632140" y="491958"/>
                  </a:cubicBezTo>
                  <a:cubicBezTo>
                    <a:pt x="1273135" y="768288"/>
                    <a:pt x="421599" y="361721"/>
                    <a:pt x="101935" y="98075"/>
                  </a:cubicBezTo>
                  <a:cubicBezTo>
                    <a:pt x="66704" y="68951"/>
                    <a:pt x="32647" y="38417"/>
                    <a:pt x="0" y="6592"/>
                  </a:cubicBezTo>
                  <a:close/>
                </a:path>
              </a:pathLst>
            </a:custGeom>
            <a:solidFill>
              <a:srgbClr val="E1F5ED"/>
            </a:solidFill>
            <a:ln w="11741"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xmlns="" id="{205461D1-AE56-492B-9835-A67907AF760D}"/>
              </a:ext>
            </a:extLst>
          </p:cNvPr>
          <p:cNvSpPr/>
          <p:nvPr/>
        </p:nvSpPr>
        <p:spPr>
          <a:xfrm>
            <a:off x="-1836736" y="-1053454"/>
            <a:ext cx="3571627" cy="3141875"/>
          </a:xfrm>
          <a:custGeom>
            <a:avLst/>
            <a:gdLst>
              <a:gd name="connsiteX0" fmla="*/ 128717 w 3571627"/>
              <a:gd name="connsiteY0" fmla="*/ 2853091 h 3141875"/>
              <a:gd name="connsiteX1" fmla="*/ 1779177 w 3571627"/>
              <a:gd name="connsiteY1" fmla="*/ 3066004 h 3141875"/>
              <a:gd name="connsiteX2" fmla="*/ 2428134 w 3571627"/>
              <a:gd name="connsiteY2" fmla="*/ 2035729 h 3141875"/>
              <a:gd name="connsiteX3" fmla="*/ 1531032 w 3571627"/>
              <a:gd name="connsiteY3" fmla="*/ 9471 h 3141875"/>
              <a:gd name="connsiteX4" fmla="*/ 447089 w 3571627"/>
              <a:gd name="connsiteY4" fmla="*/ 2545523 h 314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627" h="3141875">
                <a:moveTo>
                  <a:pt x="128717" y="2853091"/>
                </a:moveTo>
                <a:cubicBezTo>
                  <a:pt x="667166" y="2553274"/>
                  <a:pt x="1213130" y="3389896"/>
                  <a:pt x="1779177" y="3066004"/>
                </a:cubicBezTo>
                <a:cubicBezTo>
                  <a:pt x="2109762" y="2796252"/>
                  <a:pt x="1841771" y="2147999"/>
                  <a:pt x="2428134" y="2035729"/>
                </a:cubicBezTo>
                <a:cubicBezTo>
                  <a:pt x="4818917" y="1569974"/>
                  <a:pt x="2935697" y="-142140"/>
                  <a:pt x="1531032" y="9471"/>
                </a:cubicBezTo>
                <a:cubicBezTo>
                  <a:pt x="90315" y="159085"/>
                  <a:pt x="-470799" y="1681070"/>
                  <a:pt x="447089" y="2545523"/>
                </a:cubicBezTo>
              </a:path>
            </a:pathLst>
          </a:custGeom>
          <a:solidFill>
            <a:srgbClr val="E1F5ED"/>
          </a:solidFill>
          <a:ln w="1174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5D004716-DC4F-253F-2BE4-670FD0ED94EF}"/>
              </a:ext>
            </a:extLst>
          </p:cNvPr>
          <p:cNvSpPr/>
          <p:nvPr/>
        </p:nvSpPr>
        <p:spPr>
          <a:xfrm>
            <a:off x="-320223" y="2735175"/>
            <a:ext cx="801489" cy="763285"/>
          </a:xfrm>
          <a:custGeom>
            <a:avLst/>
            <a:gdLst>
              <a:gd name="connsiteX0" fmla="*/ 227080 w 801489"/>
              <a:gd name="connsiteY0" fmla="*/ 122922 h 763285"/>
              <a:gd name="connsiteX1" fmla="*/ 685672 w 801489"/>
              <a:gd name="connsiteY1" fmla="*/ 616275 h 763285"/>
              <a:gd name="connsiteX2" fmla="*/ 227080 w 801489"/>
              <a:gd name="connsiteY2" fmla="*/ 122922 h 763285"/>
            </a:gdLst>
            <a:ahLst/>
            <a:cxnLst>
              <a:cxn ang="0">
                <a:pos x="connsiteX0" y="connsiteY0"/>
              </a:cxn>
              <a:cxn ang="0">
                <a:pos x="connsiteX1" y="connsiteY1"/>
              </a:cxn>
              <a:cxn ang="0">
                <a:pos x="connsiteX2" y="connsiteY2"/>
              </a:cxn>
            </a:cxnLst>
            <a:rect l="l" t="t" r="r" b="b"/>
            <a:pathLst>
              <a:path w="801489" h="763285">
                <a:moveTo>
                  <a:pt x="227080" y="122922"/>
                </a:moveTo>
                <a:cubicBezTo>
                  <a:pt x="-346952" y="395610"/>
                  <a:pt x="302944" y="1055842"/>
                  <a:pt x="685672" y="616275"/>
                </a:cubicBezTo>
                <a:cubicBezTo>
                  <a:pt x="1018254" y="270423"/>
                  <a:pt x="562245" y="-235614"/>
                  <a:pt x="227080" y="122922"/>
                </a:cubicBezTo>
                <a:close/>
              </a:path>
            </a:pathLst>
          </a:custGeom>
          <a:solidFill>
            <a:srgbClr val="CEEBE1"/>
          </a:solidFill>
          <a:ln w="1174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3221D51C-B4BD-E1B3-5701-7C6A657155D1}"/>
              </a:ext>
            </a:extLst>
          </p:cNvPr>
          <p:cNvSpPr/>
          <p:nvPr/>
        </p:nvSpPr>
        <p:spPr>
          <a:xfrm>
            <a:off x="10694493" y="-784800"/>
            <a:ext cx="2662976" cy="3006257"/>
          </a:xfrm>
          <a:custGeom>
            <a:avLst/>
            <a:gdLst>
              <a:gd name="connsiteX0" fmla="*/ 1693102 w 2662976"/>
              <a:gd name="connsiteY0" fmla="*/ 0 h 3006257"/>
              <a:gd name="connsiteX1" fmla="*/ 1007975 w 2662976"/>
              <a:gd name="connsiteY1" fmla="*/ 177565 h 3006257"/>
              <a:gd name="connsiteX2" fmla="*/ 192844 w 2662976"/>
              <a:gd name="connsiteY2" fmla="*/ 635922 h 3006257"/>
              <a:gd name="connsiteX3" fmla="*/ 46988 w 2662976"/>
              <a:gd name="connsiteY3" fmla="*/ 1332910 h 3006257"/>
              <a:gd name="connsiteX4" fmla="*/ 449326 w 2662976"/>
              <a:gd name="connsiteY4" fmla="*/ 1652691 h 3006257"/>
              <a:gd name="connsiteX5" fmla="*/ 938804 w 2662976"/>
              <a:gd name="connsiteY5" fmla="*/ 1842705 h 3006257"/>
              <a:gd name="connsiteX6" fmla="*/ 1233218 w 2662976"/>
              <a:gd name="connsiteY6" fmla="*/ 2251620 h 3006257"/>
              <a:gd name="connsiteX7" fmla="*/ 1170507 w 2662976"/>
              <a:gd name="connsiteY7" fmla="*/ 2812852 h 3006257"/>
              <a:gd name="connsiteX8" fmla="*/ 1393990 w 2662976"/>
              <a:gd name="connsiteY8" fmla="*/ 2993940 h 3006257"/>
              <a:gd name="connsiteX9" fmla="*/ 1688874 w 2662976"/>
              <a:gd name="connsiteY9" fmla="*/ 2977146 h 3006257"/>
              <a:gd name="connsiteX10" fmla="*/ 2368012 w 2662976"/>
              <a:gd name="connsiteY10" fmla="*/ 2437406 h 3006257"/>
              <a:gd name="connsiteX11" fmla="*/ 2643168 w 2662976"/>
              <a:gd name="connsiteY11" fmla="*/ 1599962 h 3006257"/>
              <a:gd name="connsiteX12" fmla="*/ 2512225 w 2662976"/>
              <a:gd name="connsiteY12" fmla="*/ 660583 h 3006257"/>
              <a:gd name="connsiteX13" fmla="*/ 1705902 w 2662976"/>
              <a:gd name="connsiteY13" fmla="*/ 274450 h 300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2976" h="3006257">
                <a:moveTo>
                  <a:pt x="1693102" y="0"/>
                </a:moveTo>
                <a:cubicBezTo>
                  <a:pt x="1521644" y="169814"/>
                  <a:pt x="1246724" y="145152"/>
                  <a:pt x="1007975" y="177565"/>
                </a:cubicBezTo>
                <a:cubicBezTo>
                  <a:pt x="691834" y="220429"/>
                  <a:pt x="394131" y="387777"/>
                  <a:pt x="192844" y="635922"/>
                </a:cubicBezTo>
                <a:cubicBezTo>
                  <a:pt x="34892" y="830632"/>
                  <a:pt x="-63286" y="1107666"/>
                  <a:pt x="46988" y="1332910"/>
                </a:cubicBezTo>
                <a:cubicBezTo>
                  <a:pt x="124143" y="1490628"/>
                  <a:pt x="286207" y="1588571"/>
                  <a:pt x="449326" y="1652691"/>
                </a:cubicBezTo>
                <a:cubicBezTo>
                  <a:pt x="612446" y="1716812"/>
                  <a:pt x="786136" y="1756741"/>
                  <a:pt x="938804" y="1842705"/>
                </a:cubicBezTo>
                <a:cubicBezTo>
                  <a:pt x="1091590" y="1928668"/>
                  <a:pt x="1225820" y="2076052"/>
                  <a:pt x="1233218" y="2251620"/>
                </a:cubicBezTo>
                <a:cubicBezTo>
                  <a:pt x="1241205" y="2442573"/>
                  <a:pt x="1100515" y="2635170"/>
                  <a:pt x="1170507" y="2812852"/>
                </a:cubicBezTo>
                <a:cubicBezTo>
                  <a:pt x="1207030" y="2905745"/>
                  <a:pt x="1297340" y="2970335"/>
                  <a:pt x="1393990" y="2993940"/>
                </a:cubicBezTo>
                <a:cubicBezTo>
                  <a:pt x="1490758" y="3017545"/>
                  <a:pt x="1593163" y="3004626"/>
                  <a:pt x="1688874" y="2977146"/>
                </a:cubicBezTo>
                <a:cubicBezTo>
                  <a:pt x="1972955" y="2895645"/>
                  <a:pt x="2211234" y="2688486"/>
                  <a:pt x="2368012" y="2437406"/>
                </a:cubicBezTo>
                <a:cubicBezTo>
                  <a:pt x="2524792" y="2186325"/>
                  <a:pt x="2605589" y="1893790"/>
                  <a:pt x="2643168" y="1599962"/>
                </a:cubicBezTo>
                <a:cubicBezTo>
                  <a:pt x="2683918" y="1280768"/>
                  <a:pt x="2671588" y="939966"/>
                  <a:pt x="2512225" y="660583"/>
                </a:cubicBezTo>
                <a:cubicBezTo>
                  <a:pt x="2352864" y="381201"/>
                  <a:pt x="2014645" y="186373"/>
                  <a:pt x="1705902" y="274450"/>
                </a:cubicBezTo>
              </a:path>
            </a:pathLst>
          </a:custGeom>
          <a:solidFill>
            <a:srgbClr val="CEEBE1"/>
          </a:solidFill>
          <a:ln w="1174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B7AA1F33-C45A-DAA1-8B35-6AF1D3B84A4D}"/>
              </a:ext>
            </a:extLst>
          </p:cNvPr>
          <p:cNvSpPr/>
          <p:nvPr/>
        </p:nvSpPr>
        <p:spPr>
          <a:xfrm>
            <a:off x="3501391" y="-1611081"/>
            <a:ext cx="3289741" cy="2112836"/>
          </a:xfrm>
          <a:custGeom>
            <a:avLst/>
            <a:gdLst>
              <a:gd name="connsiteX0" fmla="*/ 3289742 w 3289741"/>
              <a:gd name="connsiteY0" fmla="*/ 1078302 h 2112836"/>
              <a:gd name="connsiteX1" fmla="*/ 1585260 w 3289741"/>
              <a:gd name="connsiteY1" fmla="*/ 2072758 h 2112836"/>
              <a:gd name="connsiteX2" fmla="*/ 449997 w 3289741"/>
              <a:gd name="connsiteY2" fmla="*/ 987758 h 2112836"/>
              <a:gd name="connsiteX3" fmla="*/ 899429 w 3289741"/>
              <a:gd name="connsiteY3" fmla="*/ 99346 h 2112836"/>
              <a:gd name="connsiteX4" fmla="*/ 3048996 w 3289741"/>
              <a:gd name="connsiteY4" fmla="*/ 936203 h 211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9741" h="2112836">
                <a:moveTo>
                  <a:pt x="3289742" y="1078302"/>
                </a:moveTo>
                <a:cubicBezTo>
                  <a:pt x="2525109" y="1285343"/>
                  <a:pt x="2373381" y="2328419"/>
                  <a:pt x="1585260" y="2072758"/>
                </a:cubicBezTo>
                <a:cubicBezTo>
                  <a:pt x="1280746" y="1973876"/>
                  <a:pt x="777411" y="1065031"/>
                  <a:pt x="449997" y="987758"/>
                </a:cubicBezTo>
                <a:cubicBezTo>
                  <a:pt x="-408116" y="785414"/>
                  <a:pt x="83946" y="476554"/>
                  <a:pt x="899429" y="99346"/>
                </a:cubicBezTo>
                <a:cubicBezTo>
                  <a:pt x="1649968" y="-215385"/>
                  <a:pt x="2925100" y="259530"/>
                  <a:pt x="3048996" y="936203"/>
                </a:cubicBezTo>
              </a:path>
            </a:pathLst>
          </a:custGeom>
          <a:solidFill>
            <a:srgbClr val="CEEBE1"/>
          </a:solidFill>
          <a:ln w="1174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xmlns="" id="{632A4132-60EC-5D16-B8F4-EC2D9479FF3F}"/>
              </a:ext>
            </a:extLst>
          </p:cNvPr>
          <p:cNvSpPr/>
          <p:nvPr/>
        </p:nvSpPr>
        <p:spPr>
          <a:xfrm rot="912478">
            <a:off x="3033485" y="6036472"/>
            <a:ext cx="4341645" cy="1982211"/>
          </a:xfrm>
          <a:custGeom>
            <a:avLst/>
            <a:gdLst>
              <a:gd name="connsiteX0" fmla="*/ 4594165 w 5592139"/>
              <a:gd name="connsiteY0" fmla="*/ 1163063 h 2553133"/>
              <a:gd name="connsiteX1" fmla="*/ 4080612 w 5592139"/>
              <a:gd name="connsiteY1" fmla="*/ 936997 h 2553133"/>
              <a:gd name="connsiteX2" fmla="*/ 3572815 w 5592139"/>
              <a:gd name="connsiteY2" fmla="*/ 1151437 h 2553133"/>
              <a:gd name="connsiteX3" fmla="*/ 2091229 w 5592139"/>
              <a:gd name="connsiteY3" fmla="*/ 2181476 h 2553133"/>
              <a:gd name="connsiteX4" fmla="*/ 356214 w 5592139"/>
              <a:gd name="connsiteY4" fmla="*/ 2502197 h 2553133"/>
              <a:gd name="connsiteX5" fmla="*/ 32557 w 5592139"/>
              <a:gd name="connsiteY5" fmla="*/ 2299618 h 2553133"/>
              <a:gd name="connsiteX6" fmla="*/ 49468 w 5592139"/>
              <a:gd name="connsiteY6" fmla="*/ 1970560 h 2553133"/>
              <a:gd name="connsiteX7" fmla="*/ 274830 w 5592139"/>
              <a:gd name="connsiteY7" fmla="*/ 1714899 h 2553133"/>
              <a:gd name="connsiteX8" fmla="*/ 3220621 w 5592139"/>
              <a:gd name="connsiteY8" fmla="*/ 227912 h 2553133"/>
              <a:gd name="connsiteX9" fmla="*/ 4498102 w 5592139"/>
              <a:gd name="connsiteY9" fmla="*/ 20048 h 2553133"/>
              <a:gd name="connsiteX10" fmla="*/ 5572415 w 5592139"/>
              <a:gd name="connsiteY10" fmla="*/ 1023899 h 2553133"/>
              <a:gd name="connsiteX11" fmla="*/ 5355744 w 5592139"/>
              <a:gd name="connsiteY11" fmla="*/ 1539800 h 2553133"/>
              <a:gd name="connsiteX12" fmla="*/ 4594165 w 5592139"/>
              <a:gd name="connsiteY12" fmla="*/ 1163063 h 255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92139" h="2553133">
                <a:moveTo>
                  <a:pt x="4594165" y="1163063"/>
                </a:moveTo>
                <a:cubicBezTo>
                  <a:pt x="4445489" y="1043394"/>
                  <a:pt x="4271447" y="935352"/>
                  <a:pt x="4080612" y="936997"/>
                </a:cubicBezTo>
                <a:cubicBezTo>
                  <a:pt x="3893888" y="938641"/>
                  <a:pt x="3725835" y="1044451"/>
                  <a:pt x="3572815" y="1151437"/>
                </a:cubicBezTo>
                <a:cubicBezTo>
                  <a:pt x="3079461" y="1496232"/>
                  <a:pt x="2619461" y="1892934"/>
                  <a:pt x="2091229" y="2181476"/>
                </a:cubicBezTo>
                <a:cubicBezTo>
                  <a:pt x="1562997" y="2470019"/>
                  <a:pt x="940816" y="2645470"/>
                  <a:pt x="356214" y="2502197"/>
                </a:cubicBezTo>
                <a:cubicBezTo>
                  <a:pt x="228677" y="2470959"/>
                  <a:pt x="93742" y="2415764"/>
                  <a:pt x="32557" y="2299618"/>
                </a:cubicBezTo>
                <a:cubicBezTo>
                  <a:pt x="-20759" y="2198505"/>
                  <a:pt x="-3965" y="2071673"/>
                  <a:pt x="49468" y="1970560"/>
                </a:cubicBezTo>
                <a:cubicBezTo>
                  <a:pt x="102903" y="1869446"/>
                  <a:pt x="188279" y="1789589"/>
                  <a:pt x="274830" y="1714899"/>
                </a:cubicBezTo>
                <a:cubicBezTo>
                  <a:pt x="1112744" y="991487"/>
                  <a:pt x="2173787" y="587739"/>
                  <a:pt x="3220621" y="227912"/>
                </a:cubicBezTo>
                <a:cubicBezTo>
                  <a:pt x="3633177" y="86165"/>
                  <a:pt x="4068047" y="-52881"/>
                  <a:pt x="4498102" y="20048"/>
                </a:cubicBezTo>
                <a:cubicBezTo>
                  <a:pt x="4997796" y="104720"/>
                  <a:pt x="5459676" y="524792"/>
                  <a:pt x="5572415" y="1023899"/>
                </a:cubicBezTo>
                <a:cubicBezTo>
                  <a:pt x="5618921" y="1229414"/>
                  <a:pt x="5596842" y="1484370"/>
                  <a:pt x="5355744" y="1539800"/>
                </a:cubicBezTo>
                <a:cubicBezTo>
                  <a:pt x="5062269" y="1606975"/>
                  <a:pt x="4797448" y="1326653"/>
                  <a:pt x="4594165" y="1163063"/>
                </a:cubicBezTo>
                <a:close/>
              </a:path>
            </a:pathLst>
          </a:custGeom>
          <a:solidFill>
            <a:srgbClr val="CEEBE1"/>
          </a:solidFill>
          <a:ln w="11741" cap="flat">
            <a:noFill/>
            <a:prstDash val="solid"/>
            <a:miter/>
          </a:ln>
        </p:spPr>
        <p:txBody>
          <a:bodyPr rtlCol="0" anchor="ctr"/>
          <a:lstStyle/>
          <a:p>
            <a:endParaRPr lang="en-US"/>
          </a:p>
        </p:txBody>
      </p:sp>
      <p:pic>
        <p:nvPicPr>
          <p:cNvPr id="271" name="Picture 270">
            <a:extLst>
              <a:ext uri="{FF2B5EF4-FFF2-40B4-BE49-F238E27FC236}">
                <a16:creationId xmlns:a16="http://schemas.microsoft.com/office/drawing/2014/main" xmlns="" id="{CC88841F-8217-489C-FA9F-442A854CBB89}"/>
              </a:ext>
            </a:extLst>
          </p:cNvPr>
          <p:cNvPicPr>
            <a:picLocks noChangeAspect="1"/>
          </p:cNvPicPr>
          <p:nvPr/>
        </p:nvPicPr>
        <p:blipFill>
          <a:blip r:embed="rId2"/>
          <a:stretch>
            <a:fillRect/>
          </a:stretch>
        </p:blipFill>
        <p:spPr>
          <a:xfrm>
            <a:off x="-1739900" y="1193800"/>
            <a:ext cx="2413000" cy="2269426"/>
          </a:xfrm>
          <a:prstGeom prst="rect">
            <a:avLst/>
          </a:prstGeom>
        </p:spPr>
      </p:pic>
      <p:pic>
        <p:nvPicPr>
          <p:cNvPr id="272" name="Picture 271">
            <a:extLst>
              <a:ext uri="{FF2B5EF4-FFF2-40B4-BE49-F238E27FC236}">
                <a16:creationId xmlns:a16="http://schemas.microsoft.com/office/drawing/2014/main" xmlns="" id="{24BE303E-F3E7-B01F-D766-866D007595DC}"/>
              </a:ext>
            </a:extLst>
          </p:cNvPr>
          <p:cNvPicPr>
            <a:picLocks noChangeAspect="1"/>
          </p:cNvPicPr>
          <p:nvPr/>
        </p:nvPicPr>
        <p:blipFill>
          <a:blip r:embed="rId3"/>
          <a:stretch>
            <a:fillRect/>
          </a:stretch>
        </p:blipFill>
        <p:spPr>
          <a:xfrm>
            <a:off x="-622300" y="-571500"/>
            <a:ext cx="1930400" cy="1831034"/>
          </a:xfrm>
          <a:prstGeom prst="rect">
            <a:avLst/>
          </a:prstGeom>
        </p:spPr>
      </p:pic>
      <p:pic>
        <p:nvPicPr>
          <p:cNvPr id="273" name="Picture 272">
            <a:extLst>
              <a:ext uri="{FF2B5EF4-FFF2-40B4-BE49-F238E27FC236}">
                <a16:creationId xmlns:a16="http://schemas.microsoft.com/office/drawing/2014/main" xmlns="" id="{0A0F2399-2035-76BA-87EC-F48173B98B38}"/>
              </a:ext>
            </a:extLst>
          </p:cNvPr>
          <p:cNvPicPr>
            <a:picLocks noChangeAspect="1"/>
          </p:cNvPicPr>
          <p:nvPr/>
        </p:nvPicPr>
        <p:blipFill>
          <a:blip r:embed="rId4"/>
          <a:stretch>
            <a:fillRect/>
          </a:stretch>
        </p:blipFill>
        <p:spPr>
          <a:xfrm>
            <a:off x="863600" y="-1346200"/>
            <a:ext cx="2070100" cy="2399246"/>
          </a:xfrm>
          <a:prstGeom prst="rect">
            <a:avLst/>
          </a:prstGeom>
        </p:spPr>
      </p:pic>
      <p:pic>
        <p:nvPicPr>
          <p:cNvPr id="274" name="Picture 273">
            <a:extLst>
              <a:ext uri="{FF2B5EF4-FFF2-40B4-BE49-F238E27FC236}">
                <a16:creationId xmlns:a16="http://schemas.microsoft.com/office/drawing/2014/main" xmlns="" id="{B531FB60-52CB-BA19-ED41-B9C60B1070D9}"/>
              </a:ext>
            </a:extLst>
          </p:cNvPr>
          <p:cNvPicPr>
            <a:picLocks noChangeAspect="1"/>
          </p:cNvPicPr>
          <p:nvPr/>
        </p:nvPicPr>
        <p:blipFill>
          <a:blip r:embed="rId5"/>
          <a:stretch>
            <a:fillRect/>
          </a:stretch>
        </p:blipFill>
        <p:spPr>
          <a:xfrm>
            <a:off x="2768600" y="-114300"/>
            <a:ext cx="1155700" cy="1203638"/>
          </a:xfrm>
          <a:prstGeom prst="rect">
            <a:avLst/>
          </a:prstGeom>
        </p:spPr>
      </p:pic>
      <p:pic>
        <p:nvPicPr>
          <p:cNvPr id="276" name="Picture 275">
            <a:extLst>
              <a:ext uri="{FF2B5EF4-FFF2-40B4-BE49-F238E27FC236}">
                <a16:creationId xmlns:a16="http://schemas.microsoft.com/office/drawing/2014/main" xmlns="" id="{77A363CD-9CA7-2889-E4E3-01FD066ABA9F}"/>
              </a:ext>
            </a:extLst>
          </p:cNvPr>
          <p:cNvPicPr>
            <a:picLocks noChangeAspect="1"/>
          </p:cNvPicPr>
          <p:nvPr/>
        </p:nvPicPr>
        <p:blipFill>
          <a:blip r:embed="rId6"/>
          <a:stretch>
            <a:fillRect/>
          </a:stretch>
        </p:blipFill>
        <p:spPr>
          <a:xfrm>
            <a:off x="8470900" y="6019800"/>
            <a:ext cx="1663700" cy="2051342"/>
          </a:xfrm>
          <a:prstGeom prst="rect">
            <a:avLst/>
          </a:prstGeom>
        </p:spPr>
      </p:pic>
      <p:pic>
        <p:nvPicPr>
          <p:cNvPr id="277" name="Picture 276">
            <a:extLst>
              <a:ext uri="{FF2B5EF4-FFF2-40B4-BE49-F238E27FC236}">
                <a16:creationId xmlns:a16="http://schemas.microsoft.com/office/drawing/2014/main" xmlns="" id="{4DDF3366-D0FE-4FB6-B81B-614D06FB5988}"/>
              </a:ext>
            </a:extLst>
          </p:cNvPr>
          <p:cNvPicPr>
            <a:picLocks noChangeAspect="1"/>
          </p:cNvPicPr>
          <p:nvPr/>
        </p:nvPicPr>
        <p:blipFill>
          <a:blip r:embed="rId7"/>
          <a:stretch>
            <a:fillRect/>
          </a:stretch>
        </p:blipFill>
        <p:spPr>
          <a:xfrm>
            <a:off x="2070100" y="6311900"/>
            <a:ext cx="1244600" cy="1646606"/>
          </a:xfrm>
          <a:prstGeom prst="rect">
            <a:avLst/>
          </a:prstGeom>
        </p:spPr>
      </p:pic>
      <p:pic>
        <p:nvPicPr>
          <p:cNvPr id="278" name="Picture 277">
            <a:extLst>
              <a:ext uri="{FF2B5EF4-FFF2-40B4-BE49-F238E27FC236}">
                <a16:creationId xmlns:a16="http://schemas.microsoft.com/office/drawing/2014/main" xmlns="" id="{629DD592-D443-D9D6-F8DA-F05BD0388705}"/>
              </a:ext>
            </a:extLst>
          </p:cNvPr>
          <p:cNvPicPr>
            <a:picLocks noChangeAspect="1"/>
          </p:cNvPicPr>
          <p:nvPr/>
        </p:nvPicPr>
        <p:blipFill>
          <a:blip r:embed="rId8"/>
          <a:stretch>
            <a:fillRect/>
          </a:stretch>
        </p:blipFill>
        <p:spPr>
          <a:xfrm>
            <a:off x="-469900" y="6172200"/>
            <a:ext cx="1295400" cy="1301874"/>
          </a:xfrm>
          <a:prstGeom prst="rect">
            <a:avLst/>
          </a:prstGeom>
        </p:spPr>
      </p:pic>
      <p:pic>
        <p:nvPicPr>
          <p:cNvPr id="279" name="Picture 278">
            <a:extLst>
              <a:ext uri="{FF2B5EF4-FFF2-40B4-BE49-F238E27FC236}">
                <a16:creationId xmlns:a16="http://schemas.microsoft.com/office/drawing/2014/main" xmlns="" id="{562D62EE-67EE-ABA4-5712-2CEE66248933}"/>
              </a:ext>
            </a:extLst>
          </p:cNvPr>
          <p:cNvPicPr>
            <a:picLocks noChangeAspect="1"/>
          </p:cNvPicPr>
          <p:nvPr/>
        </p:nvPicPr>
        <p:blipFill>
          <a:blip r:embed="rId9"/>
          <a:stretch>
            <a:fillRect/>
          </a:stretch>
        </p:blipFill>
        <p:spPr>
          <a:xfrm>
            <a:off x="1016000" y="6210300"/>
            <a:ext cx="876300" cy="1641366"/>
          </a:xfrm>
          <a:prstGeom prst="rect">
            <a:avLst/>
          </a:prstGeom>
        </p:spPr>
      </p:pic>
      <p:pic>
        <p:nvPicPr>
          <p:cNvPr id="280" name="Picture 279">
            <a:extLst>
              <a:ext uri="{FF2B5EF4-FFF2-40B4-BE49-F238E27FC236}">
                <a16:creationId xmlns:a16="http://schemas.microsoft.com/office/drawing/2014/main" xmlns="" id="{BA37BEBE-573A-D2BD-BE44-7EEFF7F3158F}"/>
              </a:ext>
            </a:extLst>
          </p:cNvPr>
          <p:cNvPicPr>
            <a:picLocks noChangeAspect="1"/>
          </p:cNvPicPr>
          <p:nvPr/>
        </p:nvPicPr>
        <p:blipFill>
          <a:blip r:embed="rId10"/>
          <a:stretch>
            <a:fillRect/>
          </a:stretch>
        </p:blipFill>
        <p:spPr>
          <a:xfrm>
            <a:off x="10223500" y="4953000"/>
            <a:ext cx="2235200" cy="2667711"/>
          </a:xfrm>
          <a:prstGeom prst="rect">
            <a:avLst/>
          </a:prstGeom>
        </p:spPr>
      </p:pic>
      <p:pic>
        <p:nvPicPr>
          <p:cNvPr id="281" name="Picture 280">
            <a:extLst>
              <a:ext uri="{FF2B5EF4-FFF2-40B4-BE49-F238E27FC236}">
                <a16:creationId xmlns:a16="http://schemas.microsoft.com/office/drawing/2014/main" xmlns="" id="{040CCB43-B8B7-B26D-E0D3-74987818B93F}"/>
              </a:ext>
            </a:extLst>
          </p:cNvPr>
          <p:cNvPicPr>
            <a:picLocks noChangeAspect="1"/>
          </p:cNvPicPr>
          <p:nvPr/>
        </p:nvPicPr>
        <p:blipFill>
          <a:blip r:embed="rId11"/>
          <a:stretch>
            <a:fillRect/>
          </a:stretch>
        </p:blipFill>
        <p:spPr>
          <a:xfrm>
            <a:off x="10922000" y="-673100"/>
            <a:ext cx="1244600" cy="1645783"/>
          </a:xfrm>
          <a:prstGeom prst="rect">
            <a:avLst/>
          </a:prstGeom>
        </p:spPr>
      </p:pic>
      <p:pic>
        <p:nvPicPr>
          <p:cNvPr id="282" name="Picture 281">
            <a:extLst>
              <a:ext uri="{FF2B5EF4-FFF2-40B4-BE49-F238E27FC236}">
                <a16:creationId xmlns:a16="http://schemas.microsoft.com/office/drawing/2014/main" xmlns="" id="{452B4474-D4D4-07A0-BF68-4B63C315E409}"/>
              </a:ext>
            </a:extLst>
          </p:cNvPr>
          <p:cNvPicPr>
            <a:picLocks noChangeAspect="1"/>
          </p:cNvPicPr>
          <p:nvPr/>
        </p:nvPicPr>
        <p:blipFill>
          <a:blip r:embed="rId12"/>
          <a:stretch>
            <a:fillRect/>
          </a:stretch>
        </p:blipFill>
        <p:spPr>
          <a:xfrm>
            <a:off x="11684000" y="1485900"/>
            <a:ext cx="876300" cy="1642187"/>
          </a:xfrm>
          <a:prstGeom prst="rect">
            <a:avLst/>
          </a:prstGeom>
        </p:spPr>
      </p:pic>
      <p:pic>
        <p:nvPicPr>
          <p:cNvPr id="284" name="Picture 283">
            <a:extLst>
              <a:ext uri="{FF2B5EF4-FFF2-40B4-BE49-F238E27FC236}">
                <a16:creationId xmlns:a16="http://schemas.microsoft.com/office/drawing/2014/main" xmlns="" id="{4F9ADA12-30A6-7273-6C2E-4D70E536F6B9}"/>
              </a:ext>
            </a:extLst>
          </p:cNvPr>
          <p:cNvPicPr>
            <a:picLocks noChangeAspect="1"/>
          </p:cNvPicPr>
          <p:nvPr/>
        </p:nvPicPr>
        <p:blipFill>
          <a:blip r:embed="rId13"/>
          <a:stretch>
            <a:fillRect/>
          </a:stretch>
        </p:blipFill>
        <p:spPr>
          <a:xfrm>
            <a:off x="6997700" y="6286500"/>
            <a:ext cx="1143000" cy="1189292"/>
          </a:xfrm>
          <a:prstGeom prst="rect">
            <a:avLst/>
          </a:prstGeom>
        </p:spPr>
      </p:pic>
      <p:grpSp>
        <p:nvGrpSpPr>
          <p:cNvPr id="290" name="Graphic 287">
            <a:extLst>
              <a:ext uri="{FF2B5EF4-FFF2-40B4-BE49-F238E27FC236}">
                <a16:creationId xmlns:a16="http://schemas.microsoft.com/office/drawing/2014/main" xmlns="" id="{A22D92E8-2DEA-AD7B-1F67-8BB93B293882}"/>
              </a:ext>
            </a:extLst>
          </p:cNvPr>
          <p:cNvGrpSpPr/>
          <p:nvPr/>
        </p:nvGrpSpPr>
        <p:grpSpPr>
          <a:xfrm rot="18986109">
            <a:off x="-434187" y="4412012"/>
            <a:ext cx="1758149" cy="1326258"/>
            <a:chOff x="-5909677" y="-1081579"/>
            <a:chExt cx="1941507" cy="1464574"/>
          </a:xfrm>
        </p:grpSpPr>
        <p:sp>
          <p:nvSpPr>
            <p:cNvPr id="291" name="Freeform: Shape 290">
              <a:extLst>
                <a:ext uri="{FF2B5EF4-FFF2-40B4-BE49-F238E27FC236}">
                  <a16:creationId xmlns:a16="http://schemas.microsoft.com/office/drawing/2014/main" xmlns="" id="{46B51A6B-9205-9C6F-4E18-7EDCE7CE4131}"/>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2" name="Freeform: Shape 291">
              <a:extLst>
                <a:ext uri="{FF2B5EF4-FFF2-40B4-BE49-F238E27FC236}">
                  <a16:creationId xmlns:a16="http://schemas.microsoft.com/office/drawing/2014/main" xmlns="" id="{C465B32E-9274-5049-62CA-88769C25439C}"/>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xmlns="" id="{75998C43-9EE9-09D3-6294-790B1E8E45B0}"/>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xmlns="" id="{8371633A-4DB2-91B3-0C40-A1179FB0BC72}"/>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xmlns="" id="{704BD161-A9D0-8B2A-1605-A4B366B57DD7}"/>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296" name="Freeform: Shape 295">
              <a:extLst>
                <a:ext uri="{FF2B5EF4-FFF2-40B4-BE49-F238E27FC236}">
                  <a16:creationId xmlns:a16="http://schemas.microsoft.com/office/drawing/2014/main" xmlns="" id="{9C97A13C-1161-6A28-53D3-406EC80942C6}"/>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xmlns="" id="{9CDD18A9-146A-FD52-9B1C-1B8AC217A4C3}"/>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xmlns="" id="{FF5F06D9-A0EE-E7BE-F3FD-4CF327E42FCB}"/>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xmlns="" id="{C8E2EE00-7930-272E-C453-371CCED1C650}"/>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xmlns="" id="{AC9A2973-DDA2-33D7-E706-6393AD25F767}"/>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xmlns="" id="{462C5CED-4CE7-A990-EBD5-98B455D99CCB}"/>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xmlns="" id="{CC82D2C9-525D-9C0F-126E-45E3BFBF6F5F}"/>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xmlns="" id="{BF2120C0-ACBE-0B97-FF0A-FAFBEF48418B}"/>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xmlns="" id="{495329EA-4540-67FC-DE76-6BAF62C0913B}"/>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xmlns="" id="{D1BD1478-399B-09A3-5FBD-048A7D0CC9D7}"/>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xmlns="" id="{A2096057-FA13-DD88-8149-24039C8AAC72}"/>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grpSp>
        <p:nvGrpSpPr>
          <p:cNvPr id="308" name="Graphic 287">
            <a:extLst>
              <a:ext uri="{FF2B5EF4-FFF2-40B4-BE49-F238E27FC236}">
                <a16:creationId xmlns:a16="http://schemas.microsoft.com/office/drawing/2014/main" xmlns="" id="{AF7FEC92-1CCA-6F95-21C5-7ACFD16F8DD1}"/>
              </a:ext>
            </a:extLst>
          </p:cNvPr>
          <p:cNvGrpSpPr/>
          <p:nvPr/>
        </p:nvGrpSpPr>
        <p:grpSpPr>
          <a:xfrm rot="21052902">
            <a:off x="8700438" y="-458959"/>
            <a:ext cx="1872072" cy="1412196"/>
            <a:chOff x="-5909677" y="-1081579"/>
            <a:chExt cx="1941507" cy="1464574"/>
          </a:xfrm>
        </p:grpSpPr>
        <p:sp>
          <p:nvSpPr>
            <p:cNvPr id="309" name="Freeform: Shape 308">
              <a:extLst>
                <a:ext uri="{FF2B5EF4-FFF2-40B4-BE49-F238E27FC236}">
                  <a16:creationId xmlns:a16="http://schemas.microsoft.com/office/drawing/2014/main" xmlns="" id="{0131D159-FA1C-2109-B884-FC9600E113D8}"/>
                </a:ext>
              </a:extLst>
            </p:cNvPr>
            <p:cNvSpPr/>
            <p:nvPr/>
          </p:nvSpPr>
          <p:spPr>
            <a:xfrm>
              <a:off x="-5909677" y="-977628"/>
              <a:ext cx="572352" cy="585943"/>
            </a:xfrm>
            <a:custGeom>
              <a:avLst/>
              <a:gdLst>
                <a:gd name="connsiteX0" fmla="*/ 508607 w 572352"/>
                <a:gd name="connsiteY0" fmla="*/ 91895 h 585943"/>
                <a:gd name="connsiteX1" fmla="*/ 222402 w 572352"/>
                <a:gd name="connsiteY1" fmla="*/ 0 h 585943"/>
                <a:gd name="connsiteX2" fmla="*/ 0 w 572352"/>
                <a:gd name="connsiteY2" fmla="*/ 201077 h 585943"/>
                <a:gd name="connsiteX3" fmla="*/ 63803 w 572352"/>
                <a:gd name="connsiteY3" fmla="*/ 493992 h 585943"/>
                <a:gd name="connsiteX4" fmla="*/ 349951 w 572352"/>
                <a:gd name="connsiteY4" fmla="*/ 585944 h 585943"/>
                <a:gd name="connsiteX5" fmla="*/ 572353 w 572352"/>
                <a:gd name="connsiteY5" fmla="*/ 384867 h 58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3">
                  <a:moveTo>
                    <a:pt x="508607" y="91895"/>
                  </a:moveTo>
                  <a:lnTo>
                    <a:pt x="222402" y="0"/>
                  </a:lnTo>
                  <a:lnTo>
                    <a:pt x="0" y="201077"/>
                  </a:lnTo>
                  <a:lnTo>
                    <a:pt x="63803" y="493992"/>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0" name="Freeform: Shape 309">
              <a:extLst>
                <a:ext uri="{FF2B5EF4-FFF2-40B4-BE49-F238E27FC236}">
                  <a16:creationId xmlns:a16="http://schemas.microsoft.com/office/drawing/2014/main" xmlns="" id="{691510FE-9F32-75DE-1C55-BB6CD8AF6248}"/>
                </a:ext>
              </a:extLst>
            </p:cNvPr>
            <p:cNvSpPr/>
            <p:nvPr/>
          </p:nvSpPr>
          <p:spPr>
            <a:xfrm>
              <a:off x="-5559726" y="-587757"/>
              <a:ext cx="572352" cy="585944"/>
            </a:xfrm>
            <a:custGeom>
              <a:avLst/>
              <a:gdLst>
                <a:gd name="connsiteX0" fmla="*/ 508607 w 572352"/>
                <a:gd name="connsiteY0" fmla="*/ 91952 h 585944"/>
                <a:gd name="connsiteX1" fmla="*/ 222402 w 572352"/>
                <a:gd name="connsiteY1" fmla="*/ 0 h 585944"/>
                <a:gd name="connsiteX2" fmla="*/ 0 w 572352"/>
                <a:gd name="connsiteY2" fmla="*/ 201077 h 585944"/>
                <a:gd name="connsiteX3" fmla="*/ 63803 w 572352"/>
                <a:gd name="connsiteY3" fmla="*/ 494049 h 585944"/>
                <a:gd name="connsiteX4" fmla="*/ 349951 w 572352"/>
                <a:gd name="connsiteY4" fmla="*/ 585944 h 585944"/>
                <a:gd name="connsiteX5" fmla="*/ 572353 w 572352"/>
                <a:gd name="connsiteY5" fmla="*/ 384867 h 58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944">
                  <a:moveTo>
                    <a:pt x="508607" y="91952"/>
                  </a:moveTo>
                  <a:lnTo>
                    <a:pt x="222402" y="0"/>
                  </a:lnTo>
                  <a:lnTo>
                    <a:pt x="0" y="201077"/>
                  </a:lnTo>
                  <a:lnTo>
                    <a:pt x="63803" y="494049"/>
                  </a:lnTo>
                  <a:lnTo>
                    <a:pt x="349951" y="585944"/>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1" name="Freeform: Shape 310">
              <a:extLst>
                <a:ext uri="{FF2B5EF4-FFF2-40B4-BE49-F238E27FC236}">
                  <a16:creationId xmlns:a16="http://schemas.microsoft.com/office/drawing/2014/main" xmlns="" id="{532F1891-EA60-8499-7EDD-62FA4EAAAC58}"/>
                </a:ext>
              </a:extLst>
            </p:cNvPr>
            <p:cNvSpPr/>
            <p:nvPr/>
          </p:nvSpPr>
          <p:spPr>
            <a:xfrm>
              <a:off x="-5051119" y="-696883"/>
              <a:ext cx="572352" cy="585886"/>
            </a:xfrm>
            <a:custGeom>
              <a:avLst/>
              <a:gdLst>
                <a:gd name="connsiteX0" fmla="*/ 508550 w 572352"/>
                <a:gd name="connsiteY0" fmla="*/ 91895 h 585886"/>
                <a:gd name="connsiteX1" fmla="*/ 222402 w 572352"/>
                <a:gd name="connsiteY1" fmla="*/ 0 h 585886"/>
                <a:gd name="connsiteX2" fmla="*/ 0 w 572352"/>
                <a:gd name="connsiteY2" fmla="*/ 201077 h 585886"/>
                <a:gd name="connsiteX3" fmla="*/ 63746 w 572352"/>
                <a:gd name="connsiteY3" fmla="*/ 493992 h 585886"/>
                <a:gd name="connsiteX4" fmla="*/ 349951 w 572352"/>
                <a:gd name="connsiteY4" fmla="*/ 585887 h 585886"/>
                <a:gd name="connsiteX5" fmla="*/ 572353 w 572352"/>
                <a:gd name="connsiteY5" fmla="*/ 384867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6">
                  <a:moveTo>
                    <a:pt x="508550" y="91895"/>
                  </a:moveTo>
                  <a:lnTo>
                    <a:pt x="222402" y="0"/>
                  </a:lnTo>
                  <a:lnTo>
                    <a:pt x="0" y="201077"/>
                  </a:lnTo>
                  <a:lnTo>
                    <a:pt x="63746" y="493992"/>
                  </a:lnTo>
                  <a:lnTo>
                    <a:pt x="349951" y="585887"/>
                  </a:lnTo>
                  <a:lnTo>
                    <a:pt x="572353" y="384867"/>
                  </a:lnTo>
                  <a:close/>
                </a:path>
              </a:pathLst>
            </a:custGeom>
            <a:noFill/>
            <a:ln w="32653" cap="rnd">
              <a:solidFill>
                <a:srgbClr val="855F4D"/>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xmlns="" id="{8AEBF28B-A110-63A8-B429-1478039469CC}"/>
                </a:ext>
              </a:extLst>
            </p:cNvPr>
            <p:cNvSpPr/>
            <p:nvPr/>
          </p:nvSpPr>
          <p:spPr>
            <a:xfrm>
              <a:off x="-4540465" y="-807373"/>
              <a:ext cx="572296" cy="585887"/>
            </a:xfrm>
            <a:custGeom>
              <a:avLst/>
              <a:gdLst>
                <a:gd name="connsiteX0" fmla="*/ 508550 w 572296"/>
                <a:gd name="connsiteY0" fmla="*/ 91895 h 585887"/>
                <a:gd name="connsiteX1" fmla="*/ 222402 w 572296"/>
                <a:gd name="connsiteY1" fmla="*/ 0 h 585887"/>
                <a:gd name="connsiteX2" fmla="*/ 0 w 572296"/>
                <a:gd name="connsiteY2" fmla="*/ 201020 h 585887"/>
                <a:gd name="connsiteX3" fmla="*/ 63746 w 572296"/>
                <a:gd name="connsiteY3" fmla="*/ 493992 h 585887"/>
                <a:gd name="connsiteX4" fmla="*/ 349894 w 572296"/>
                <a:gd name="connsiteY4" fmla="*/ 585887 h 585887"/>
                <a:gd name="connsiteX5" fmla="*/ 572296 w 572296"/>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296" h="585887">
                  <a:moveTo>
                    <a:pt x="508550" y="91895"/>
                  </a:moveTo>
                  <a:lnTo>
                    <a:pt x="222402" y="0"/>
                  </a:lnTo>
                  <a:lnTo>
                    <a:pt x="0" y="201020"/>
                  </a:lnTo>
                  <a:lnTo>
                    <a:pt x="63746" y="493992"/>
                  </a:lnTo>
                  <a:lnTo>
                    <a:pt x="349894" y="585887"/>
                  </a:lnTo>
                  <a:lnTo>
                    <a:pt x="572296" y="384810"/>
                  </a:lnTo>
                  <a:close/>
                </a:path>
              </a:pathLst>
            </a:custGeom>
            <a:noFill/>
            <a:ln w="32653" cap="rnd">
              <a:solidFill>
                <a:srgbClr val="855F4D"/>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xmlns="" id="{4BD0FEAD-5689-CBB6-817B-51F842AEDAD9}"/>
                </a:ext>
              </a:extLst>
            </p:cNvPr>
            <p:cNvSpPr/>
            <p:nvPr/>
          </p:nvSpPr>
          <p:spPr>
            <a:xfrm>
              <a:off x="-5400672" y="-1081579"/>
              <a:ext cx="572352" cy="585887"/>
            </a:xfrm>
            <a:custGeom>
              <a:avLst/>
              <a:gdLst>
                <a:gd name="connsiteX0" fmla="*/ 508607 w 572352"/>
                <a:gd name="connsiteY0" fmla="*/ 91895 h 585887"/>
                <a:gd name="connsiteX1" fmla="*/ 222402 w 572352"/>
                <a:gd name="connsiteY1" fmla="*/ 0 h 585887"/>
                <a:gd name="connsiteX2" fmla="*/ 0 w 572352"/>
                <a:gd name="connsiteY2" fmla="*/ 201020 h 585887"/>
                <a:gd name="connsiteX3" fmla="*/ 63803 w 572352"/>
                <a:gd name="connsiteY3" fmla="*/ 493992 h 585887"/>
                <a:gd name="connsiteX4" fmla="*/ 349951 w 572352"/>
                <a:gd name="connsiteY4" fmla="*/ 585887 h 585887"/>
                <a:gd name="connsiteX5" fmla="*/ 572353 w 572352"/>
                <a:gd name="connsiteY5" fmla="*/ 384810 h 58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2" h="585887">
                  <a:moveTo>
                    <a:pt x="508607" y="91895"/>
                  </a:moveTo>
                  <a:lnTo>
                    <a:pt x="222402" y="0"/>
                  </a:lnTo>
                  <a:lnTo>
                    <a:pt x="0" y="201020"/>
                  </a:lnTo>
                  <a:lnTo>
                    <a:pt x="63803" y="493992"/>
                  </a:lnTo>
                  <a:lnTo>
                    <a:pt x="349951" y="585887"/>
                  </a:lnTo>
                  <a:lnTo>
                    <a:pt x="572353" y="384810"/>
                  </a:lnTo>
                  <a:close/>
                </a:path>
              </a:pathLst>
            </a:custGeom>
            <a:noFill/>
            <a:ln w="32653" cap="rnd">
              <a:solidFill>
                <a:srgbClr val="855F4D"/>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xmlns="" id="{773C9EB7-8E55-5A38-1DB1-E9BBE9352069}"/>
                </a:ext>
              </a:extLst>
            </p:cNvPr>
            <p:cNvSpPr/>
            <p:nvPr/>
          </p:nvSpPr>
          <p:spPr>
            <a:xfrm>
              <a:off x="-5209774" y="-202890"/>
              <a:ext cx="572353" cy="585886"/>
            </a:xfrm>
            <a:custGeom>
              <a:avLst/>
              <a:gdLst>
                <a:gd name="connsiteX0" fmla="*/ 508607 w 572353"/>
                <a:gd name="connsiteY0" fmla="*/ 91894 h 585886"/>
                <a:gd name="connsiteX1" fmla="*/ 222402 w 572353"/>
                <a:gd name="connsiteY1" fmla="*/ 0 h 585886"/>
                <a:gd name="connsiteX2" fmla="*/ 0 w 572353"/>
                <a:gd name="connsiteY2" fmla="*/ 201077 h 585886"/>
                <a:gd name="connsiteX3" fmla="*/ 63746 w 572353"/>
                <a:gd name="connsiteY3" fmla="*/ 493992 h 585886"/>
                <a:gd name="connsiteX4" fmla="*/ 349951 w 572353"/>
                <a:gd name="connsiteY4" fmla="*/ 585887 h 585886"/>
                <a:gd name="connsiteX5" fmla="*/ 572353 w 572353"/>
                <a:gd name="connsiteY5" fmla="*/ 384866 h 58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353" h="585886">
                  <a:moveTo>
                    <a:pt x="508607" y="91894"/>
                  </a:moveTo>
                  <a:lnTo>
                    <a:pt x="222402" y="0"/>
                  </a:lnTo>
                  <a:lnTo>
                    <a:pt x="0" y="201077"/>
                  </a:lnTo>
                  <a:lnTo>
                    <a:pt x="63746" y="493992"/>
                  </a:lnTo>
                  <a:lnTo>
                    <a:pt x="349951" y="585887"/>
                  </a:lnTo>
                  <a:lnTo>
                    <a:pt x="572353" y="384866"/>
                  </a:lnTo>
                  <a:close/>
                </a:path>
              </a:pathLst>
            </a:custGeom>
            <a:noFill/>
            <a:ln w="32653" cap="rnd">
              <a:solidFill>
                <a:srgbClr val="855F4D"/>
              </a:solidFill>
              <a:prstDash val="solid"/>
              <a:round/>
            </a:ln>
          </p:spPr>
          <p:txBody>
            <a:bodyPr rtlCol="0" anchor="ctr"/>
            <a:lstStyle/>
            <a:p>
              <a:endParaRPr lang="en-US"/>
            </a:p>
          </p:txBody>
        </p:sp>
        <p:sp>
          <p:nvSpPr>
            <p:cNvPr id="315" name="Freeform: Shape 314">
              <a:extLst>
                <a:ext uri="{FF2B5EF4-FFF2-40B4-BE49-F238E27FC236}">
                  <a16:creationId xmlns:a16="http://schemas.microsoft.com/office/drawing/2014/main" xmlns="" id="{A971AC3B-7EE1-522D-E018-3FC43656E0A4}"/>
                </a:ext>
              </a:extLst>
            </p:cNvPr>
            <p:cNvSpPr/>
            <p:nvPr/>
          </p:nvSpPr>
          <p:spPr>
            <a:xfrm rot="-4329779">
              <a:off x="-4896999" y="-765063"/>
              <a:ext cx="136131" cy="136586"/>
            </a:xfrm>
            <a:custGeom>
              <a:avLst/>
              <a:gdLst>
                <a:gd name="connsiteX0" fmla="*/ 136132 w 136131"/>
                <a:gd name="connsiteY0" fmla="*/ 68293 h 136586"/>
                <a:gd name="connsiteX1" fmla="*/ 68066 w 136131"/>
                <a:gd name="connsiteY1" fmla="*/ 136586 h 136586"/>
                <a:gd name="connsiteX2" fmla="*/ 0 w 136131"/>
                <a:gd name="connsiteY2" fmla="*/ 68293 h 136586"/>
                <a:gd name="connsiteX3" fmla="*/ 68066 w 136131"/>
                <a:gd name="connsiteY3" fmla="*/ 0 h 136586"/>
                <a:gd name="connsiteX4" fmla="*/ 136132 w 136131"/>
                <a:gd name="connsiteY4" fmla="*/ 68293 h 13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36586">
                  <a:moveTo>
                    <a:pt x="136132" y="68293"/>
                  </a:moveTo>
                  <a:cubicBezTo>
                    <a:pt x="136132" y="106011"/>
                    <a:pt x="105658" y="136586"/>
                    <a:pt x="68066" y="136586"/>
                  </a:cubicBezTo>
                  <a:cubicBezTo>
                    <a:pt x="30474" y="136586"/>
                    <a:pt x="0" y="106010"/>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xmlns="" id="{78F3B7A3-2A46-B7A2-6AB3-943D12A5C8E1}"/>
                </a:ext>
              </a:extLst>
            </p:cNvPr>
            <p:cNvSpPr/>
            <p:nvPr/>
          </p:nvSpPr>
          <p:spPr>
            <a:xfrm>
              <a:off x="-4610832" y="-673062"/>
              <a:ext cx="136525" cy="136147"/>
            </a:xfrm>
            <a:custGeom>
              <a:avLst/>
              <a:gdLst>
                <a:gd name="connsiteX0" fmla="*/ 3265 w 136525"/>
                <a:gd name="connsiteY0" fmla="*/ 47205 h 136147"/>
                <a:gd name="connsiteX1" fmla="*/ 89075 w 136525"/>
                <a:gd name="connsiteY1" fmla="*/ 3304 h 136147"/>
                <a:gd name="connsiteX2" fmla="*/ 133260 w 136525"/>
                <a:gd name="connsiteY2" fmla="*/ 88944 h 136147"/>
                <a:gd name="connsiteX3" fmla="*/ 47450 w 136525"/>
                <a:gd name="connsiteY3" fmla="*/ 132844 h 136147"/>
                <a:gd name="connsiteX4" fmla="*/ 3265 w 136525"/>
                <a:gd name="connsiteY4" fmla="*/ 47205 h 13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7">
                  <a:moveTo>
                    <a:pt x="3265" y="47205"/>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5"/>
                  </a:cubicBezTo>
                  <a:close/>
                </a:path>
              </a:pathLst>
            </a:custGeom>
            <a:solidFill>
              <a:srgbClr val="E67A00"/>
            </a:solidFill>
            <a:ln w="5686"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xmlns="" id="{13385495-D887-ACF2-1E80-B1E49300F2AF}"/>
                </a:ext>
              </a:extLst>
            </p:cNvPr>
            <p:cNvSpPr/>
            <p:nvPr/>
          </p:nvSpPr>
          <p:spPr>
            <a:xfrm>
              <a:off x="-5406781" y="-657196"/>
              <a:ext cx="136525" cy="136148"/>
            </a:xfrm>
            <a:custGeom>
              <a:avLst/>
              <a:gdLst>
                <a:gd name="connsiteX0" fmla="*/ 3265 w 136525"/>
                <a:gd name="connsiteY0" fmla="*/ 47204 h 136148"/>
                <a:gd name="connsiteX1" fmla="*/ 89075 w 136525"/>
                <a:gd name="connsiteY1" fmla="*/ 3304 h 136148"/>
                <a:gd name="connsiteX2" fmla="*/ 133260 w 136525"/>
                <a:gd name="connsiteY2" fmla="*/ 88944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6"/>
                    <a:pt x="53193" y="-8240"/>
                    <a:pt x="89075" y="3304"/>
                  </a:cubicBezTo>
                  <a:cubicBezTo>
                    <a:pt x="124958" y="14848"/>
                    <a:pt x="144747" y="53175"/>
                    <a:pt x="133260" y="88944"/>
                  </a:cubicBezTo>
                  <a:cubicBezTo>
                    <a:pt x="121773" y="124712"/>
                    <a:pt x="83332" y="144388"/>
                    <a:pt x="47450" y="132844"/>
                  </a:cubicBezTo>
                  <a:cubicBezTo>
                    <a:pt x="11567" y="121357"/>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xmlns="" id="{C8ABB37F-8A80-F817-AC94-562D6CE5AD66}"/>
                </a:ext>
              </a:extLst>
            </p:cNvPr>
            <p:cNvSpPr/>
            <p:nvPr/>
          </p:nvSpPr>
          <p:spPr>
            <a:xfrm rot="-4330867">
              <a:off x="-5124148" y="-566667"/>
              <a:ext cx="136132" cy="136587"/>
            </a:xfrm>
            <a:custGeom>
              <a:avLst/>
              <a:gdLst>
                <a:gd name="connsiteX0" fmla="*/ 136132 w 136132"/>
                <a:gd name="connsiteY0" fmla="*/ 68293 h 136587"/>
                <a:gd name="connsiteX1" fmla="*/ 68066 w 136132"/>
                <a:gd name="connsiteY1" fmla="*/ 136587 h 136587"/>
                <a:gd name="connsiteX2" fmla="*/ 0 w 136132"/>
                <a:gd name="connsiteY2" fmla="*/ 68293 h 136587"/>
                <a:gd name="connsiteX3" fmla="*/ 68066 w 136132"/>
                <a:gd name="connsiteY3" fmla="*/ 0 h 136587"/>
                <a:gd name="connsiteX4" fmla="*/ 136132 w 136132"/>
                <a:gd name="connsiteY4" fmla="*/ 68293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3"/>
                  </a:moveTo>
                  <a:cubicBezTo>
                    <a:pt x="136132" y="106011"/>
                    <a:pt x="105658" y="136587"/>
                    <a:pt x="68066" y="136587"/>
                  </a:cubicBezTo>
                  <a:cubicBezTo>
                    <a:pt x="30474" y="136587"/>
                    <a:pt x="0" y="106011"/>
                    <a:pt x="0" y="68293"/>
                  </a:cubicBezTo>
                  <a:cubicBezTo>
                    <a:pt x="0" y="30576"/>
                    <a:pt x="30474" y="0"/>
                    <a:pt x="68066" y="0"/>
                  </a:cubicBezTo>
                  <a:cubicBezTo>
                    <a:pt x="105658" y="0"/>
                    <a:pt x="136132" y="30576"/>
                    <a:pt x="136132" y="68293"/>
                  </a:cubicBezTo>
                  <a:close/>
                </a:path>
              </a:pathLst>
            </a:custGeom>
            <a:solidFill>
              <a:srgbClr val="E67A00"/>
            </a:solidFill>
            <a:ln w="5686"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xmlns="" id="{EF160A60-07E4-304E-DB42-54CD22271E62}"/>
                </a:ext>
              </a:extLst>
            </p:cNvPr>
            <p:cNvSpPr/>
            <p:nvPr/>
          </p:nvSpPr>
          <p:spPr>
            <a:xfrm rot="-4330867">
              <a:off x="-5056824" y="-267497"/>
              <a:ext cx="136132" cy="136587"/>
            </a:xfrm>
            <a:custGeom>
              <a:avLst/>
              <a:gdLst>
                <a:gd name="connsiteX0" fmla="*/ 136132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8"/>
                    <a:pt x="68066" y="136588"/>
                  </a:cubicBezTo>
                  <a:cubicBezTo>
                    <a:pt x="30474" y="136588"/>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xmlns="" id="{B37B2AA2-84C6-2A0A-5E9F-A12C3DC7FD24}"/>
                </a:ext>
              </a:extLst>
            </p:cNvPr>
            <p:cNvSpPr/>
            <p:nvPr/>
          </p:nvSpPr>
          <p:spPr>
            <a:xfrm rot="-4335215">
              <a:off x="-4544302" y="-383497"/>
              <a:ext cx="136134" cy="136589"/>
            </a:xfrm>
            <a:custGeom>
              <a:avLst/>
              <a:gdLst>
                <a:gd name="connsiteX0" fmla="*/ 136134 w 136134"/>
                <a:gd name="connsiteY0" fmla="*/ 68295 h 136589"/>
                <a:gd name="connsiteX1" fmla="*/ 68067 w 136134"/>
                <a:gd name="connsiteY1" fmla="*/ 136589 h 136589"/>
                <a:gd name="connsiteX2" fmla="*/ 0 w 136134"/>
                <a:gd name="connsiteY2" fmla="*/ 68295 h 136589"/>
                <a:gd name="connsiteX3" fmla="*/ 68067 w 136134"/>
                <a:gd name="connsiteY3" fmla="*/ 0 h 136589"/>
                <a:gd name="connsiteX4" fmla="*/ 136134 w 136134"/>
                <a:gd name="connsiteY4" fmla="*/ 68295 h 13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4" h="136589">
                  <a:moveTo>
                    <a:pt x="136134" y="68295"/>
                  </a:moveTo>
                  <a:cubicBezTo>
                    <a:pt x="136134" y="106013"/>
                    <a:pt x="105659" y="136589"/>
                    <a:pt x="68067" y="136589"/>
                  </a:cubicBezTo>
                  <a:cubicBezTo>
                    <a:pt x="30475" y="136589"/>
                    <a:pt x="0" y="106013"/>
                    <a:pt x="0" y="68295"/>
                  </a:cubicBezTo>
                  <a:cubicBezTo>
                    <a:pt x="0" y="30577"/>
                    <a:pt x="30475" y="0"/>
                    <a:pt x="68067" y="0"/>
                  </a:cubicBezTo>
                  <a:cubicBezTo>
                    <a:pt x="105659" y="0"/>
                    <a:pt x="136134" y="30577"/>
                    <a:pt x="136134" y="68295"/>
                  </a:cubicBezTo>
                  <a:close/>
                </a:path>
              </a:pathLst>
            </a:custGeom>
            <a:solidFill>
              <a:srgbClr val="E67A00"/>
            </a:solidFill>
            <a:ln w="5686"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xmlns="" id="{1C1C1F21-2980-804A-E751-F280E27A5608}"/>
                </a:ext>
              </a:extLst>
            </p:cNvPr>
            <p:cNvSpPr/>
            <p:nvPr/>
          </p:nvSpPr>
          <p:spPr>
            <a:xfrm>
              <a:off x="-5621107" y="-451513"/>
              <a:ext cx="136525" cy="136148"/>
            </a:xfrm>
            <a:custGeom>
              <a:avLst/>
              <a:gdLst>
                <a:gd name="connsiteX0" fmla="*/ 3265 w 136525"/>
                <a:gd name="connsiteY0" fmla="*/ 47204 h 136148"/>
                <a:gd name="connsiteX1" fmla="*/ 89075 w 136525"/>
                <a:gd name="connsiteY1" fmla="*/ 3304 h 136148"/>
                <a:gd name="connsiteX2" fmla="*/ 133260 w 136525"/>
                <a:gd name="connsiteY2" fmla="*/ 88943 h 136148"/>
                <a:gd name="connsiteX3" fmla="*/ 47450 w 136525"/>
                <a:gd name="connsiteY3" fmla="*/ 132844 h 136148"/>
                <a:gd name="connsiteX4" fmla="*/ 3265 w 136525"/>
                <a:gd name="connsiteY4" fmla="*/ 47204 h 13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136148">
                  <a:moveTo>
                    <a:pt x="3265" y="47204"/>
                  </a:moveTo>
                  <a:cubicBezTo>
                    <a:pt x="14752" y="11435"/>
                    <a:pt x="53193" y="-8240"/>
                    <a:pt x="89075" y="3304"/>
                  </a:cubicBezTo>
                  <a:cubicBezTo>
                    <a:pt x="124958" y="14848"/>
                    <a:pt x="144747" y="53175"/>
                    <a:pt x="133260" y="88943"/>
                  </a:cubicBezTo>
                  <a:cubicBezTo>
                    <a:pt x="121773" y="124712"/>
                    <a:pt x="83332" y="144387"/>
                    <a:pt x="47450" y="132844"/>
                  </a:cubicBezTo>
                  <a:cubicBezTo>
                    <a:pt x="11567" y="121300"/>
                    <a:pt x="-8222" y="82973"/>
                    <a:pt x="3265" y="47204"/>
                  </a:cubicBezTo>
                  <a:close/>
                </a:path>
              </a:pathLst>
            </a:custGeom>
            <a:solidFill>
              <a:srgbClr val="E67A00"/>
            </a:solidFill>
            <a:ln w="5686"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xmlns="" id="{84F2F28E-5D0D-94DC-0EE3-C74E6C24BB5E}"/>
                </a:ext>
              </a:extLst>
            </p:cNvPr>
            <p:cNvSpPr/>
            <p:nvPr/>
          </p:nvSpPr>
          <p:spPr>
            <a:xfrm rot="-4331954">
              <a:off x="-5279399" y="-64365"/>
              <a:ext cx="136132" cy="136587"/>
            </a:xfrm>
            <a:custGeom>
              <a:avLst/>
              <a:gdLst>
                <a:gd name="connsiteX0" fmla="*/ 136133 w 136132"/>
                <a:gd name="connsiteY0" fmla="*/ 68294 h 136587"/>
                <a:gd name="connsiteX1" fmla="*/ 68066 w 136132"/>
                <a:gd name="connsiteY1" fmla="*/ 136588 h 136587"/>
                <a:gd name="connsiteX2" fmla="*/ 0 w 136132"/>
                <a:gd name="connsiteY2" fmla="*/ 68294 h 136587"/>
                <a:gd name="connsiteX3" fmla="*/ 68066 w 136132"/>
                <a:gd name="connsiteY3" fmla="*/ 0 h 136587"/>
                <a:gd name="connsiteX4" fmla="*/ 136133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3" y="68294"/>
                  </a:moveTo>
                  <a:cubicBezTo>
                    <a:pt x="136133" y="106012"/>
                    <a:pt x="105658" y="136588"/>
                    <a:pt x="68066" y="136588"/>
                  </a:cubicBezTo>
                  <a:cubicBezTo>
                    <a:pt x="30474" y="136588"/>
                    <a:pt x="0" y="106012"/>
                    <a:pt x="0" y="68294"/>
                  </a:cubicBezTo>
                  <a:cubicBezTo>
                    <a:pt x="0" y="30576"/>
                    <a:pt x="30474" y="0"/>
                    <a:pt x="68066" y="0"/>
                  </a:cubicBezTo>
                  <a:cubicBezTo>
                    <a:pt x="105658" y="0"/>
                    <a:pt x="136133" y="30576"/>
                    <a:pt x="136133" y="68294"/>
                  </a:cubicBezTo>
                  <a:close/>
                </a:path>
              </a:pathLst>
            </a:custGeom>
            <a:solidFill>
              <a:srgbClr val="E67A00"/>
            </a:solidFill>
            <a:ln w="5686"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xmlns="" id="{87850E74-C22B-83E9-BCDD-3D22D9FA64E5}"/>
                </a:ext>
              </a:extLst>
            </p:cNvPr>
            <p:cNvSpPr/>
            <p:nvPr/>
          </p:nvSpPr>
          <p:spPr>
            <a:xfrm rot="-4332713">
              <a:off x="-4768502" y="-174981"/>
              <a:ext cx="136137" cy="136592"/>
            </a:xfrm>
            <a:custGeom>
              <a:avLst/>
              <a:gdLst>
                <a:gd name="connsiteX0" fmla="*/ 136137 w 136137"/>
                <a:gd name="connsiteY0" fmla="*/ 68296 h 136592"/>
                <a:gd name="connsiteX1" fmla="*/ 68069 w 136137"/>
                <a:gd name="connsiteY1" fmla="*/ 136592 h 136592"/>
                <a:gd name="connsiteX2" fmla="*/ 0 w 136137"/>
                <a:gd name="connsiteY2" fmla="*/ 68296 h 136592"/>
                <a:gd name="connsiteX3" fmla="*/ 68069 w 136137"/>
                <a:gd name="connsiteY3" fmla="*/ 0 h 136592"/>
                <a:gd name="connsiteX4" fmla="*/ 136137 w 136137"/>
                <a:gd name="connsiteY4" fmla="*/ 68296 h 136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7" h="136592">
                  <a:moveTo>
                    <a:pt x="136137" y="68296"/>
                  </a:moveTo>
                  <a:cubicBezTo>
                    <a:pt x="136137" y="106015"/>
                    <a:pt x="105662" y="136592"/>
                    <a:pt x="68069" y="136592"/>
                  </a:cubicBezTo>
                  <a:cubicBezTo>
                    <a:pt x="30475" y="136592"/>
                    <a:pt x="0" y="106015"/>
                    <a:pt x="0" y="68296"/>
                  </a:cubicBezTo>
                  <a:cubicBezTo>
                    <a:pt x="0" y="30577"/>
                    <a:pt x="30475" y="0"/>
                    <a:pt x="68069" y="0"/>
                  </a:cubicBezTo>
                  <a:cubicBezTo>
                    <a:pt x="105662" y="0"/>
                    <a:pt x="136137" y="30577"/>
                    <a:pt x="136137" y="68296"/>
                  </a:cubicBezTo>
                  <a:close/>
                </a:path>
              </a:pathLst>
            </a:custGeom>
            <a:solidFill>
              <a:srgbClr val="E67A00"/>
            </a:solidFill>
            <a:ln w="5686"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xmlns="" id="{2F76E6EE-FBEC-4716-038B-AD2ED88392CF}"/>
                </a:ext>
              </a:extLst>
            </p:cNvPr>
            <p:cNvSpPr/>
            <p:nvPr/>
          </p:nvSpPr>
          <p:spPr>
            <a:xfrm rot="-4330867">
              <a:off x="-5463998" y="-950270"/>
              <a:ext cx="136132" cy="136587"/>
            </a:xfrm>
            <a:custGeom>
              <a:avLst/>
              <a:gdLst>
                <a:gd name="connsiteX0" fmla="*/ 136132 w 136132"/>
                <a:gd name="connsiteY0" fmla="*/ 68294 h 136587"/>
                <a:gd name="connsiteX1" fmla="*/ 68066 w 136132"/>
                <a:gd name="connsiteY1" fmla="*/ 136587 h 136587"/>
                <a:gd name="connsiteX2" fmla="*/ 0 w 136132"/>
                <a:gd name="connsiteY2" fmla="*/ 68294 h 136587"/>
                <a:gd name="connsiteX3" fmla="*/ 68066 w 136132"/>
                <a:gd name="connsiteY3" fmla="*/ 0 h 136587"/>
                <a:gd name="connsiteX4" fmla="*/ 136132 w 136132"/>
                <a:gd name="connsiteY4" fmla="*/ 68294 h 13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2" h="136587">
                  <a:moveTo>
                    <a:pt x="136132" y="68294"/>
                  </a:moveTo>
                  <a:cubicBezTo>
                    <a:pt x="136132" y="106011"/>
                    <a:pt x="105658" y="136587"/>
                    <a:pt x="68066" y="136587"/>
                  </a:cubicBezTo>
                  <a:cubicBezTo>
                    <a:pt x="30474" y="136587"/>
                    <a:pt x="0" y="106011"/>
                    <a:pt x="0" y="68294"/>
                  </a:cubicBezTo>
                  <a:cubicBezTo>
                    <a:pt x="0" y="30576"/>
                    <a:pt x="30474" y="0"/>
                    <a:pt x="68066" y="0"/>
                  </a:cubicBezTo>
                  <a:cubicBezTo>
                    <a:pt x="105658" y="0"/>
                    <a:pt x="136132" y="30576"/>
                    <a:pt x="136132" y="68294"/>
                  </a:cubicBezTo>
                  <a:close/>
                </a:path>
              </a:pathLst>
            </a:custGeom>
            <a:solidFill>
              <a:srgbClr val="E67A00"/>
            </a:solidFill>
            <a:ln w="5686" cap="flat">
              <a:noFill/>
              <a:prstDash val="solid"/>
              <a:miter/>
            </a:ln>
          </p:spPr>
          <p:txBody>
            <a:bodyPr rtlCol="0" anchor="ctr"/>
            <a:lstStyle/>
            <a:p>
              <a:endParaRPr lang="en-US"/>
            </a:p>
          </p:txBody>
        </p:sp>
      </p:grpSp>
      <p:sp>
        <p:nvSpPr>
          <p:cNvPr id="329" name="Channel URL">
            <a:extLst>
              <a:ext uri="{FF2B5EF4-FFF2-40B4-BE49-F238E27FC236}">
                <a16:creationId xmlns:a16="http://schemas.microsoft.com/office/drawing/2014/main" xmlns="" id="{7A859D00-8DF3-8741-58CA-23B90F02641C}"/>
              </a:ext>
            </a:extLst>
          </p:cNvPr>
          <p:cNvSpPr txBox="1"/>
          <p:nvPr/>
        </p:nvSpPr>
        <p:spPr>
          <a:xfrm>
            <a:off x="1263353" y="1932853"/>
            <a:ext cx="9665294" cy="299229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CẢM ƠN THẦY CÔ</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CÙNG CÁC EM HỌC SINH</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rPr>
              <a:t>ĐÃ CHÚ Ý LẮNG NGHE</a:t>
            </a:r>
            <a:endParaRPr kumimoji="0" lang="vi-VN" sz="5400" b="1" i="0" u="none" strike="noStrike" kern="1200" cap="none" spc="0" normalizeH="0" baseline="0" noProof="0" dirty="0">
              <a:ln>
                <a:noFill/>
              </a:ln>
              <a:solidFill>
                <a:srgbClr val="FF7C00"/>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3203874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xmlns="" id="{79081DE3-25B1-4AC5-88E2-CA1A582D540E}"/>
              </a:ext>
            </a:extLst>
          </p:cNvPr>
          <p:cNvSpPr/>
          <p:nvPr/>
        </p:nvSpPr>
        <p:spPr>
          <a:xfrm>
            <a:off x="1060335" y="1079637"/>
            <a:ext cx="10082282" cy="247790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3</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98451" y="4074006"/>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37" name="!!o2a">
            <a:extLst>
              <a:ext uri="{FF2B5EF4-FFF2-40B4-BE49-F238E27FC236}">
                <a16:creationId xmlns:a16="http://schemas.microsoft.com/office/drawing/2014/main" xmlns="" id="{6EC9969B-21CB-4D98-8627-337ABB761D81}"/>
              </a:ext>
            </a:extLst>
          </p:cNvPr>
          <p:cNvSpPr/>
          <p:nvPr/>
        </p:nvSpPr>
        <p:spPr>
          <a:xfrm>
            <a:off x="4316464" y="5401023"/>
            <a:ext cx="1029568" cy="10310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39" name="!!o2c">
            <a:extLst>
              <a:ext uri="{FF2B5EF4-FFF2-40B4-BE49-F238E27FC236}">
                <a16:creationId xmlns:a16="http://schemas.microsoft.com/office/drawing/2014/main" xmlns="" id="{25117B70-0FC6-4C2D-91BD-44B574FE73BA}"/>
              </a:ext>
            </a:extLst>
          </p:cNvPr>
          <p:cNvSpPr/>
          <p:nvPr/>
        </p:nvSpPr>
        <p:spPr>
          <a:xfrm>
            <a:off x="5434147" y="540102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40" name="!!2a">
            <a:extLst>
              <a:ext uri="{FF2B5EF4-FFF2-40B4-BE49-F238E27FC236}">
                <a16:creationId xmlns:a16="http://schemas.microsoft.com/office/drawing/2014/main" xmlns="" id="{BC6B0D28-E661-4560-AE7B-10549049C7B9}"/>
              </a:ext>
            </a:extLst>
          </p:cNvPr>
          <p:cNvSpPr txBox="1"/>
          <p:nvPr/>
        </p:nvSpPr>
        <p:spPr>
          <a:xfrm>
            <a:off x="4495315" y="5523871"/>
            <a:ext cx="695666"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b</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42" name="!!2c">
            <a:extLst>
              <a:ext uri="{FF2B5EF4-FFF2-40B4-BE49-F238E27FC236}">
                <a16:creationId xmlns:a16="http://schemas.microsoft.com/office/drawing/2014/main" xmlns="" id="{F4982626-B297-4298-81A0-46C7C0A1CACB}"/>
              </a:ext>
            </a:extLst>
          </p:cNvPr>
          <p:cNvSpPr txBox="1"/>
          <p:nvPr/>
        </p:nvSpPr>
        <p:spPr>
          <a:xfrm>
            <a:off x="5610378" y="5500309"/>
            <a:ext cx="695666"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ố</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78" name="TextBox 77">
            <a:extLst>
              <a:ext uri="{FF2B5EF4-FFF2-40B4-BE49-F238E27FC236}">
                <a16:creationId xmlns:a16="http://schemas.microsoft.com/office/drawing/2014/main" xmlns="" id="{32846A3D-BAE2-4FFE-B054-AE802C1398BF}"/>
              </a:ext>
            </a:extLst>
          </p:cNvPr>
          <p:cNvSpPr txBox="1"/>
          <p:nvPr/>
        </p:nvSpPr>
        <p:spPr>
          <a:xfrm>
            <a:off x="1452354" y="1254254"/>
            <a:ext cx="9282635" cy="2123658"/>
          </a:xfrm>
          <a:prstGeom prst="rect">
            <a:avLst/>
          </a:prstGeom>
          <a:noFill/>
          <a:ln>
            <a:noFill/>
          </a:ln>
        </p:spPr>
        <p:txBody>
          <a:bodyPr wrap="square">
            <a:spAutoFit/>
          </a:bodyPr>
          <a:lstStyle/>
          <a:p>
            <a:pPr algn="ctr"/>
            <a:r>
              <a:rPr lang="en-US" sz="4400" dirty="0" err="1">
                <a:solidFill>
                  <a:srgbClr val="EE4036"/>
                </a:solidFill>
                <a:latin typeface="Averta Std ExtraBold" panose="00000900000000000000" pitchFamily="50" charset="0"/>
              </a:rPr>
              <a:t>Trong</a:t>
            </a:r>
            <a:r>
              <a:rPr lang="en-US" sz="4400" dirty="0">
                <a:solidFill>
                  <a:srgbClr val="EE4036"/>
                </a:solidFill>
                <a:latin typeface="Averta Std ExtraBold" panose="00000900000000000000" pitchFamily="50" charset="0"/>
              </a:rPr>
              <a:t> dung </a:t>
            </a:r>
            <a:r>
              <a:rPr lang="en-US" sz="4400" dirty="0" err="1">
                <a:solidFill>
                  <a:srgbClr val="EE4036"/>
                </a:solidFill>
                <a:latin typeface="Averta Std ExtraBold" panose="00000900000000000000" pitchFamily="50" charset="0"/>
              </a:rPr>
              <a:t>dịch</a:t>
            </a:r>
            <a:r>
              <a:rPr lang="en-US" sz="4400" dirty="0">
                <a:solidFill>
                  <a:srgbClr val="EE4036"/>
                </a:solidFill>
                <a:latin typeface="Averta Std ExtraBold" panose="00000900000000000000" pitchFamily="50" charset="0"/>
              </a:rPr>
              <a:t> H</a:t>
            </a:r>
            <a:r>
              <a:rPr lang="en-US" sz="4400" baseline="-25000" dirty="0">
                <a:solidFill>
                  <a:srgbClr val="EE4036"/>
                </a:solidFill>
                <a:latin typeface="Averta Std ExtraBold" panose="00000900000000000000" pitchFamily="50" charset="0"/>
              </a:rPr>
              <a:t>3</a:t>
            </a:r>
            <a:r>
              <a:rPr lang="en-US" sz="4400" dirty="0">
                <a:solidFill>
                  <a:srgbClr val="EE4036"/>
                </a:solidFill>
                <a:latin typeface="Averta Std ExtraBold" panose="00000900000000000000" pitchFamily="50" charset="0"/>
              </a:rPr>
              <a:t>PO</a:t>
            </a:r>
            <a:r>
              <a:rPr lang="en-US" sz="4400" baseline="-25000" dirty="0">
                <a:solidFill>
                  <a:srgbClr val="EE4036"/>
                </a:solidFill>
                <a:latin typeface="Averta Std ExtraBold" panose="00000900000000000000" pitchFamily="50" charset="0"/>
              </a:rPr>
              <a:t>4</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bỏ</a:t>
            </a:r>
            <a:r>
              <a:rPr lang="en-US" sz="4400" dirty="0">
                <a:solidFill>
                  <a:srgbClr val="EE4036"/>
                </a:solidFill>
                <a:latin typeface="Averta Std ExtraBold" panose="00000900000000000000" pitchFamily="50" charset="0"/>
              </a:rPr>
              <a:t> qua </a:t>
            </a:r>
            <a:r>
              <a:rPr lang="en-US" sz="4400" dirty="0" err="1">
                <a:solidFill>
                  <a:srgbClr val="EE4036"/>
                </a:solidFill>
                <a:latin typeface="Averta Std ExtraBold" panose="00000900000000000000" pitchFamily="50" charset="0"/>
              </a:rPr>
              <a:t>sự</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phân</a:t>
            </a:r>
            <a:r>
              <a:rPr lang="en-US" sz="4400" dirty="0">
                <a:solidFill>
                  <a:srgbClr val="EE4036"/>
                </a:solidFill>
                <a:latin typeface="Averta Std ExtraBold" panose="00000900000000000000" pitchFamily="50" charset="0"/>
              </a:rPr>
              <a:t> li </a:t>
            </a:r>
            <a:r>
              <a:rPr lang="en-US" sz="4400" dirty="0" err="1">
                <a:solidFill>
                  <a:srgbClr val="EE4036"/>
                </a:solidFill>
                <a:latin typeface="Averta Std ExtraBold" panose="00000900000000000000" pitchFamily="50" charset="0"/>
              </a:rPr>
              <a:t>của</a:t>
            </a:r>
            <a:r>
              <a:rPr lang="en-US" sz="4400" dirty="0">
                <a:solidFill>
                  <a:srgbClr val="EE4036"/>
                </a:solidFill>
                <a:latin typeface="Averta Std ExtraBold" panose="00000900000000000000" pitchFamily="50" charset="0"/>
              </a:rPr>
              <a:t> H</a:t>
            </a:r>
            <a:r>
              <a:rPr lang="en-US" sz="4400" baseline="-25000" dirty="0">
                <a:solidFill>
                  <a:srgbClr val="EE4036"/>
                </a:solidFill>
                <a:latin typeface="Averta Std ExtraBold" panose="00000900000000000000" pitchFamily="50" charset="0"/>
              </a:rPr>
              <a:t>2</a:t>
            </a:r>
            <a:r>
              <a:rPr lang="en-US" sz="4400" dirty="0">
                <a:solidFill>
                  <a:srgbClr val="EE4036"/>
                </a:solidFill>
                <a:latin typeface="Averta Std ExtraBold" panose="00000900000000000000" pitchFamily="50" charset="0"/>
              </a:rPr>
              <a:t>O) </a:t>
            </a:r>
            <a:r>
              <a:rPr lang="en-US" sz="4400" dirty="0" err="1">
                <a:solidFill>
                  <a:srgbClr val="EE4036"/>
                </a:solidFill>
                <a:latin typeface="Averta Std ExtraBold" panose="00000900000000000000" pitchFamily="50" charset="0"/>
              </a:rPr>
              <a:t>chứa</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bao</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nhiêu</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loại</a:t>
            </a:r>
            <a:r>
              <a:rPr lang="en-US" sz="4400" dirty="0">
                <a:solidFill>
                  <a:srgbClr val="EE4036"/>
                </a:solidFill>
                <a:latin typeface="Averta Std ExtraBold" panose="00000900000000000000" pitchFamily="50" charset="0"/>
              </a:rPr>
              <a:t> ion?</a:t>
            </a:r>
          </a:p>
        </p:txBody>
      </p:sp>
      <p:sp>
        <p:nvSpPr>
          <p:cNvPr id="66" name="!!o2c">
            <a:extLst>
              <a:ext uri="{FF2B5EF4-FFF2-40B4-BE49-F238E27FC236}">
                <a16:creationId xmlns:a16="http://schemas.microsoft.com/office/drawing/2014/main" xmlns="" id="{25117B70-0FC6-4C2D-91BD-44B574FE73BA}"/>
              </a:ext>
            </a:extLst>
          </p:cNvPr>
          <p:cNvSpPr/>
          <p:nvPr/>
        </p:nvSpPr>
        <p:spPr>
          <a:xfrm>
            <a:off x="6561548" y="5401023"/>
            <a:ext cx="1029568" cy="1029568"/>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67" name="!!2c">
            <a:extLst>
              <a:ext uri="{FF2B5EF4-FFF2-40B4-BE49-F238E27FC236}">
                <a16:creationId xmlns:a16="http://schemas.microsoft.com/office/drawing/2014/main" xmlns="" id="{F4982626-B297-4298-81A0-46C7C0A1CACB}"/>
              </a:ext>
            </a:extLst>
          </p:cNvPr>
          <p:cNvSpPr txBox="1"/>
          <p:nvPr/>
        </p:nvSpPr>
        <p:spPr>
          <a:xfrm>
            <a:off x="6737779" y="5517749"/>
            <a:ext cx="695666" cy="830997"/>
          </a:xfrm>
          <a:prstGeom prst="rect">
            <a:avLst/>
          </a:prstGeom>
          <a:noFill/>
        </p:spPr>
        <p:txBody>
          <a:bodyPr wrap="square" rtlCol="0">
            <a:spAutoFit/>
          </a:bodyPr>
          <a:lstStyle/>
          <a:p>
            <a:pPr algn="ctr"/>
            <a:r>
              <a:rPr lang="en-US" sz="48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48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55" name="Picture 54">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56" name="Picture 55">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57" name="Picture 56">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58" name="Picture 57">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59" name="Picture 58">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60" name="Picture 59">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62" name="Picture 61">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65" name="Picture 64">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76" name="Picture 75">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77" name="Picture 76">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79" name="Picture 78">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80" name="Picture 79">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81" name="Picture 80">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82" name="Picture 81">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83" name="Picture 82">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84" name="Picture 83">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85" name="Picture 84">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86" name="Picture 85">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87" name="Picture 86">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88" name="Picture 87">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89" name="Picture 88">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90" name="Picture 89">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20" name="Picture 119">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21" name="Picture 120">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22" name="Picture 121">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23" name="Picture 122">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24" name="Picture 123">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25" name="Picture 124">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26" name="Picture 125">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31383252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500" fill="hold"/>
                                        <p:tgtEl>
                                          <p:spTgt spid="42"/>
                                        </p:tgtEl>
                                        <p:attrNameLst>
                                          <p:attrName>ppt_w</p:attrName>
                                        </p:attrNameLst>
                                      </p:cBhvr>
                                      <p:tavLst>
                                        <p:tav tm="0">
                                          <p:val>
                                            <p:fltVal val="0"/>
                                          </p:val>
                                        </p:tav>
                                        <p:tav tm="100000">
                                          <p:val>
                                            <p:strVal val="#ppt_w"/>
                                          </p:val>
                                        </p:tav>
                                      </p:tavLst>
                                    </p:anim>
                                    <p:anim calcmode="lin" valueType="num">
                                      <p:cBhvr>
                                        <p:cTn id="19" dur="500" fill="hold"/>
                                        <p:tgtEl>
                                          <p:spTgt spid="42"/>
                                        </p:tgtEl>
                                        <p:attrNameLst>
                                          <p:attrName>ppt_h</p:attrName>
                                        </p:attrNameLst>
                                      </p:cBhvr>
                                      <p:tavLst>
                                        <p:tav tm="0">
                                          <p:val>
                                            <p:fltVal val="0"/>
                                          </p:val>
                                        </p:tav>
                                        <p:tav tm="100000">
                                          <p:val>
                                            <p:strVal val="#ppt_h"/>
                                          </p:val>
                                        </p:tav>
                                      </p:tavLst>
                                    </p:anim>
                                    <p:animEffect transition="in" filter="fade">
                                      <p:cBhvr>
                                        <p:cTn id="20"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6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p:cTn id="29" dur="500" fill="hold"/>
                                        <p:tgtEl>
                                          <p:spTgt spid="67"/>
                                        </p:tgtEl>
                                        <p:attrNameLst>
                                          <p:attrName>ppt_w</p:attrName>
                                        </p:attrNameLst>
                                      </p:cBhvr>
                                      <p:tavLst>
                                        <p:tav tm="0">
                                          <p:val>
                                            <p:fltVal val="0"/>
                                          </p:val>
                                        </p:tav>
                                        <p:tav tm="100000">
                                          <p:val>
                                            <p:strVal val="#ppt_w"/>
                                          </p:val>
                                        </p:tav>
                                      </p:tavLst>
                                    </p:anim>
                                    <p:anim calcmode="lin" valueType="num">
                                      <p:cBhvr>
                                        <p:cTn id="30" dur="500" fill="hold"/>
                                        <p:tgtEl>
                                          <p:spTgt spid="67"/>
                                        </p:tgtEl>
                                        <p:attrNameLst>
                                          <p:attrName>ppt_h</p:attrName>
                                        </p:attrNameLst>
                                      </p:cBhvr>
                                      <p:tavLst>
                                        <p:tav tm="0">
                                          <p:val>
                                            <p:fltVal val="0"/>
                                          </p:val>
                                        </p:tav>
                                        <p:tav tm="100000">
                                          <p:val>
                                            <p:strVal val="#ppt_h"/>
                                          </p:val>
                                        </p:tav>
                                      </p:tavLst>
                                    </p:anim>
                                    <p:animEffect transition="in" filter="fade">
                                      <p:cBhvr>
                                        <p:cTn id="31" dur="500"/>
                                        <p:tgtEl>
                                          <p:spTgt spid="67"/>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7"/>
                                        </p:tgtEl>
                                      </p:cBhvr>
                                    </p:animEffect>
                                    <p:animScale>
                                      <p:cBhvr>
                                        <p:cTn id="34" dur="250" autoRev="1" fill="hold"/>
                                        <p:tgtEl>
                                          <p:spTgt spid="67"/>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77"/>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57"/>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58"/>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59"/>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76"/>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60"/>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62"/>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65"/>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7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1"/>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2"/>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5"/>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87"/>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8"/>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89"/>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90"/>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0"/>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1"/>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22"/>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24"/>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23"/>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25"/>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26"/>
                                        </p:tgtEl>
                                        <p:attrNameLst>
                                          <p:attrName>ppt_x</p:attrName>
                                          <p:attrName>ppt_y</p:attrName>
                                        </p:attrNameLst>
                                      </p:cBhvr>
                                    </p:animMotion>
                                  </p:childTnLst>
                                </p:cTn>
                              </p:par>
                            </p:childTnLst>
                          </p:cTn>
                        </p:par>
                      </p:childTnLst>
                    </p:cTn>
                  </p:par>
                </p:childTnLst>
              </p:cTn>
              <p:nextCondLst>
                <p:cond evt="onClick" delay="0">
                  <p:tgtEl>
                    <p:spTgt spid="66"/>
                  </p:tgtEl>
                </p:cond>
              </p:nextCondLst>
            </p:seq>
          </p:childTnLst>
        </p:cTn>
      </p:par>
    </p:tnLst>
    <p:bldLst>
      <p:bldP spid="40" grpId="0"/>
      <p:bldP spid="40" grpId="1"/>
      <p:bldP spid="42" grpId="0"/>
      <p:bldP spid="42" grpId="1"/>
      <p:bldP spid="67" grpId="0"/>
      <p:bldP spid="67"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4</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976495" y="1263603"/>
            <a:ext cx="8654808" cy="241329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670741" y="4186110"/>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2361384" y="1738550"/>
            <a:ext cx="8064599" cy="1446550"/>
          </a:xfrm>
          <a:prstGeom prst="rect">
            <a:avLst/>
          </a:prstGeom>
          <a:noFill/>
          <a:ln>
            <a:noFill/>
          </a:ln>
        </p:spPr>
        <p:txBody>
          <a:bodyPr wrap="square">
            <a:spAutoFit/>
          </a:bodyPr>
          <a:lstStyle/>
          <a:p>
            <a:pPr algn="ctr"/>
            <a:r>
              <a:rPr lang="en-US" sz="4400" dirty="0" err="1">
                <a:solidFill>
                  <a:srgbClr val="EE4036"/>
                </a:solidFill>
                <a:latin typeface="Averta Std ExtraBold" panose="00000900000000000000" pitchFamily="50" charset="0"/>
              </a:rPr>
              <a:t>Chất</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điện</a:t>
            </a:r>
            <a:r>
              <a:rPr lang="en-US" sz="4400" dirty="0">
                <a:solidFill>
                  <a:srgbClr val="EE4036"/>
                </a:solidFill>
                <a:latin typeface="Averta Std ExtraBold" panose="00000900000000000000" pitchFamily="50" charset="0"/>
              </a:rPr>
              <a:t> </a:t>
            </a:r>
            <a:r>
              <a:rPr lang="en-US" sz="4400" dirty="0" smtClean="0">
                <a:solidFill>
                  <a:srgbClr val="EE4036"/>
                </a:solidFill>
                <a:latin typeface="Averta Std ExtraBold" panose="00000900000000000000" pitchFamily="50" charset="0"/>
              </a:rPr>
              <a:t>li </a:t>
            </a:r>
            <a:r>
              <a:rPr lang="en-US" sz="4400" dirty="0" err="1">
                <a:solidFill>
                  <a:srgbClr val="EE4036"/>
                </a:solidFill>
                <a:latin typeface="Averta Std ExtraBold" panose="00000900000000000000" pitchFamily="50" charset="0"/>
              </a:rPr>
              <a:t>phân</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ly</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thành</a:t>
            </a:r>
            <a:r>
              <a:rPr lang="en-US" sz="4400" dirty="0">
                <a:solidFill>
                  <a:srgbClr val="EE4036"/>
                </a:solidFill>
                <a:latin typeface="Averta Std ExtraBold" panose="00000900000000000000" pitchFamily="50" charset="0"/>
              </a:rPr>
              <a:t> ion </a:t>
            </a:r>
            <a:r>
              <a:rPr lang="en-US" sz="4400" dirty="0" err="1">
                <a:solidFill>
                  <a:srgbClr val="EE4036"/>
                </a:solidFill>
                <a:latin typeface="Averta Std ExtraBold" panose="00000900000000000000" pitchFamily="50" charset="0"/>
              </a:rPr>
              <a:t>khi</a:t>
            </a:r>
            <a:r>
              <a:rPr lang="en-US" sz="4400" dirty="0">
                <a:solidFill>
                  <a:srgbClr val="EE4036"/>
                </a:solidFill>
                <a:latin typeface="Averta Std ExtraBold" panose="00000900000000000000" pitchFamily="50" charset="0"/>
              </a:rPr>
              <a:t> tan </a:t>
            </a:r>
            <a:r>
              <a:rPr lang="en-US" sz="4400" dirty="0" err="1">
                <a:solidFill>
                  <a:srgbClr val="EE4036"/>
                </a:solidFill>
                <a:latin typeface="Averta Std ExtraBold" panose="00000900000000000000" pitchFamily="50" charset="0"/>
              </a:rPr>
              <a:t>trong</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nước</a:t>
            </a:r>
            <a:r>
              <a:rPr lang="en-US" sz="4400" dirty="0">
                <a:solidFill>
                  <a:srgbClr val="EE4036"/>
                </a:solidFill>
                <a:latin typeface="Averta Std ExtraBold" panose="00000900000000000000" pitchFamily="50" charset="0"/>
              </a:rPr>
              <a:t> </a:t>
            </a:r>
            <a:r>
              <a:rPr lang="en-US" sz="4400" dirty="0" err="1">
                <a:solidFill>
                  <a:srgbClr val="EE4036"/>
                </a:solidFill>
                <a:latin typeface="Averta Std ExtraBold" panose="00000900000000000000" pitchFamily="50" charset="0"/>
              </a:rPr>
              <a:t>hoặc</a:t>
            </a:r>
            <a:r>
              <a:rPr lang="en-US" sz="4400" dirty="0">
                <a:solidFill>
                  <a:srgbClr val="EE4036"/>
                </a:solidFill>
                <a:latin typeface="Averta Std ExtraBold" panose="00000900000000000000" pitchFamily="50" charset="0"/>
              </a:rPr>
              <a:t> ___</a:t>
            </a:r>
          </a:p>
        </p:txBody>
      </p:sp>
      <p:sp>
        <p:nvSpPr>
          <p:cNvPr id="37" name="!!o4b">
            <a:extLst>
              <a:ext uri="{FF2B5EF4-FFF2-40B4-BE49-F238E27FC236}">
                <a16:creationId xmlns:a16="http://schemas.microsoft.com/office/drawing/2014/main" xmlns="" id="{6F40FFA8-451A-4BC0-BD18-CD55C51FC9A2}"/>
              </a:ext>
            </a:extLst>
          </p:cNvPr>
          <p:cNvSpPr/>
          <p:nvPr/>
        </p:nvSpPr>
        <p:spPr>
          <a:xfrm>
            <a:off x="7215955"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38" name="!!o4a">
            <a:extLst>
              <a:ext uri="{FF2B5EF4-FFF2-40B4-BE49-F238E27FC236}">
                <a16:creationId xmlns:a16="http://schemas.microsoft.com/office/drawing/2014/main" xmlns="" id="{03CD02AD-A0B0-4461-82E4-ADE45F3505A9}"/>
              </a:ext>
            </a:extLst>
          </p:cNvPr>
          <p:cNvSpPr/>
          <p:nvPr/>
        </p:nvSpPr>
        <p:spPr>
          <a:xfrm>
            <a:off x="6079999"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9" name="!!4a">
            <a:extLst>
              <a:ext uri="{FF2B5EF4-FFF2-40B4-BE49-F238E27FC236}">
                <a16:creationId xmlns:a16="http://schemas.microsoft.com/office/drawing/2014/main" xmlns="" id="{7D7392F9-B328-40CF-A436-C3974F476E3C}"/>
              </a:ext>
            </a:extLst>
          </p:cNvPr>
          <p:cNvSpPr txBox="1"/>
          <p:nvPr/>
        </p:nvSpPr>
        <p:spPr>
          <a:xfrm>
            <a:off x="6255343" y="546370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c</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50" name="!!4b">
            <a:extLst>
              <a:ext uri="{FF2B5EF4-FFF2-40B4-BE49-F238E27FC236}">
                <a16:creationId xmlns:a16="http://schemas.microsoft.com/office/drawing/2014/main" xmlns="" id="{FF091EC5-DEE3-4725-BA96-0C98047169DD}"/>
              </a:ext>
            </a:extLst>
          </p:cNvPr>
          <p:cNvSpPr txBox="1"/>
          <p:nvPr/>
        </p:nvSpPr>
        <p:spPr>
          <a:xfrm>
            <a:off x="7389592" y="546370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h</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8" name="!!o4b">
            <a:extLst>
              <a:ext uri="{FF2B5EF4-FFF2-40B4-BE49-F238E27FC236}">
                <a16:creationId xmlns:a16="http://schemas.microsoft.com/office/drawing/2014/main" xmlns="" id="{6F40FFA8-451A-4BC0-BD18-CD55C51FC9A2}"/>
              </a:ext>
            </a:extLst>
          </p:cNvPr>
          <p:cNvSpPr/>
          <p:nvPr/>
        </p:nvSpPr>
        <p:spPr>
          <a:xfrm>
            <a:off x="3788123"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9" name="!!o4a">
            <a:extLst>
              <a:ext uri="{FF2B5EF4-FFF2-40B4-BE49-F238E27FC236}">
                <a16:creationId xmlns:a16="http://schemas.microsoft.com/office/drawing/2014/main" xmlns="" id="{03CD02AD-A0B0-4461-82E4-ADE45F3505A9}"/>
              </a:ext>
            </a:extLst>
          </p:cNvPr>
          <p:cNvSpPr/>
          <p:nvPr/>
        </p:nvSpPr>
        <p:spPr>
          <a:xfrm>
            <a:off x="2665513"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0" name="!!4a">
            <a:extLst>
              <a:ext uri="{FF2B5EF4-FFF2-40B4-BE49-F238E27FC236}">
                <a16:creationId xmlns:a16="http://schemas.microsoft.com/office/drawing/2014/main" xmlns="" id="{7D7392F9-B328-40CF-A436-C3974F476E3C}"/>
              </a:ext>
            </a:extLst>
          </p:cNvPr>
          <p:cNvSpPr txBox="1"/>
          <p:nvPr/>
        </p:nvSpPr>
        <p:spPr>
          <a:xfrm>
            <a:off x="2840857" y="5463703"/>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ó</a:t>
            </a:r>
          </a:p>
        </p:txBody>
      </p:sp>
      <p:sp>
        <p:nvSpPr>
          <p:cNvPr id="101" name="!!4b">
            <a:extLst>
              <a:ext uri="{FF2B5EF4-FFF2-40B4-BE49-F238E27FC236}">
                <a16:creationId xmlns:a16="http://schemas.microsoft.com/office/drawing/2014/main" xmlns="" id="{FF091EC5-DEE3-4725-BA96-0C98047169DD}"/>
              </a:ext>
            </a:extLst>
          </p:cNvPr>
          <p:cNvSpPr txBox="1"/>
          <p:nvPr/>
        </p:nvSpPr>
        <p:spPr>
          <a:xfrm>
            <a:off x="3961760" y="546370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5" name="!!o4a">
            <a:extLst>
              <a:ext uri="{FF2B5EF4-FFF2-40B4-BE49-F238E27FC236}">
                <a16:creationId xmlns:a16="http://schemas.microsoft.com/office/drawing/2014/main" xmlns="" id="{03CD02AD-A0B0-4461-82E4-ADE45F3505A9}"/>
              </a:ext>
            </a:extLst>
          </p:cNvPr>
          <p:cNvSpPr/>
          <p:nvPr/>
        </p:nvSpPr>
        <p:spPr>
          <a:xfrm>
            <a:off x="4939761"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6" name="!!4a">
            <a:extLst>
              <a:ext uri="{FF2B5EF4-FFF2-40B4-BE49-F238E27FC236}">
                <a16:creationId xmlns:a16="http://schemas.microsoft.com/office/drawing/2014/main" xmlns="" id="{7D7392F9-B328-40CF-A436-C3974F476E3C}"/>
              </a:ext>
            </a:extLst>
          </p:cNvPr>
          <p:cNvSpPr txBox="1"/>
          <p:nvPr/>
        </p:nvSpPr>
        <p:spPr>
          <a:xfrm>
            <a:off x="5115105" y="546370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g</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b">
            <a:extLst>
              <a:ext uri="{FF2B5EF4-FFF2-40B4-BE49-F238E27FC236}">
                <a16:creationId xmlns:a16="http://schemas.microsoft.com/office/drawing/2014/main" xmlns="" id="{6F40FFA8-451A-4BC0-BD18-CD55C51FC9A2}"/>
              </a:ext>
            </a:extLst>
          </p:cNvPr>
          <p:cNvSpPr/>
          <p:nvPr/>
        </p:nvSpPr>
        <p:spPr>
          <a:xfrm>
            <a:off x="8341981"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3" name="!!4b">
            <a:extLst>
              <a:ext uri="{FF2B5EF4-FFF2-40B4-BE49-F238E27FC236}">
                <a16:creationId xmlns:a16="http://schemas.microsoft.com/office/drawing/2014/main" xmlns="" id="{FF091EC5-DEE3-4725-BA96-0C98047169DD}"/>
              </a:ext>
            </a:extLst>
          </p:cNvPr>
          <p:cNvSpPr txBox="1"/>
          <p:nvPr/>
        </p:nvSpPr>
        <p:spPr>
          <a:xfrm>
            <a:off x="8513776" y="5443567"/>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ả</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6" name="!!o4a">
            <a:extLst>
              <a:ext uri="{FF2B5EF4-FFF2-40B4-BE49-F238E27FC236}">
                <a16:creationId xmlns:a16="http://schemas.microsoft.com/office/drawing/2014/main" xmlns="" id="{03CD02AD-A0B0-4461-82E4-ADE45F3505A9}"/>
              </a:ext>
            </a:extLst>
          </p:cNvPr>
          <p:cNvSpPr/>
          <p:nvPr/>
        </p:nvSpPr>
        <p:spPr>
          <a:xfrm>
            <a:off x="1542903" y="5413175"/>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a16="http://schemas.microsoft.com/office/drawing/2014/main" xmlns="" id="{7D7392F9-B328-40CF-A436-C3974F476E3C}"/>
              </a:ext>
            </a:extLst>
          </p:cNvPr>
          <p:cNvSpPr txBox="1"/>
          <p:nvPr/>
        </p:nvSpPr>
        <p:spPr>
          <a:xfrm>
            <a:off x="1718247" y="546370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n</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4" name="!!o4a">
            <a:extLst>
              <a:ext uri="{FF2B5EF4-FFF2-40B4-BE49-F238E27FC236}">
                <a16:creationId xmlns:a16="http://schemas.microsoft.com/office/drawing/2014/main" xmlns="" id="{03CD02AD-A0B0-4461-82E4-ADE45F3505A9}"/>
              </a:ext>
            </a:extLst>
          </p:cNvPr>
          <p:cNvSpPr/>
          <p:nvPr/>
        </p:nvSpPr>
        <p:spPr>
          <a:xfrm>
            <a:off x="9465965" y="5414010"/>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7" name="!!4a">
            <a:extLst>
              <a:ext uri="{FF2B5EF4-FFF2-40B4-BE49-F238E27FC236}">
                <a16:creationId xmlns:a16="http://schemas.microsoft.com/office/drawing/2014/main" xmlns="" id="{7D7392F9-B328-40CF-A436-C3974F476E3C}"/>
              </a:ext>
            </a:extLst>
          </p:cNvPr>
          <p:cNvSpPr txBox="1"/>
          <p:nvPr/>
        </p:nvSpPr>
        <p:spPr>
          <a:xfrm>
            <a:off x="9641309" y="5464538"/>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y</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108" name="Picture 107">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9" name="Picture 108">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10" name="Picture 109">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11" name="Picture 110">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12" name="Picture 111">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3" name="Picture 112">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4" name="Picture 113">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5" name="Picture 114">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6" name="Picture 115">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7" name="Picture 116">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8" name="Picture 117">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9" name="Picture 118">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20" name="Picture 119">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21" name="Picture 120">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2" name="Picture 121">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3" name="Picture 122">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4" name="Picture 123">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5" name="Picture 124">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2846" y="-1029513"/>
            <a:ext cx="360000" cy="218075"/>
          </a:xfrm>
          <a:prstGeom prst="rect">
            <a:avLst/>
          </a:prstGeom>
        </p:spPr>
      </p:pic>
      <p:pic>
        <p:nvPicPr>
          <p:cNvPr id="126" name="Picture 125">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7" name="Picture 126">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8" name="Picture 127">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9" name="Picture 128">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30" name="Picture 129">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31" name="Picture 130">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2" name="Picture 131">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3" name="Picture 132">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4" name="Picture 133">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5" name="Picture 134">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6" name="Picture 135">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366432282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fill="hold"/>
                                        <p:tgtEl>
                                          <p:spTgt spid="50"/>
                                        </p:tgtEl>
                                        <p:attrNameLst>
                                          <p:attrName>ppt_w</p:attrName>
                                        </p:attrNameLst>
                                      </p:cBhvr>
                                      <p:tavLst>
                                        <p:tav tm="0">
                                          <p:val>
                                            <p:fltVal val="0"/>
                                          </p:val>
                                        </p:tav>
                                        <p:tav tm="100000">
                                          <p:val>
                                            <p:strVal val="#ppt_w"/>
                                          </p:val>
                                        </p:tav>
                                      </p:tavLst>
                                    </p:anim>
                                    <p:anim calcmode="lin" valueType="num">
                                      <p:cBhvr>
                                        <p:cTn id="19" dur="500" fill="hold"/>
                                        <p:tgtEl>
                                          <p:spTgt spid="50"/>
                                        </p:tgtEl>
                                        <p:attrNameLst>
                                          <p:attrName>ppt_h</p:attrName>
                                        </p:attrNameLst>
                                      </p:cBhvr>
                                      <p:tavLst>
                                        <p:tav tm="0">
                                          <p:val>
                                            <p:fltVal val="0"/>
                                          </p:val>
                                        </p:tav>
                                        <p:tav tm="100000">
                                          <p:val>
                                            <p:strVal val="#ppt_h"/>
                                          </p:val>
                                        </p:tav>
                                      </p:tavLst>
                                    </p:anim>
                                    <p:animEffect transition="in" filter="fade">
                                      <p:cBhvr>
                                        <p:cTn id="20" dur="500"/>
                                        <p:tgtEl>
                                          <p:spTgt spid="5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9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p:cTn id="29" dur="500" fill="hold"/>
                                        <p:tgtEl>
                                          <p:spTgt spid="100"/>
                                        </p:tgtEl>
                                        <p:attrNameLst>
                                          <p:attrName>ppt_w</p:attrName>
                                        </p:attrNameLst>
                                      </p:cBhvr>
                                      <p:tavLst>
                                        <p:tav tm="0">
                                          <p:val>
                                            <p:fltVal val="0"/>
                                          </p:val>
                                        </p:tav>
                                        <p:tav tm="100000">
                                          <p:val>
                                            <p:strVal val="#ppt_w"/>
                                          </p:val>
                                        </p:tav>
                                      </p:tavLst>
                                    </p:anim>
                                    <p:anim calcmode="lin" valueType="num">
                                      <p:cBhvr>
                                        <p:cTn id="30" dur="500" fill="hold"/>
                                        <p:tgtEl>
                                          <p:spTgt spid="100"/>
                                        </p:tgtEl>
                                        <p:attrNameLst>
                                          <p:attrName>ppt_h</p:attrName>
                                        </p:attrNameLst>
                                      </p:cBhvr>
                                      <p:tavLst>
                                        <p:tav tm="0">
                                          <p:val>
                                            <p:fltVal val="0"/>
                                          </p:val>
                                        </p:tav>
                                        <p:tav tm="100000">
                                          <p:val>
                                            <p:strVal val="#ppt_h"/>
                                          </p:val>
                                        </p:tav>
                                      </p:tavLst>
                                    </p:anim>
                                    <p:animEffect transition="in" filter="fade">
                                      <p:cBhvr>
                                        <p:cTn id="31" dur="500"/>
                                        <p:tgtEl>
                                          <p:spTgt spid="100"/>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0"/>
                                        </p:tgtEl>
                                      </p:cBhvr>
                                    </p:animEffect>
                                    <p:animScale>
                                      <p:cBhvr>
                                        <p:cTn id="3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9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46" restart="whenNotActive" fill="hold" evtFilter="cancelBubble" nodeType="interactiveSeq">
                <p:stCondLst>
                  <p:cond evt="onClick" delay="0">
                    <p:tgtEl>
                      <p:spTgt spid="105"/>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anim calcmode="lin" valueType="num">
                                      <p:cBhvr>
                                        <p:cTn id="51" dur="500" fill="hold"/>
                                        <p:tgtEl>
                                          <p:spTgt spid="106"/>
                                        </p:tgtEl>
                                        <p:attrNameLst>
                                          <p:attrName>ppt_w</p:attrName>
                                        </p:attrNameLst>
                                      </p:cBhvr>
                                      <p:tavLst>
                                        <p:tav tm="0">
                                          <p:val>
                                            <p:fltVal val="0"/>
                                          </p:val>
                                        </p:tav>
                                        <p:tav tm="100000">
                                          <p:val>
                                            <p:strVal val="#ppt_w"/>
                                          </p:val>
                                        </p:tav>
                                      </p:tavLst>
                                    </p:anim>
                                    <p:anim calcmode="lin" valueType="num">
                                      <p:cBhvr>
                                        <p:cTn id="52" dur="500" fill="hold"/>
                                        <p:tgtEl>
                                          <p:spTgt spid="106"/>
                                        </p:tgtEl>
                                        <p:attrNameLst>
                                          <p:attrName>ppt_h</p:attrName>
                                        </p:attrNameLst>
                                      </p:cBhvr>
                                      <p:tavLst>
                                        <p:tav tm="0">
                                          <p:val>
                                            <p:fltVal val="0"/>
                                          </p:val>
                                        </p:tav>
                                        <p:tav tm="100000">
                                          <p:val>
                                            <p:strVal val="#ppt_h"/>
                                          </p:val>
                                        </p:tav>
                                      </p:tavLst>
                                    </p:anim>
                                    <p:animEffect transition="in" filter="fade">
                                      <p:cBhvr>
                                        <p:cTn id="53" dur="500"/>
                                        <p:tgtEl>
                                          <p:spTgt spid="106"/>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6"/>
                                        </p:tgtEl>
                                      </p:cBhvr>
                                    </p:animEffect>
                                    <p:animScale>
                                      <p:cBhvr>
                                        <p:cTn id="5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57" restart="whenNotActive" fill="hold" evtFilter="cancelBubble" nodeType="interactiveSeq">
                <p:stCondLst>
                  <p:cond evt="onClick" delay="0">
                    <p:tgtEl>
                      <p:spTgt spid="102"/>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 calcmode="lin" valueType="num">
                                      <p:cBhvr>
                                        <p:cTn id="62" dur="500" fill="hold"/>
                                        <p:tgtEl>
                                          <p:spTgt spid="103"/>
                                        </p:tgtEl>
                                        <p:attrNameLst>
                                          <p:attrName>ppt_w</p:attrName>
                                        </p:attrNameLst>
                                      </p:cBhvr>
                                      <p:tavLst>
                                        <p:tav tm="0">
                                          <p:val>
                                            <p:fltVal val="0"/>
                                          </p:val>
                                        </p:tav>
                                        <p:tav tm="100000">
                                          <p:val>
                                            <p:strVal val="#ppt_w"/>
                                          </p:val>
                                        </p:tav>
                                      </p:tavLst>
                                    </p:anim>
                                    <p:anim calcmode="lin" valueType="num">
                                      <p:cBhvr>
                                        <p:cTn id="63" dur="500" fill="hold"/>
                                        <p:tgtEl>
                                          <p:spTgt spid="103"/>
                                        </p:tgtEl>
                                        <p:attrNameLst>
                                          <p:attrName>ppt_h</p:attrName>
                                        </p:attrNameLst>
                                      </p:cBhvr>
                                      <p:tavLst>
                                        <p:tav tm="0">
                                          <p:val>
                                            <p:fltVal val="0"/>
                                          </p:val>
                                        </p:tav>
                                        <p:tav tm="100000">
                                          <p:val>
                                            <p:strVal val="#ppt_h"/>
                                          </p:val>
                                        </p:tav>
                                      </p:tavLst>
                                    </p:anim>
                                    <p:animEffect transition="in" filter="fade">
                                      <p:cBhvr>
                                        <p:cTn id="64" dur="500"/>
                                        <p:tgtEl>
                                          <p:spTgt spid="103"/>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3"/>
                                        </p:tgtEl>
                                      </p:cBhvr>
                                    </p:animEffect>
                                    <p:animScale>
                                      <p:cBhvr>
                                        <p:cTn id="67"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68" restart="whenNotActive" fill="hold" evtFilter="cancelBubble" nodeType="interactiveSeq">
                <p:stCondLst>
                  <p:cond evt="onClick" delay="0">
                    <p:tgtEl>
                      <p:spTgt spid="9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7"/>
                                        </p:tgtEl>
                                        <p:attrNameLst>
                                          <p:attrName>style.visibility</p:attrName>
                                        </p:attrNameLst>
                                      </p:cBhvr>
                                      <p:to>
                                        <p:strVal val="visible"/>
                                      </p:to>
                                    </p:set>
                                    <p:anim calcmode="lin" valueType="num">
                                      <p:cBhvr>
                                        <p:cTn id="73" dur="500" fill="hold"/>
                                        <p:tgtEl>
                                          <p:spTgt spid="97"/>
                                        </p:tgtEl>
                                        <p:attrNameLst>
                                          <p:attrName>ppt_w</p:attrName>
                                        </p:attrNameLst>
                                      </p:cBhvr>
                                      <p:tavLst>
                                        <p:tav tm="0">
                                          <p:val>
                                            <p:fltVal val="0"/>
                                          </p:val>
                                        </p:tav>
                                        <p:tav tm="100000">
                                          <p:val>
                                            <p:strVal val="#ppt_w"/>
                                          </p:val>
                                        </p:tav>
                                      </p:tavLst>
                                    </p:anim>
                                    <p:anim calcmode="lin" valueType="num">
                                      <p:cBhvr>
                                        <p:cTn id="74" dur="500" fill="hold"/>
                                        <p:tgtEl>
                                          <p:spTgt spid="97"/>
                                        </p:tgtEl>
                                        <p:attrNameLst>
                                          <p:attrName>ppt_h</p:attrName>
                                        </p:attrNameLst>
                                      </p:cBhvr>
                                      <p:tavLst>
                                        <p:tav tm="0">
                                          <p:val>
                                            <p:fltVal val="0"/>
                                          </p:val>
                                        </p:tav>
                                        <p:tav tm="100000">
                                          <p:val>
                                            <p:strVal val="#ppt_h"/>
                                          </p:val>
                                        </p:tav>
                                      </p:tavLst>
                                    </p:anim>
                                    <p:animEffect transition="in" filter="fade">
                                      <p:cBhvr>
                                        <p:cTn id="75" dur="500"/>
                                        <p:tgtEl>
                                          <p:spTgt spid="97"/>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7"/>
                                        </p:tgtEl>
                                      </p:cBhvr>
                                    </p:animEffect>
                                    <p:animScale>
                                      <p:cBhvr>
                                        <p:cTn id="78"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9" restart="whenNotActive" fill="hold" evtFilter="cancelBubble" nodeType="interactiveSeq">
                <p:stCondLst>
                  <p:cond evt="onClick" delay="0">
                    <p:tgtEl>
                      <p:spTgt spid="10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07"/>
                                        </p:tgtEl>
                                        <p:attrNameLst>
                                          <p:attrName>style.visibility</p:attrName>
                                        </p:attrNameLst>
                                      </p:cBhvr>
                                      <p:to>
                                        <p:strVal val="visible"/>
                                      </p:to>
                                    </p:set>
                                    <p:anim calcmode="lin" valueType="num">
                                      <p:cBhvr>
                                        <p:cTn id="84" dur="500" fill="hold"/>
                                        <p:tgtEl>
                                          <p:spTgt spid="107"/>
                                        </p:tgtEl>
                                        <p:attrNameLst>
                                          <p:attrName>ppt_w</p:attrName>
                                        </p:attrNameLst>
                                      </p:cBhvr>
                                      <p:tavLst>
                                        <p:tav tm="0">
                                          <p:val>
                                            <p:fltVal val="0"/>
                                          </p:val>
                                        </p:tav>
                                        <p:tav tm="100000">
                                          <p:val>
                                            <p:strVal val="#ppt_w"/>
                                          </p:val>
                                        </p:tav>
                                      </p:tavLst>
                                    </p:anim>
                                    <p:anim calcmode="lin" valueType="num">
                                      <p:cBhvr>
                                        <p:cTn id="85" dur="500" fill="hold"/>
                                        <p:tgtEl>
                                          <p:spTgt spid="107"/>
                                        </p:tgtEl>
                                        <p:attrNameLst>
                                          <p:attrName>ppt_h</p:attrName>
                                        </p:attrNameLst>
                                      </p:cBhvr>
                                      <p:tavLst>
                                        <p:tav tm="0">
                                          <p:val>
                                            <p:fltVal val="0"/>
                                          </p:val>
                                        </p:tav>
                                        <p:tav tm="100000">
                                          <p:val>
                                            <p:strVal val="#ppt_h"/>
                                          </p:val>
                                        </p:tav>
                                      </p:tavLst>
                                    </p:anim>
                                    <p:animEffect transition="in" filter="fade">
                                      <p:cBhvr>
                                        <p:cTn id="86" dur="500"/>
                                        <p:tgtEl>
                                          <p:spTgt spid="107"/>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07"/>
                                        </p:tgtEl>
                                      </p:cBhvr>
                                    </p:animEffect>
                                    <p:animScale>
                                      <p:cBhvr>
                                        <p:cTn id="89" dur="250" autoRev="1" fill="hold"/>
                                        <p:tgtEl>
                                          <p:spTgt spid="107"/>
                                        </p:tgtEl>
                                      </p:cBhvr>
                                      <p:by x="105000" y="105000"/>
                                    </p:animScale>
                                  </p:childTnLst>
                                </p:cTn>
                              </p:par>
                              <p:par>
                                <p:cTn id="9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1" dur="2000" fill="hold"/>
                                        <p:tgtEl>
                                          <p:spTgt spid="109"/>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117"/>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11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97" dur="2000" fill="hold"/>
                                        <p:tgtEl>
                                          <p:spTgt spid="10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99" dur="2000" fill="hold"/>
                                        <p:tgtEl>
                                          <p:spTgt spid="11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112"/>
                                        </p:tgtEl>
                                        <p:attrNameLst>
                                          <p:attrName>ppt_x</p:attrName>
                                          <p:attrName>ppt_y</p:attrName>
                                        </p:attrNameLst>
                                      </p:cBhvr>
                                      <p:rCtr x="-4792" y="65810"/>
                                    </p:animMotion>
                                  </p:childTnLst>
                                </p:cTn>
                              </p:par>
                              <p:par>
                                <p:cTn id="102"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116"/>
                                        </p:tgtEl>
                                        <p:attrNameLst>
                                          <p:attrName>ppt_x</p:attrName>
                                          <p:attrName>ppt_y</p:attrName>
                                        </p:attrNameLst>
                                      </p:cBhvr>
                                    </p:animMotion>
                                  </p:childTnLst>
                                </p:cTn>
                              </p:par>
                              <p:par>
                                <p:cTn id="104"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113"/>
                                        </p:tgtEl>
                                        <p:attrNameLst>
                                          <p:attrName>ppt_x</p:attrName>
                                          <p:attrName>ppt_y</p:attrName>
                                        </p:attrNameLst>
                                      </p:cBhvr>
                                    </p:animMotion>
                                  </p:childTnLst>
                                </p:cTn>
                              </p:par>
                              <p:par>
                                <p:cTn id="106"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114"/>
                                        </p:tgtEl>
                                        <p:attrNameLst>
                                          <p:attrName>ppt_x</p:attrName>
                                          <p:attrName>ppt_y</p:attrName>
                                        </p:attrNameLst>
                                      </p:cBhvr>
                                    </p:animMotion>
                                  </p:childTnLst>
                                </p:cTn>
                              </p:par>
                              <p:par>
                                <p:cTn id="108"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115"/>
                                        </p:tgtEl>
                                        <p:attrNameLst>
                                          <p:attrName>ppt_x</p:attrName>
                                          <p:attrName>ppt_y</p:attrName>
                                        </p:attrNameLst>
                                      </p:cBhvr>
                                    </p:animMotion>
                                  </p:childTnLst>
                                </p:cTn>
                              </p:par>
                              <p:par>
                                <p:cTn id="110"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1" dur="2000" fill="hold"/>
                                        <p:tgtEl>
                                          <p:spTgt spid="118"/>
                                        </p:tgtEl>
                                        <p:attrNameLst>
                                          <p:attrName>ppt_x</p:attrName>
                                          <p:attrName>ppt_y</p:attrName>
                                        </p:attrNameLst>
                                      </p:cBhvr>
                                    </p:animMotion>
                                  </p:childTnLst>
                                </p:cTn>
                              </p:par>
                              <p:par>
                                <p:cTn id="112"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3" dur="2000" fill="hold"/>
                                        <p:tgtEl>
                                          <p:spTgt spid="120"/>
                                        </p:tgtEl>
                                        <p:attrNameLst>
                                          <p:attrName>ppt_x</p:attrName>
                                          <p:attrName>ppt_y</p:attrName>
                                        </p:attrNameLst>
                                      </p:cBhvr>
                                    </p:animMotion>
                                  </p:childTnLst>
                                </p:cTn>
                              </p:par>
                              <p:par>
                                <p:cTn id="11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119"/>
                                        </p:tgtEl>
                                        <p:attrNameLst>
                                          <p:attrName>ppt_x</p:attrName>
                                          <p:attrName>ppt_y</p:attrName>
                                        </p:attrNameLst>
                                      </p:cBhvr>
                                    </p:animMotion>
                                  </p:childTnLst>
                                </p:cTn>
                              </p:par>
                              <p:par>
                                <p:cTn id="116"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121"/>
                                        </p:tgtEl>
                                        <p:attrNameLst>
                                          <p:attrName>ppt_x</p:attrName>
                                          <p:attrName>ppt_y</p:attrName>
                                        </p:attrNameLst>
                                      </p:cBhvr>
                                      <p:rCtr x="18750" y="58287"/>
                                    </p:animMotion>
                                  </p:childTnLst>
                                </p:cTn>
                              </p:par>
                              <p:par>
                                <p:cTn id="118"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122"/>
                                        </p:tgtEl>
                                        <p:attrNameLst>
                                          <p:attrName>ppt_x</p:attrName>
                                          <p:attrName>ppt_y</p:attrName>
                                        </p:attrNameLst>
                                      </p:cBhvr>
                                    </p:animMotion>
                                  </p:childTnLst>
                                </p:cTn>
                              </p:par>
                              <p:par>
                                <p:cTn id="12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1" dur="2000" fill="hold"/>
                                        <p:tgtEl>
                                          <p:spTgt spid="123"/>
                                        </p:tgtEl>
                                        <p:attrNameLst>
                                          <p:attrName>ppt_x</p:attrName>
                                          <p:attrName>ppt_y</p:attrName>
                                        </p:attrNameLst>
                                      </p:cBhvr>
                                    </p:animMotion>
                                  </p:childTnLst>
                                </p:cTn>
                              </p:par>
                              <p:par>
                                <p:cTn id="12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3" dur="2000" fill="hold"/>
                                        <p:tgtEl>
                                          <p:spTgt spid="124"/>
                                        </p:tgtEl>
                                        <p:attrNameLst>
                                          <p:attrName>ppt_x</p:attrName>
                                          <p:attrName>ppt_y</p:attrName>
                                        </p:attrNameLst>
                                      </p:cBhvr>
                                    </p:animMotion>
                                  </p:childTnLst>
                                </p:cTn>
                              </p:par>
                              <p:par>
                                <p:cTn id="12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5" dur="2000" fill="hold"/>
                                        <p:tgtEl>
                                          <p:spTgt spid="126"/>
                                        </p:tgtEl>
                                        <p:attrNameLst>
                                          <p:attrName>ppt_x</p:attrName>
                                          <p:attrName>ppt_y</p:attrName>
                                        </p:attrNameLst>
                                      </p:cBhvr>
                                    </p:animMotion>
                                  </p:childTnLst>
                                </p:cTn>
                              </p:par>
                              <p:par>
                                <p:cTn id="12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7" dur="2000" fill="hold"/>
                                        <p:tgtEl>
                                          <p:spTgt spid="125"/>
                                        </p:tgtEl>
                                        <p:attrNameLst>
                                          <p:attrName>ppt_x</p:attrName>
                                          <p:attrName>ppt_y</p:attrName>
                                        </p:attrNameLst>
                                      </p:cBhvr>
                                    </p:animMotion>
                                  </p:childTnLst>
                                </p:cTn>
                              </p:par>
                              <p:par>
                                <p:cTn id="12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127"/>
                                        </p:tgtEl>
                                        <p:attrNameLst>
                                          <p:attrName>ppt_x</p:attrName>
                                          <p:attrName>ppt_y</p:attrName>
                                        </p:attrNameLst>
                                      </p:cBhvr>
                                    </p:animMotion>
                                  </p:childTnLst>
                                </p:cTn>
                              </p:par>
                              <p:par>
                                <p:cTn id="130"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1" dur="2000" fill="hold"/>
                                        <p:tgtEl>
                                          <p:spTgt spid="128"/>
                                        </p:tgtEl>
                                        <p:attrNameLst>
                                          <p:attrName>ppt_x</p:attrName>
                                          <p:attrName>ppt_y</p:attrName>
                                        </p:attrNameLst>
                                      </p:cBhvr>
                                    </p:animMotion>
                                  </p:childTnLst>
                                </p:cTn>
                              </p:par>
                              <p:par>
                                <p:cTn id="13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3" dur="2000" fill="hold"/>
                                        <p:tgtEl>
                                          <p:spTgt spid="129"/>
                                        </p:tgtEl>
                                        <p:attrNameLst>
                                          <p:attrName>ppt_x</p:attrName>
                                          <p:attrName>ppt_y</p:attrName>
                                        </p:attrNameLst>
                                      </p:cBhvr>
                                    </p:animMotion>
                                  </p:childTnLst>
                                </p:cTn>
                              </p:par>
                              <p:par>
                                <p:cTn id="13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5" dur="2000" fill="hold"/>
                                        <p:tgtEl>
                                          <p:spTgt spid="130"/>
                                        </p:tgtEl>
                                        <p:attrNameLst>
                                          <p:attrName>ppt_x</p:attrName>
                                          <p:attrName>ppt_y</p:attrName>
                                        </p:attrNameLst>
                                      </p:cBhvr>
                                    </p:animMotion>
                                  </p:childTnLst>
                                </p:cTn>
                              </p:par>
                              <p:par>
                                <p:cTn id="13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7" dur="2000" fill="hold"/>
                                        <p:tgtEl>
                                          <p:spTgt spid="131"/>
                                        </p:tgtEl>
                                        <p:attrNameLst>
                                          <p:attrName>ppt_x</p:attrName>
                                          <p:attrName>ppt_y</p:attrName>
                                        </p:attrNameLst>
                                      </p:cBhvr>
                                    </p:animMotion>
                                  </p:childTnLst>
                                </p:cTn>
                              </p:par>
                              <p:par>
                                <p:cTn id="13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132"/>
                                        </p:tgtEl>
                                        <p:attrNameLst>
                                          <p:attrName>ppt_x</p:attrName>
                                          <p:attrName>ppt_y</p:attrName>
                                        </p:attrNameLst>
                                      </p:cBhvr>
                                    </p:animMotion>
                                  </p:childTnLst>
                                </p:cTn>
                              </p:par>
                              <p:par>
                                <p:cTn id="14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41" dur="2000" fill="hold"/>
                                        <p:tgtEl>
                                          <p:spTgt spid="134"/>
                                        </p:tgtEl>
                                        <p:attrNameLst>
                                          <p:attrName>ppt_x</p:attrName>
                                          <p:attrName>ppt_y</p:attrName>
                                        </p:attrNameLst>
                                      </p:cBhvr>
                                    </p:animMotion>
                                  </p:childTnLst>
                                </p:cTn>
                              </p:par>
                              <p:par>
                                <p:cTn id="14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133"/>
                                        </p:tgtEl>
                                        <p:attrNameLst>
                                          <p:attrName>ppt_x</p:attrName>
                                          <p:attrName>ppt_y</p:attrName>
                                        </p:attrNameLst>
                                      </p:cBhvr>
                                    </p:animMotion>
                                  </p:childTnLst>
                                </p:cTn>
                              </p:par>
                              <p:par>
                                <p:cTn id="14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135"/>
                                        </p:tgtEl>
                                        <p:attrNameLst>
                                          <p:attrName>ppt_x</p:attrName>
                                          <p:attrName>ppt_y</p:attrName>
                                        </p:attrNameLst>
                                      </p:cBhvr>
                                    </p:animMotion>
                                  </p:childTnLst>
                                </p:cTn>
                              </p:par>
                              <p:par>
                                <p:cTn id="14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7" dur="2000" fill="hold"/>
                                        <p:tgtEl>
                                          <p:spTgt spid="136"/>
                                        </p:tgtEl>
                                        <p:attrNameLst>
                                          <p:attrName>ppt_x</p:attrName>
                                          <p:attrName>ppt_y</p:attrName>
                                        </p:attrNameLst>
                                      </p:cBhvr>
                                    </p:animMotion>
                                  </p:childTnLst>
                                </p:cTn>
                              </p:par>
                            </p:childTnLst>
                          </p:cTn>
                        </p:par>
                      </p:childTnLst>
                    </p:cTn>
                  </p:par>
                </p:childTnLst>
              </p:cTn>
              <p:nextCondLst>
                <p:cond evt="onClick" delay="0">
                  <p:tgtEl>
                    <p:spTgt spid="104"/>
                  </p:tgtEl>
                </p:cond>
              </p:nextCondLst>
            </p:seq>
          </p:childTnLst>
        </p:cTn>
      </p:par>
    </p:tnLst>
    <p:bldLst>
      <p:bldP spid="49" grpId="0"/>
      <p:bldP spid="49" grpId="1"/>
      <p:bldP spid="50" grpId="0"/>
      <p:bldP spid="50" grpId="1"/>
      <p:bldP spid="100" grpId="0"/>
      <p:bldP spid="100" grpId="1"/>
      <p:bldP spid="101" grpId="0"/>
      <p:bldP spid="101" grpId="1"/>
      <p:bldP spid="106" grpId="0"/>
      <p:bldP spid="106" grpId="1"/>
      <p:bldP spid="103" grpId="0"/>
      <p:bldP spid="103" grpId="1"/>
      <p:bldP spid="97" grpId="0"/>
      <p:bldP spid="97" grpId="1"/>
      <p:bldP spid="107" grpId="0"/>
      <p:bldP spid="10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92" y="157507"/>
            <a:ext cx="2941907" cy="662300"/>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 5</a:t>
              </a:r>
              <a:endParaRPr lang="en-US" sz="2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93" y="157507"/>
            <a:ext cx="662300" cy="6623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670" y="360328"/>
            <a:ext cx="394486" cy="256654"/>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573562" y="1139006"/>
            <a:ext cx="9175088" cy="229112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60693" y="155393"/>
            <a:ext cx="662996" cy="662996"/>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43013" y="3915853"/>
            <a:ext cx="3288936" cy="880471"/>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700">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dirty="0">
                    <a:solidFill>
                      <a:srgbClr val="3F3F3F"/>
                    </a:solidFill>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dirty="0">
                    <a:solidFill>
                      <a:srgbClr val="3F3F3F"/>
                    </a:solidFill>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1644914" y="1286275"/>
            <a:ext cx="9207419" cy="1938992"/>
          </a:xfrm>
          <a:prstGeom prst="rect">
            <a:avLst/>
          </a:prstGeom>
          <a:noFill/>
          <a:ln>
            <a:noFill/>
          </a:ln>
        </p:spPr>
        <p:txBody>
          <a:bodyPr wrap="square">
            <a:spAutoFit/>
          </a:bodyPr>
          <a:lstStyle/>
          <a:p>
            <a:pPr algn="ctr"/>
            <a:r>
              <a:rPr lang="en-US" sz="4000" dirty="0" err="1">
                <a:solidFill>
                  <a:srgbClr val="EE4036"/>
                </a:solidFill>
                <a:latin typeface="Averta Std ExtraBold" panose="00000900000000000000" pitchFamily="50" charset="0"/>
              </a:rPr>
              <a:t>Các</a:t>
            </a:r>
            <a:r>
              <a:rPr lang="en-US" sz="4000" dirty="0">
                <a:solidFill>
                  <a:srgbClr val="EE4036"/>
                </a:solidFill>
                <a:latin typeface="Averta Std ExtraBold" panose="00000900000000000000" pitchFamily="50" charset="0"/>
              </a:rPr>
              <a:t> dung </a:t>
            </a:r>
            <a:r>
              <a:rPr lang="en-US" sz="4000" dirty="0" err="1">
                <a:solidFill>
                  <a:srgbClr val="EE4036"/>
                </a:solidFill>
                <a:latin typeface="Averta Std ExtraBold" panose="00000900000000000000" pitchFamily="50" charset="0"/>
              </a:rPr>
              <a:t>dịch</a:t>
            </a:r>
            <a:r>
              <a:rPr lang="en-US" sz="4000" dirty="0">
                <a:solidFill>
                  <a:srgbClr val="EE4036"/>
                </a:solidFill>
                <a:latin typeface="Averta Std ExtraBold" panose="00000900000000000000" pitchFamily="50" charset="0"/>
              </a:rPr>
              <a:t> acid, base, </a:t>
            </a:r>
            <a:r>
              <a:rPr lang="en-US" sz="4000" dirty="0" err="1">
                <a:solidFill>
                  <a:srgbClr val="EE4036"/>
                </a:solidFill>
                <a:latin typeface="Averta Std ExtraBold" panose="00000900000000000000" pitchFamily="50" charset="0"/>
              </a:rPr>
              <a:t>muối</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dẫn</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điện</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được</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là</a:t>
            </a:r>
            <a:r>
              <a:rPr lang="en-US" sz="4000" dirty="0">
                <a:solidFill>
                  <a:srgbClr val="EE4036"/>
                </a:solidFill>
                <a:latin typeface="Averta Std ExtraBold" panose="00000900000000000000" pitchFamily="50" charset="0"/>
              </a:rPr>
              <a:t> do </a:t>
            </a:r>
            <a:r>
              <a:rPr lang="en-US" sz="4000" dirty="0" err="1">
                <a:solidFill>
                  <a:srgbClr val="EE4036"/>
                </a:solidFill>
                <a:latin typeface="Averta Std ExtraBold" panose="00000900000000000000" pitchFamily="50" charset="0"/>
              </a:rPr>
              <a:t>trong</a:t>
            </a:r>
            <a:r>
              <a:rPr lang="en-US" sz="4000" dirty="0">
                <a:solidFill>
                  <a:srgbClr val="EE4036"/>
                </a:solidFill>
                <a:latin typeface="Averta Std ExtraBold" panose="00000900000000000000" pitchFamily="50" charset="0"/>
              </a:rPr>
              <a:t> dung </a:t>
            </a:r>
            <a:r>
              <a:rPr lang="en-US" sz="4000" dirty="0" err="1">
                <a:solidFill>
                  <a:srgbClr val="EE4036"/>
                </a:solidFill>
                <a:latin typeface="Averta Std ExtraBold" panose="00000900000000000000" pitchFamily="50" charset="0"/>
              </a:rPr>
              <a:t>dịch</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của</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chúng</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có</a:t>
            </a:r>
            <a:r>
              <a:rPr lang="en-US" sz="4000" dirty="0">
                <a:solidFill>
                  <a:srgbClr val="EE4036"/>
                </a:solidFill>
                <a:latin typeface="Averta Std ExtraBold" panose="00000900000000000000" pitchFamily="50" charset="0"/>
              </a:rPr>
              <a:t> </a:t>
            </a:r>
            <a:r>
              <a:rPr lang="en-US" sz="4000" dirty="0" err="1">
                <a:solidFill>
                  <a:srgbClr val="EE4036"/>
                </a:solidFill>
                <a:latin typeface="Averta Std ExtraBold" panose="00000900000000000000" pitchFamily="50" charset="0"/>
              </a:rPr>
              <a:t>các</a:t>
            </a:r>
            <a:r>
              <a:rPr lang="en-US" sz="4000" dirty="0">
                <a:solidFill>
                  <a:srgbClr val="EE4036"/>
                </a:solidFill>
                <a:latin typeface="Averta Std ExtraBold" panose="00000900000000000000" pitchFamily="50" charset="0"/>
              </a:rPr>
              <a:t> ion___</a:t>
            </a:r>
          </a:p>
        </p:txBody>
      </p:sp>
      <p:sp>
        <p:nvSpPr>
          <p:cNvPr id="38" name="!!o4a">
            <a:extLst>
              <a:ext uri="{FF2B5EF4-FFF2-40B4-BE49-F238E27FC236}">
                <a16:creationId xmlns:a16="http://schemas.microsoft.com/office/drawing/2014/main" xmlns="" id="{03CD02AD-A0B0-4461-82E4-ADE45F3505A9}"/>
              </a:ext>
            </a:extLst>
          </p:cNvPr>
          <p:cNvSpPr/>
          <p:nvPr/>
        </p:nvSpPr>
        <p:spPr>
          <a:xfrm>
            <a:off x="6574322"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49" name="!!4a">
            <a:extLst>
              <a:ext uri="{FF2B5EF4-FFF2-40B4-BE49-F238E27FC236}">
                <a16:creationId xmlns:a16="http://schemas.microsoft.com/office/drawing/2014/main" xmlns="" id="{7D7392F9-B328-40CF-A436-C3974F476E3C}"/>
              </a:ext>
            </a:extLst>
          </p:cNvPr>
          <p:cNvSpPr txBox="1"/>
          <p:nvPr/>
        </p:nvSpPr>
        <p:spPr>
          <a:xfrm>
            <a:off x="6720638" y="5365753"/>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d</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96" name="!!o4a">
            <a:extLst>
              <a:ext uri="{FF2B5EF4-FFF2-40B4-BE49-F238E27FC236}">
                <a16:creationId xmlns:a16="http://schemas.microsoft.com/office/drawing/2014/main" xmlns="" id="{03CD02AD-A0B0-4461-82E4-ADE45F3505A9}"/>
              </a:ext>
            </a:extLst>
          </p:cNvPr>
          <p:cNvSpPr/>
          <p:nvPr/>
        </p:nvSpPr>
        <p:spPr>
          <a:xfrm>
            <a:off x="5440374"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7" name="!!4a">
            <a:extLst>
              <a:ext uri="{FF2B5EF4-FFF2-40B4-BE49-F238E27FC236}">
                <a16:creationId xmlns:a16="http://schemas.microsoft.com/office/drawing/2014/main" xmlns="" id="{7D7392F9-B328-40CF-A436-C3974F476E3C}"/>
              </a:ext>
            </a:extLst>
          </p:cNvPr>
          <p:cNvSpPr txBox="1"/>
          <p:nvPr/>
        </p:nvSpPr>
        <p:spPr>
          <a:xfrm>
            <a:off x="5586690" y="5351239"/>
            <a:ext cx="692164" cy="923330"/>
          </a:xfrm>
          <a:prstGeom prst="rect">
            <a:avLst/>
          </a:prstGeom>
          <a:noFill/>
        </p:spPr>
        <p:txBody>
          <a:bodyPr wrap="square" rtlCol="0">
            <a:spAutoFit/>
          </a:bodyPr>
          <a:lstStyle/>
          <a:p>
            <a:pPr algn="ctr"/>
            <a:r>
              <a:rPr lang="en-US" sz="5400" b="1" dirty="0" err="1" smtClean="0">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8" name="!!o4b">
            <a:extLst>
              <a:ext uri="{FF2B5EF4-FFF2-40B4-BE49-F238E27FC236}">
                <a16:creationId xmlns:a16="http://schemas.microsoft.com/office/drawing/2014/main" xmlns="" id="{6F40FFA8-451A-4BC0-BD18-CD55C51FC9A2}"/>
              </a:ext>
            </a:extLst>
          </p:cNvPr>
          <p:cNvSpPr/>
          <p:nvPr/>
        </p:nvSpPr>
        <p:spPr>
          <a:xfrm>
            <a:off x="2089837" y="530386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10" name="!!o4c">
            <a:extLst>
              <a:ext uri="{FF2B5EF4-FFF2-40B4-BE49-F238E27FC236}">
                <a16:creationId xmlns:a16="http://schemas.microsoft.com/office/drawing/2014/main" xmlns="" id="{A6C41A5A-F1F3-479E-886F-F6915960E5FC}"/>
              </a:ext>
            </a:extLst>
          </p:cNvPr>
          <p:cNvSpPr/>
          <p:nvPr/>
        </p:nvSpPr>
        <p:spPr>
          <a:xfrm>
            <a:off x="3207837" y="530386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12" name="!!4b">
            <a:extLst>
              <a:ext uri="{FF2B5EF4-FFF2-40B4-BE49-F238E27FC236}">
                <a16:creationId xmlns:a16="http://schemas.microsoft.com/office/drawing/2014/main" xmlns="" id="{FF091EC5-DEE3-4725-BA96-0C98047169DD}"/>
              </a:ext>
            </a:extLst>
          </p:cNvPr>
          <p:cNvSpPr txBox="1"/>
          <p:nvPr/>
        </p:nvSpPr>
        <p:spPr>
          <a:xfrm>
            <a:off x="2263474" y="5354390"/>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t</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13" name="!!4c">
            <a:extLst>
              <a:ext uri="{FF2B5EF4-FFF2-40B4-BE49-F238E27FC236}">
                <a16:creationId xmlns:a16="http://schemas.microsoft.com/office/drawing/2014/main" xmlns="" id="{6CE2AC29-8488-4255-8CC5-B05EF8ED2BCC}"/>
              </a:ext>
            </a:extLst>
          </p:cNvPr>
          <p:cNvSpPr txBox="1"/>
          <p:nvPr/>
        </p:nvSpPr>
        <p:spPr>
          <a:xfrm>
            <a:off x="3384888" y="5354390"/>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r</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2" name="!!o4c">
            <a:extLst>
              <a:ext uri="{FF2B5EF4-FFF2-40B4-BE49-F238E27FC236}">
                <a16:creationId xmlns:a16="http://schemas.microsoft.com/office/drawing/2014/main" xmlns="" id="{A6C41A5A-F1F3-479E-886F-F6915960E5FC}"/>
              </a:ext>
            </a:extLst>
          </p:cNvPr>
          <p:cNvSpPr/>
          <p:nvPr/>
        </p:nvSpPr>
        <p:spPr>
          <a:xfrm>
            <a:off x="4325837" y="5303862"/>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3" name="!!4c">
            <a:extLst>
              <a:ext uri="{FF2B5EF4-FFF2-40B4-BE49-F238E27FC236}">
                <a16:creationId xmlns:a16="http://schemas.microsoft.com/office/drawing/2014/main" xmlns="" id="{6CE2AC29-8488-4255-8CC5-B05EF8ED2BCC}"/>
              </a:ext>
            </a:extLst>
          </p:cNvPr>
          <p:cNvSpPr txBox="1"/>
          <p:nvPr/>
        </p:nvSpPr>
        <p:spPr>
          <a:xfrm>
            <a:off x="4488374" y="5354390"/>
            <a:ext cx="692164" cy="923330"/>
          </a:xfrm>
          <a:prstGeom prst="rect">
            <a:avLst/>
          </a:prstGeom>
          <a:noFill/>
        </p:spPr>
        <p:txBody>
          <a:bodyPr wrap="square" rtlCol="0">
            <a:spAutoFit/>
          </a:bodyPr>
          <a:lstStyle/>
          <a:p>
            <a:pPr algn="ctr"/>
            <a:r>
              <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98" name="!!o4a">
            <a:extLst>
              <a:ext uri="{FF2B5EF4-FFF2-40B4-BE49-F238E27FC236}">
                <a16:creationId xmlns:a16="http://schemas.microsoft.com/office/drawing/2014/main" xmlns="" id="{03CD02AD-A0B0-4461-82E4-ADE45F3505A9}"/>
              </a:ext>
            </a:extLst>
          </p:cNvPr>
          <p:cNvSpPr/>
          <p:nvPr/>
        </p:nvSpPr>
        <p:spPr>
          <a:xfrm>
            <a:off x="7695674"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99" name="!!4a">
            <a:extLst>
              <a:ext uri="{FF2B5EF4-FFF2-40B4-BE49-F238E27FC236}">
                <a16:creationId xmlns:a16="http://schemas.microsoft.com/office/drawing/2014/main" xmlns="" id="{7D7392F9-B328-40CF-A436-C3974F476E3C}"/>
              </a:ext>
            </a:extLst>
          </p:cNvPr>
          <p:cNvSpPr txBox="1"/>
          <p:nvPr/>
        </p:nvSpPr>
        <p:spPr>
          <a:xfrm>
            <a:off x="7861785" y="5351239"/>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ấ</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100" name="!!o4a">
            <a:extLst>
              <a:ext uri="{FF2B5EF4-FFF2-40B4-BE49-F238E27FC236}">
                <a16:creationId xmlns:a16="http://schemas.microsoft.com/office/drawing/2014/main" xmlns="" id="{03CD02AD-A0B0-4461-82E4-ADE45F3505A9}"/>
              </a:ext>
            </a:extLst>
          </p:cNvPr>
          <p:cNvSpPr/>
          <p:nvPr/>
        </p:nvSpPr>
        <p:spPr>
          <a:xfrm>
            <a:off x="8803963" y="5300711"/>
            <a:ext cx="1024386" cy="1024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ndParaRPr>
          </a:p>
        </p:txBody>
      </p:sp>
      <p:sp>
        <p:nvSpPr>
          <p:cNvPr id="101" name="!!4a">
            <a:extLst>
              <a:ext uri="{FF2B5EF4-FFF2-40B4-BE49-F238E27FC236}">
                <a16:creationId xmlns:a16="http://schemas.microsoft.com/office/drawing/2014/main" xmlns="" id="{7D7392F9-B328-40CF-A436-C3974F476E3C}"/>
              </a:ext>
            </a:extLst>
          </p:cNvPr>
          <p:cNvSpPr txBox="1"/>
          <p:nvPr/>
        </p:nvSpPr>
        <p:spPr>
          <a:xfrm>
            <a:off x="8950279" y="5351239"/>
            <a:ext cx="692164" cy="923330"/>
          </a:xfrm>
          <a:prstGeom prst="rect">
            <a:avLst/>
          </a:prstGeom>
          <a:noFill/>
        </p:spPr>
        <p:txBody>
          <a:bodyPr wrap="square" rtlCol="0">
            <a:spAutoFit/>
          </a:bodyPr>
          <a:lstStyle/>
          <a:p>
            <a:pPr algn="ctr"/>
            <a:r>
              <a:rPr lang="en-US" sz="5400" b="1" dirty="0" smtClean="0">
                <a:solidFill>
                  <a:prstClr val="white"/>
                </a:solidFill>
                <a:effectLst>
                  <a:outerShdw blurRad="38100" dist="38100" dir="2700000" algn="tl">
                    <a:srgbClr val="000000">
                      <a:alpha val="43137"/>
                    </a:srgbClr>
                  </a:outerShdw>
                </a:effectLst>
                <a:latin typeface="Averta Std ExtraBold" panose="00000900000000000000" pitchFamily="50" charset="0"/>
              </a:rPr>
              <a:t>u</a:t>
            </a:r>
            <a:endParaRPr lang="en-US" sz="5400"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pic>
        <p:nvPicPr>
          <p:cNvPr id="104" name="Picture 103">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7585" y="-631254"/>
            <a:ext cx="360000" cy="214615"/>
          </a:xfrm>
          <a:prstGeom prst="rect">
            <a:avLst/>
          </a:prstGeom>
        </p:spPr>
      </p:pic>
      <p:pic>
        <p:nvPicPr>
          <p:cNvPr id="105" name="Picture 104">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889" y="-680390"/>
            <a:ext cx="360000" cy="214615"/>
          </a:xfrm>
          <a:prstGeom prst="rect">
            <a:avLst/>
          </a:prstGeom>
        </p:spPr>
      </p:pic>
      <p:pic>
        <p:nvPicPr>
          <p:cNvPr id="106" name="Picture 105">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2404" y="-1010893"/>
            <a:ext cx="360000" cy="218075"/>
          </a:xfrm>
          <a:prstGeom prst="rect">
            <a:avLst/>
          </a:prstGeom>
        </p:spPr>
      </p:pic>
      <p:pic>
        <p:nvPicPr>
          <p:cNvPr id="107" name="Picture 106">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9696" y="-719246"/>
            <a:ext cx="360000" cy="218075"/>
          </a:xfrm>
          <a:prstGeom prst="rect">
            <a:avLst/>
          </a:prstGeom>
        </p:spPr>
      </p:pic>
      <p:pic>
        <p:nvPicPr>
          <p:cNvPr id="109" name="Picture 108">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51615" y="-649523"/>
            <a:ext cx="360000" cy="214615"/>
          </a:xfrm>
          <a:prstGeom prst="rect">
            <a:avLst/>
          </a:prstGeom>
        </p:spPr>
      </p:pic>
      <p:pic>
        <p:nvPicPr>
          <p:cNvPr id="111" name="Picture 110">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8868" y="-1101340"/>
            <a:ext cx="360000" cy="218075"/>
          </a:xfrm>
          <a:prstGeom prst="rect">
            <a:avLst/>
          </a:prstGeom>
        </p:spPr>
      </p:pic>
      <p:pic>
        <p:nvPicPr>
          <p:cNvPr id="114" name="Picture 113">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3689" y="-593030"/>
            <a:ext cx="360000" cy="214615"/>
          </a:xfrm>
          <a:prstGeom prst="rect">
            <a:avLst/>
          </a:prstGeom>
        </p:spPr>
      </p:pic>
      <p:pic>
        <p:nvPicPr>
          <p:cNvPr id="115" name="Picture 114">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9089" y="-634714"/>
            <a:ext cx="360000" cy="218075"/>
          </a:xfrm>
          <a:prstGeom prst="rect">
            <a:avLst/>
          </a:prstGeom>
        </p:spPr>
      </p:pic>
      <p:pic>
        <p:nvPicPr>
          <p:cNvPr id="116" name="Picture 115">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4365" y="-556196"/>
            <a:ext cx="360000" cy="218075"/>
          </a:xfrm>
          <a:prstGeom prst="rect">
            <a:avLst/>
          </a:prstGeom>
        </p:spPr>
      </p:pic>
      <p:pic>
        <p:nvPicPr>
          <p:cNvPr id="117" name="Picture 116">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874" y="-705644"/>
            <a:ext cx="360000" cy="218075"/>
          </a:xfrm>
          <a:prstGeom prst="rect">
            <a:avLst/>
          </a:prstGeom>
        </p:spPr>
      </p:pic>
      <p:pic>
        <p:nvPicPr>
          <p:cNvPr id="118" name="Picture 117">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2692" y="-853478"/>
            <a:ext cx="360000" cy="214615"/>
          </a:xfrm>
          <a:prstGeom prst="rect">
            <a:avLst/>
          </a:prstGeom>
        </p:spPr>
      </p:pic>
      <p:pic>
        <p:nvPicPr>
          <p:cNvPr id="119" name="Picture 118">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2207" y="-1183981"/>
            <a:ext cx="360000" cy="218075"/>
          </a:xfrm>
          <a:prstGeom prst="rect">
            <a:avLst/>
          </a:prstGeom>
        </p:spPr>
      </p:pic>
      <p:pic>
        <p:nvPicPr>
          <p:cNvPr id="120" name="Picture 119">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9677" y="-878732"/>
            <a:ext cx="360000" cy="218075"/>
          </a:xfrm>
          <a:prstGeom prst="rect">
            <a:avLst/>
          </a:prstGeom>
        </p:spPr>
      </p:pic>
      <p:pic>
        <p:nvPicPr>
          <p:cNvPr id="121" name="Picture 120">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335" y="-564778"/>
            <a:ext cx="360000" cy="218075"/>
          </a:xfrm>
          <a:prstGeom prst="rect">
            <a:avLst/>
          </a:prstGeom>
        </p:spPr>
      </p:pic>
      <p:pic>
        <p:nvPicPr>
          <p:cNvPr id="122" name="Picture 121">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1260" y="-980072"/>
            <a:ext cx="360000" cy="214615"/>
          </a:xfrm>
          <a:prstGeom prst="rect">
            <a:avLst/>
          </a:prstGeom>
        </p:spPr>
      </p:pic>
      <p:pic>
        <p:nvPicPr>
          <p:cNvPr id="123" name="Picture 122">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9507" y="-946872"/>
            <a:ext cx="360000" cy="218075"/>
          </a:xfrm>
          <a:prstGeom prst="rect">
            <a:avLst/>
          </a:prstGeom>
        </p:spPr>
      </p:pic>
      <p:pic>
        <p:nvPicPr>
          <p:cNvPr id="124" name="Picture 123">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3331" y="-699010"/>
            <a:ext cx="360000" cy="214615"/>
          </a:xfrm>
          <a:prstGeom prst="rect">
            <a:avLst/>
          </a:prstGeom>
        </p:spPr>
      </p:pic>
      <p:pic>
        <p:nvPicPr>
          <p:cNvPr id="125" name="Picture 124">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6734365" y="-1361017"/>
            <a:ext cx="360000" cy="218075"/>
          </a:xfrm>
          <a:prstGeom prst="rect">
            <a:avLst/>
          </a:prstGeom>
        </p:spPr>
      </p:pic>
      <p:pic>
        <p:nvPicPr>
          <p:cNvPr id="126" name="Picture 125">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70316" y="-724264"/>
            <a:ext cx="360000" cy="218075"/>
          </a:xfrm>
          <a:prstGeom prst="rect">
            <a:avLst/>
          </a:prstGeom>
        </p:spPr>
      </p:pic>
      <p:pic>
        <p:nvPicPr>
          <p:cNvPr id="127" name="Picture 126">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81106" y="-1009277"/>
            <a:ext cx="360000" cy="218075"/>
          </a:xfrm>
          <a:prstGeom prst="rect">
            <a:avLst/>
          </a:prstGeom>
        </p:spPr>
      </p:pic>
      <p:pic>
        <p:nvPicPr>
          <p:cNvPr id="128" name="Picture 127">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9962" y="-978456"/>
            <a:ext cx="360000" cy="214615"/>
          </a:xfrm>
          <a:prstGeom prst="rect">
            <a:avLst/>
          </a:prstGeom>
        </p:spPr>
      </p:pic>
      <p:pic>
        <p:nvPicPr>
          <p:cNvPr id="129" name="Picture 128">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8209" y="-945256"/>
            <a:ext cx="360000" cy="218075"/>
          </a:xfrm>
          <a:prstGeom prst="rect">
            <a:avLst/>
          </a:prstGeom>
        </p:spPr>
      </p:pic>
      <p:pic>
        <p:nvPicPr>
          <p:cNvPr id="130" name="Picture 129">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201548" y="-1027897"/>
            <a:ext cx="360000" cy="218075"/>
          </a:xfrm>
          <a:prstGeom prst="rect">
            <a:avLst/>
          </a:prstGeom>
        </p:spPr>
      </p:pic>
      <p:pic>
        <p:nvPicPr>
          <p:cNvPr id="131" name="Picture 130">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60333" y="-577531"/>
            <a:ext cx="360000" cy="218075"/>
          </a:xfrm>
          <a:prstGeom prst="rect">
            <a:avLst/>
          </a:prstGeom>
        </p:spPr>
      </p:pic>
      <p:pic>
        <p:nvPicPr>
          <p:cNvPr id="132" name="Picture 131">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4157" y="-329669"/>
            <a:ext cx="360000" cy="214615"/>
          </a:xfrm>
          <a:prstGeom prst="rect">
            <a:avLst/>
          </a:prstGeom>
        </p:spPr>
      </p:pic>
      <p:pic>
        <p:nvPicPr>
          <p:cNvPr id="133" name="Picture 132">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3672" y="-660172"/>
            <a:ext cx="360000" cy="218075"/>
          </a:xfrm>
          <a:prstGeom prst="rect">
            <a:avLst/>
          </a:prstGeom>
        </p:spPr>
      </p:pic>
      <p:pic>
        <p:nvPicPr>
          <p:cNvPr id="134" name="Picture 133">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81142" y="-354923"/>
            <a:ext cx="360000" cy="218075"/>
          </a:xfrm>
          <a:prstGeom prst="rect">
            <a:avLst/>
          </a:prstGeom>
        </p:spPr>
      </p:pic>
      <p:pic>
        <p:nvPicPr>
          <p:cNvPr id="135" name="Picture 134">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2571" y="-485468"/>
            <a:ext cx="360000" cy="218075"/>
          </a:xfrm>
          <a:prstGeom prst="rect">
            <a:avLst/>
          </a:prstGeom>
        </p:spPr>
      </p:pic>
      <p:pic>
        <p:nvPicPr>
          <p:cNvPr id="136" name="Picture 135">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3013" y="-504088"/>
            <a:ext cx="360000" cy="218075"/>
          </a:xfrm>
          <a:prstGeom prst="rect">
            <a:avLst/>
          </a:prstGeom>
        </p:spPr>
      </p:pic>
    </p:spTree>
    <p:extLst>
      <p:ext uri="{BB962C8B-B14F-4D97-AF65-F5344CB8AC3E}">
        <p14:creationId xmlns:p14="http://schemas.microsoft.com/office/powerpoint/2010/main" val="196939717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9"/>
                                        </p:tgtEl>
                                      </p:cBhvr>
                                    </p:animEffect>
                                    <p:animScale>
                                      <p:cBhvr>
                                        <p:cTn id="12" dur="250" autoRev="1" fill="hold"/>
                                        <p:tgtEl>
                                          <p:spTgt spid="49"/>
                                        </p:tgtEl>
                                      </p:cBhvr>
                                      <p:by x="105000" y="105000"/>
                                    </p:animScale>
                                  </p:childTnLst>
                                </p:cTn>
                              </p:par>
                            </p:childTnLst>
                          </p:cTn>
                        </p:par>
                      </p:childTnLst>
                    </p:cTn>
                  </p:par>
                </p:childTnLst>
              </p:cTn>
              <p:nextCondLst>
                <p:cond evt="onClick" delay="0">
                  <p:tgtEl>
                    <p:spTgt spid="3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 calcmode="lin" valueType="num">
                                      <p:cBhvr>
                                        <p:cTn id="18" dur="500" fill="hold"/>
                                        <p:tgtEl>
                                          <p:spTgt spid="97"/>
                                        </p:tgtEl>
                                        <p:attrNameLst>
                                          <p:attrName>ppt_w</p:attrName>
                                        </p:attrNameLst>
                                      </p:cBhvr>
                                      <p:tavLst>
                                        <p:tav tm="0">
                                          <p:val>
                                            <p:fltVal val="0"/>
                                          </p:val>
                                        </p:tav>
                                        <p:tav tm="100000">
                                          <p:val>
                                            <p:strVal val="#ppt_w"/>
                                          </p:val>
                                        </p:tav>
                                      </p:tavLst>
                                    </p:anim>
                                    <p:anim calcmode="lin" valueType="num">
                                      <p:cBhvr>
                                        <p:cTn id="19" dur="500" fill="hold"/>
                                        <p:tgtEl>
                                          <p:spTgt spid="97"/>
                                        </p:tgtEl>
                                        <p:attrNameLst>
                                          <p:attrName>ppt_h</p:attrName>
                                        </p:attrNameLst>
                                      </p:cBhvr>
                                      <p:tavLst>
                                        <p:tav tm="0">
                                          <p:val>
                                            <p:fltVal val="0"/>
                                          </p:val>
                                        </p:tav>
                                        <p:tav tm="100000">
                                          <p:val>
                                            <p:strVal val="#ppt_h"/>
                                          </p:val>
                                        </p:tav>
                                      </p:tavLst>
                                    </p:anim>
                                    <p:animEffect transition="in" filter="fade">
                                      <p:cBhvr>
                                        <p:cTn id="20" dur="500"/>
                                        <p:tgtEl>
                                          <p:spTgt spid="9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7"/>
                                        </p:tgtEl>
                                      </p:cBhvr>
                                    </p:animEffect>
                                    <p:animScale>
                                      <p:cBhvr>
                                        <p:cTn id="2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10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 calcmode="lin" valueType="num">
                                      <p:cBhvr>
                                        <p:cTn id="29" dur="500" fill="hold"/>
                                        <p:tgtEl>
                                          <p:spTgt spid="112"/>
                                        </p:tgtEl>
                                        <p:attrNameLst>
                                          <p:attrName>ppt_w</p:attrName>
                                        </p:attrNameLst>
                                      </p:cBhvr>
                                      <p:tavLst>
                                        <p:tav tm="0">
                                          <p:val>
                                            <p:fltVal val="0"/>
                                          </p:val>
                                        </p:tav>
                                        <p:tav tm="100000">
                                          <p:val>
                                            <p:strVal val="#ppt_w"/>
                                          </p:val>
                                        </p:tav>
                                      </p:tavLst>
                                    </p:anim>
                                    <p:anim calcmode="lin" valueType="num">
                                      <p:cBhvr>
                                        <p:cTn id="30" dur="500" fill="hold"/>
                                        <p:tgtEl>
                                          <p:spTgt spid="112"/>
                                        </p:tgtEl>
                                        <p:attrNameLst>
                                          <p:attrName>ppt_h</p:attrName>
                                        </p:attrNameLst>
                                      </p:cBhvr>
                                      <p:tavLst>
                                        <p:tav tm="0">
                                          <p:val>
                                            <p:fltVal val="0"/>
                                          </p:val>
                                        </p:tav>
                                        <p:tav tm="100000">
                                          <p:val>
                                            <p:strVal val="#ppt_h"/>
                                          </p:val>
                                        </p:tav>
                                      </p:tavLst>
                                    </p:anim>
                                    <p:animEffect transition="in" filter="fade">
                                      <p:cBhvr>
                                        <p:cTn id="31" dur="500"/>
                                        <p:tgtEl>
                                          <p:spTgt spid="11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12"/>
                                        </p:tgtEl>
                                      </p:cBhvr>
                                    </p:animEffect>
                                    <p:animScale>
                                      <p:cBhvr>
                                        <p:cTn id="34"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35" restart="whenNotActive" fill="hold" evtFilter="cancelBubble" nodeType="interactiveSeq">
                <p:stCondLst>
                  <p:cond evt="onClick" delay="0">
                    <p:tgtEl>
                      <p:spTgt spid="110"/>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13"/>
                                        </p:tgtEl>
                                        <p:attrNameLst>
                                          <p:attrName>style.visibility</p:attrName>
                                        </p:attrNameLst>
                                      </p:cBhvr>
                                      <p:to>
                                        <p:strVal val="visible"/>
                                      </p:to>
                                    </p:set>
                                    <p:anim calcmode="lin" valueType="num">
                                      <p:cBhvr>
                                        <p:cTn id="40" dur="500" fill="hold"/>
                                        <p:tgtEl>
                                          <p:spTgt spid="113"/>
                                        </p:tgtEl>
                                        <p:attrNameLst>
                                          <p:attrName>ppt_w</p:attrName>
                                        </p:attrNameLst>
                                      </p:cBhvr>
                                      <p:tavLst>
                                        <p:tav tm="0">
                                          <p:val>
                                            <p:fltVal val="0"/>
                                          </p:val>
                                        </p:tav>
                                        <p:tav tm="100000">
                                          <p:val>
                                            <p:strVal val="#ppt_w"/>
                                          </p:val>
                                        </p:tav>
                                      </p:tavLst>
                                    </p:anim>
                                    <p:anim calcmode="lin" valueType="num">
                                      <p:cBhvr>
                                        <p:cTn id="41" dur="500" fill="hold"/>
                                        <p:tgtEl>
                                          <p:spTgt spid="113"/>
                                        </p:tgtEl>
                                        <p:attrNameLst>
                                          <p:attrName>ppt_h</p:attrName>
                                        </p:attrNameLst>
                                      </p:cBhvr>
                                      <p:tavLst>
                                        <p:tav tm="0">
                                          <p:val>
                                            <p:fltVal val="0"/>
                                          </p:val>
                                        </p:tav>
                                        <p:tav tm="100000">
                                          <p:val>
                                            <p:strVal val="#ppt_h"/>
                                          </p:val>
                                        </p:tav>
                                      </p:tavLst>
                                    </p:anim>
                                    <p:animEffect transition="in" filter="fade">
                                      <p:cBhvr>
                                        <p:cTn id="42" dur="500"/>
                                        <p:tgtEl>
                                          <p:spTgt spid="113"/>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13"/>
                                        </p:tgtEl>
                                      </p:cBhvr>
                                    </p:animEffect>
                                    <p:animScale>
                                      <p:cBhvr>
                                        <p:cTn id="45"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46" restart="whenNotActive" fill="hold" evtFilter="cancelBubble" nodeType="interactiveSeq">
                <p:stCondLst>
                  <p:cond evt="onClick" delay="0">
                    <p:tgtEl>
                      <p:spTgt spid="10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anim calcmode="lin" valueType="num">
                                      <p:cBhvr>
                                        <p:cTn id="51" dur="500" fill="hold"/>
                                        <p:tgtEl>
                                          <p:spTgt spid="103"/>
                                        </p:tgtEl>
                                        <p:attrNameLst>
                                          <p:attrName>ppt_w</p:attrName>
                                        </p:attrNameLst>
                                      </p:cBhvr>
                                      <p:tavLst>
                                        <p:tav tm="0">
                                          <p:val>
                                            <p:fltVal val="0"/>
                                          </p:val>
                                        </p:tav>
                                        <p:tav tm="100000">
                                          <p:val>
                                            <p:strVal val="#ppt_w"/>
                                          </p:val>
                                        </p:tav>
                                      </p:tavLst>
                                    </p:anim>
                                    <p:anim calcmode="lin" valueType="num">
                                      <p:cBhvr>
                                        <p:cTn id="52" dur="500" fill="hold"/>
                                        <p:tgtEl>
                                          <p:spTgt spid="103"/>
                                        </p:tgtEl>
                                        <p:attrNameLst>
                                          <p:attrName>ppt_h</p:attrName>
                                        </p:attrNameLst>
                                      </p:cBhvr>
                                      <p:tavLst>
                                        <p:tav tm="0">
                                          <p:val>
                                            <p:fltVal val="0"/>
                                          </p:val>
                                        </p:tav>
                                        <p:tav tm="100000">
                                          <p:val>
                                            <p:strVal val="#ppt_h"/>
                                          </p:val>
                                        </p:tav>
                                      </p:tavLst>
                                    </p:anim>
                                    <p:animEffect transition="in" filter="fade">
                                      <p:cBhvr>
                                        <p:cTn id="53" dur="500"/>
                                        <p:tgtEl>
                                          <p:spTgt spid="10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3"/>
                                        </p:tgtEl>
                                      </p:cBhvr>
                                    </p:animEffect>
                                    <p:animScale>
                                      <p:cBhvr>
                                        <p:cTn id="56"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57" restart="whenNotActive" fill="hold" evtFilter="cancelBubble" nodeType="interactiveSeq">
                <p:stCondLst>
                  <p:cond evt="onClick" delay="0">
                    <p:tgtEl>
                      <p:spTgt spid="98"/>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anim calcmode="lin" valueType="num">
                                      <p:cBhvr>
                                        <p:cTn id="62" dur="500" fill="hold"/>
                                        <p:tgtEl>
                                          <p:spTgt spid="99"/>
                                        </p:tgtEl>
                                        <p:attrNameLst>
                                          <p:attrName>ppt_w</p:attrName>
                                        </p:attrNameLst>
                                      </p:cBhvr>
                                      <p:tavLst>
                                        <p:tav tm="0">
                                          <p:val>
                                            <p:fltVal val="0"/>
                                          </p:val>
                                        </p:tav>
                                        <p:tav tm="100000">
                                          <p:val>
                                            <p:strVal val="#ppt_w"/>
                                          </p:val>
                                        </p:tav>
                                      </p:tavLst>
                                    </p:anim>
                                    <p:anim calcmode="lin" valueType="num">
                                      <p:cBhvr>
                                        <p:cTn id="63" dur="500" fill="hold"/>
                                        <p:tgtEl>
                                          <p:spTgt spid="99"/>
                                        </p:tgtEl>
                                        <p:attrNameLst>
                                          <p:attrName>ppt_h</p:attrName>
                                        </p:attrNameLst>
                                      </p:cBhvr>
                                      <p:tavLst>
                                        <p:tav tm="0">
                                          <p:val>
                                            <p:fltVal val="0"/>
                                          </p:val>
                                        </p:tav>
                                        <p:tav tm="100000">
                                          <p:val>
                                            <p:strVal val="#ppt_h"/>
                                          </p:val>
                                        </p:tav>
                                      </p:tavLst>
                                    </p:anim>
                                    <p:animEffect transition="in" filter="fade">
                                      <p:cBhvr>
                                        <p:cTn id="64" dur="500"/>
                                        <p:tgtEl>
                                          <p:spTgt spid="9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9"/>
                                        </p:tgtEl>
                                      </p:cBhvr>
                                    </p:animEffect>
                                    <p:animScale>
                                      <p:cBhvr>
                                        <p:cTn id="67" dur="250" autoRev="1" fill="hold"/>
                                        <p:tgtEl>
                                          <p:spTgt spid="99"/>
                                        </p:tgtEl>
                                      </p:cBhvr>
                                      <p:by x="105000" y="105000"/>
                                    </p:animScale>
                                  </p:childTnLst>
                                </p:cTn>
                              </p:par>
                            </p:childTnLst>
                          </p:cTn>
                        </p:par>
                      </p:childTnLst>
                    </p:cTn>
                  </p:par>
                </p:childTnLst>
              </p:cTn>
              <p:nextCondLst>
                <p:cond evt="onClick" delay="0">
                  <p:tgtEl>
                    <p:spTgt spid="98"/>
                  </p:tgtEl>
                </p:cond>
              </p:nextCondLst>
            </p:seq>
            <p:seq concurrent="1" nextAc="seek">
              <p:cTn id="68" restart="whenNotActive" fill="hold" evtFilter="cancelBubble" nodeType="interactiveSeq">
                <p:stCondLst>
                  <p:cond evt="onClick" delay="0">
                    <p:tgtEl>
                      <p:spTgt spid="10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 calcmode="lin" valueType="num">
                                      <p:cBhvr>
                                        <p:cTn id="73" dur="500" fill="hold"/>
                                        <p:tgtEl>
                                          <p:spTgt spid="101"/>
                                        </p:tgtEl>
                                        <p:attrNameLst>
                                          <p:attrName>ppt_w</p:attrName>
                                        </p:attrNameLst>
                                      </p:cBhvr>
                                      <p:tavLst>
                                        <p:tav tm="0">
                                          <p:val>
                                            <p:fltVal val="0"/>
                                          </p:val>
                                        </p:tav>
                                        <p:tav tm="100000">
                                          <p:val>
                                            <p:strVal val="#ppt_w"/>
                                          </p:val>
                                        </p:tav>
                                      </p:tavLst>
                                    </p:anim>
                                    <p:anim calcmode="lin" valueType="num">
                                      <p:cBhvr>
                                        <p:cTn id="74" dur="500" fill="hold"/>
                                        <p:tgtEl>
                                          <p:spTgt spid="101"/>
                                        </p:tgtEl>
                                        <p:attrNameLst>
                                          <p:attrName>ppt_h</p:attrName>
                                        </p:attrNameLst>
                                      </p:cBhvr>
                                      <p:tavLst>
                                        <p:tav tm="0">
                                          <p:val>
                                            <p:fltVal val="0"/>
                                          </p:val>
                                        </p:tav>
                                        <p:tav tm="100000">
                                          <p:val>
                                            <p:strVal val="#ppt_h"/>
                                          </p:val>
                                        </p:tav>
                                      </p:tavLst>
                                    </p:anim>
                                    <p:animEffect transition="in" filter="fade">
                                      <p:cBhvr>
                                        <p:cTn id="75" dur="500"/>
                                        <p:tgtEl>
                                          <p:spTgt spid="10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01"/>
                                        </p:tgtEl>
                                      </p:cBhvr>
                                    </p:animEffect>
                                    <p:animScale>
                                      <p:cBhvr>
                                        <p:cTn id="78" dur="250" autoRev="1" fill="hold"/>
                                        <p:tgtEl>
                                          <p:spTgt spid="101"/>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105"/>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17"/>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0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104"/>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10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09"/>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16"/>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11"/>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14"/>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15"/>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18"/>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20"/>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19"/>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21"/>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22"/>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23"/>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24"/>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26"/>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6 0.00394 L -0.0086 0.00417 C -0.00964 0.03611 -0.01172 0.06829 -0.0086 0.1007 C -0.0069 0.1169 -0.00365 0.13264 -0.00052 0.14861 C 0.00794 0.1926 0.01588 0.23033 0.03776 0.26204 C 0.0694 0.30787 0.11002 0.3081 0.14778 0.32153 C 0.23437 0.35232 0.17721 0.3382 0.2483 0.35278 C 0.26224 0.35093 0.27617 0.35093 0.28984 0.34699 C 0.29336 0.34607 0.297 0.34329 0.29948 0.33866 C 0.30169 0.33403 0.30156 0.32732 0.3026 0.32153 C 0.29674 0.31297 0.29232 0.29977 0.28502 0.29607 C 0.23502 0.26945 0.20338 0.28635 0.15104 0.29607 C 0.14817 0.29792 0.08711 0.32732 0.08398 0.36135 C 0.07747 0.4331 0.09466 0.46852 0.13034 0.48611 C 0.19726 0.51922 0.23528 0.52338 0.29622 0.53426 C 0.33138 0.52963 0.36666 0.52824 0.40156 0.52014 C 0.4039 0.51968 0.40547 0.51273 0.40468 0.5088 C 0.40299 0.49908 0.40065 0.48588 0.39518 0.48334 C 0.37409 0.47292 0.35156 0.4757 0.32968 0.47199 C 0.27226 0.48357 0.22409 0.48241 0.17174 0.5257 C 0.15156 0.5426 0.1237 0.58935 0.10638 0.61667 C 0.10156 0.63172 0.09479 0.64537 0.09192 0.66204 C 0.08802 0.68542 0.0901 0.74468 0.0983 0.76412 C 0.10729 0.78519 0.12031 0.80047 0.13346 0.81227 C 0.18672 0.85972 0.22304 0.85463 0.28346 0.86621 C 0.34192 0.86343 0.40065 0.86459 0.45898 0.85764 C 0.49492 0.85347 0.46237 0.79584 0.44466 0.78403 C 0.42122 0.76806 0.39466 0.77639 0.36966 0.77269 C 0.34778 0.78773 0.32278 0.7926 0.30416 0.81806 C 0.29544 0.8301 0.29479 0.8551 0.29466 0.87477 C 0.29427 0.93264 0.29896 0.99028 0.3026 1.04769 C 0.30429 1.07454 0.30989 1.10023 0.31054 1.12732 C 0.31263 1.21227 0.31054 1.29746 0.31054 1.38264 " pathEditMode="relative" rAng="0" ptsTypes="AAAAAAAAAAAAAAAAAAAAAAAAAAAAAAAAA">
                                      <p:cBhvr>
                                        <p:cTn id="116" dur="2000" fill="hold"/>
                                        <p:tgtEl>
                                          <p:spTgt spid="125"/>
                                        </p:tgtEl>
                                        <p:attrNameLst>
                                          <p:attrName>ppt_x</p:attrName>
                                          <p:attrName>ppt_y</p:attrName>
                                        </p:attrNameLst>
                                      </p:cBhvr>
                                      <p:rCtr x="24102" y="68935"/>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27"/>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28"/>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29"/>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30"/>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31"/>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32"/>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34"/>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33"/>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35"/>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36"/>
                                        </p:tgtEl>
                                        <p:attrNameLst>
                                          <p:attrName>ppt_x</p:attrName>
                                          <p:attrName>ppt_y</p:attrName>
                                        </p:attrNameLst>
                                      </p:cBhvr>
                                    </p:animMotion>
                                  </p:childTnLst>
                                </p:cTn>
                              </p:par>
                            </p:childTnLst>
                          </p:cTn>
                        </p:par>
                      </p:childTnLst>
                    </p:cTn>
                  </p:par>
                </p:childTnLst>
              </p:cTn>
              <p:nextCondLst>
                <p:cond evt="onClick" delay="0">
                  <p:tgtEl>
                    <p:spTgt spid="100"/>
                  </p:tgtEl>
                </p:cond>
              </p:nextCondLst>
            </p:seq>
          </p:childTnLst>
        </p:cTn>
      </p:par>
    </p:tnLst>
    <p:bldLst>
      <p:bldP spid="49" grpId="0"/>
      <p:bldP spid="49" grpId="1"/>
      <p:bldP spid="97" grpId="0"/>
      <p:bldP spid="97" grpId="1"/>
      <p:bldP spid="112" grpId="0"/>
      <p:bldP spid="112" grpId="1"/>
      <p:bldP spid="113" grpId="0"/>
      <p:bldP spid="113" grpId="1"/>
      <p:bldP spid="103" grpId="0"/>
      <p:bldP spid="103" grpId="1"/>
      <p:bldP spid="99" grpId="0"/>
      <p:bldP spid="99" grpId="1"/>
      <p:bldP spid="101" grpId="0"/>
      <p:bldP spid="10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3084</TotalTime>
  <Words>3009</Words>
  <Application>Microsoft Office PowerPoint</Application>
  <PresentationFormat>Widescreen</PresentationFormat>
  <Paragraphs>437</Paragraphs>
  <Slides>69</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69</vt:i4>
      </vt:variant>
    </vt:vector>
  </HeadingPairs>
  <TitlesOfParts>
    <vt:vector size="80" baseType="lpstr">
      <vt:lpstr>A2.Jovis-WorkSansRegular-San</vt:lpstr>
      <vt:lpstr>A3.Jovis-BebasNeueBold-San</vt:lpstr>
      <vt:lpstr>Arial</vt:lpstr>
      <vt:lpstr>Averta Std ExtraBold</vt:lpstr>
      <vt:lpstr>Calibri</vt:lpstr>
      <vt:lpstr>Cambria Math</vt:lpstr>
      <vt:lpstr>Symbol</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 Chi</dc:creator>
  <dc:description>9Slide.vn</dc:description>
  <cp:lastModifiedBy>Microsoft account</cp:lastModifiedBy>
  <cp:revision>111</cp:revision>
  <dcterms:created xsi:type="dcterms:W3CDTF">2023-04-05T04:26:34Z</dcterms:created>
  <dcterms:modified xsi:type="dcterms:W3CDTF">2023-09-06T06:10:45Z</dcterms:modified>
  <cp:category>9Slide.vn</cp:category>
</cp:coreProperties>
</file>