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76" r:id="rId3"/>
    <p:sldId id="313" r:id="rId4"/>
    <p:sldId id="319" r:id="rId5"/>
    <p:sldId id="323" r:id="rId6"/>
    <p:sldId id="322" r:id="rId7"/>
    <p:sldId id="318" r:id="rId8"/>
    <p:sldId id="327" r:id="rId9"/>
    <p:sldId id="337" r:id="rId10"/>
    <p:sldId id="340" r:id="rId11"/>
    <p:sldId id="280" r:id="rId12"/>
    <p:sldId id="287" r:id="rId13"/>
    <p:sldId id="275" r:id="rId14"/>
    <p:sldId id="260" r:id="rId15"/>
    <p:sldId id="333" r:id="rId16"/>
    <p:sldId id="29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EE8640"/>
    <a:srgbClr val="05A0B8"/>
    <a:srgbClr val="A0DCFA"/>
    <a:srgbClr val="006673"/>
    <a:srgbClr val="A3DBE1"/>
    <a:srgbClr val="F26532"/>
    <a:srgbClr val="E26714"/>
    <a:srgbClr val="05788C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 autoAdjust="0"/>
    <p:restoredTop sz="86938" autoAdjust="0"/>
  </p:normalViewPr>
  <p:slideViewPr>
    <p:cSldViewPr snapToGrid="0" showGuides="1">
      <p:cViewPr varScale="1">
        <p:scale>
          <a:sx n="59" d="100"/>
          <a:sy n="59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3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90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23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637071" y="1038920"/>
            <a:ext cx="10161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Look at the pictures and answer the question:</a:t>
            </a:r>
          </a:p>
          <a:p>
            <a:r>
              <a:rPr lang="en-US" sz="2800" b="1" i="1" dirty="0"/>
              <a:t>What environmental problems do you see in the pictures?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4" name="Rectangle 3"/>
          <p:cNvSpPr/>
          <p:nvPr/>
        </p:nvSpPr>
        <p:spPr>
          <a:xfrm flipV="1">
            <a:off x="3146736" y="6268064"/>
            <a:ext cx="6672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/>
              <a:t> 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99719" y="5233478"/>
            <a:ext cx="2232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c. Air pollution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29147" y="1104748"/>
            <a:ext cx="611553" cy="636370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65802" y="5226041"/>
            <a:ext cx="3331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d. Endangered animals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700" y="2321476"/>
            <a:ext cx="3796492" cy="252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596460" y="2311334"/>
            <a:ext cx="3800665" cy="25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2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82926" y="155229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523999" y="2260177"/>
            <a:ext cx="93766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a. Environmental problems: What are they?</a:t>
            </a:r>
          </a:p>
          <a:p>
            <a:endParaRPr lang="en-US" sz="3200" dirty="0"/>
          </a:p>
          <a:p>
            <a:r>
              <a:rPr lang="en-US" sz="3200" dirty="0"/>
              <a:t>b. Environmental protection: How important is it?</a:t>
            </a:r>
          </a:p>
          <a:p>
            <a:endParaRPr lang="en-US" sz="3200" dirty="0"/>
          </a:p>
          <a:p>
            <a:r>
              <a:rPr lang="en-US" sz="3200" dirty="0"/>
              <a:t>c. Environmental solutions: How practical are they?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3999" y="1129606"/>
            <a:ext cx="8254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and choose the best title for it.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21836" y="10544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3" name="Oval 2"/>
          <p:cNvSpPr/>
          <p:nvPr/>
        </p:nvSpPr>
        <p:spPr>
          <a:xfrm>
            <a:off x="1439726" y="2282480"/>
            <a:ext cx="605642" cy="5913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938492-60B6-4356-8354-639806017EAA}"/>
              </a:ext>
            </a:extLst>
          </p:cNvPr>
          <p:cNvSpPr/>
          <p:nvPr/>
        </p:nvSpPr>
        <p:spPr>
          <a:xfrm>
            <a:off x="1433016" y="2399039"/>
            <a:ext cx="91303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2000" dirty="0"/>
          </a:p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2126" y="1049089"/>
            <a:ext cx="100864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again and decide which paragraph contains the following information.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3926" y="12265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66636"/>
              </p:ext>
            </p:extLst>
          </p:nvPr>
        </p:nvGraphicFramePr>
        <p:xfrm>
          <a:off x="1216174" y="2278722"/>
          <a:ext cx="9467867" cy="38542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62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46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Information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Paragraph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408">
                <a:tc>
                  <a:txBody>
                    <a:bodyPr/>
                    <a:lstStyle/>
                    <a:p>
                      <a:r>
                        <a:rPr lang="en-US" sz="2400" dirty="0"/>
                        <a:t>1. an example of harmful substances in the air and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408">
                <a:tc>
                  <a:txBody>
                    <a:bodyPr/>
                    <a:lstStyle/>
                    <a:p>
                      <a:r>
                        <a:rPr lang="en-US" sz="2400" dirty="0"/>
                        <a:t>2. one of the reasons for destroying wildlife habitats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408">
                <a:tc>
                  <a:txBody>
                    <a:bodyPr/>
                    <a:lstStyle/>
                    <a:p>
                      <a:r>
                        <a:rPr lang="en-US" sz="2400" dirty="0"/>
                        <a:t>3. an increase in the level of the world’s oceans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2408">
                <a:tc>
                  <a:txBody>
                    <a:bodyPr/>
                    <a:lstStyle/>
                    <a:p>
                      <a:r>
                        <a:rPr lang="en-US" sz="2400" dirty="0"/>
                        <a:t>4. an effect of illegal hunting on the ecosystem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938492-60B6-4356-8354-639806017EAA}"/>
              </a:ext>
            </a:extLst>
          </p:cNvPr>
          <p:cNvSpPr/>
          <p:nvPr/>
        </p:nvSpPr>
        <p:spPr>
          <a:xfrm>
            <a:off x="993144" y="2065579"/>
            <a:ext cx="10658902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1. Global warming can cause extreme ______________ such as floods or heatwaves.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2. The natural ___________ of many animals can be destroyed in the process of cutting down forests.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3. One of the main causes of air pollution is ___________ produced by machines and factories.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4. When many animals disappear, this damages the natural balance of ___________.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6118" y="1111472"/>
            <a:ext cx="97129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information from the text. Use no more than TWO words for each answer.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4574" y="2142998"/>
            <a:ext cx="3651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weather events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15557" y="3266992"/>
            <a:ext cx="1645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habitats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54351" y="4352798"/>
            <a:ext cx="2593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waste gases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0493" y="6015829"/>
            <a:ext cx="2153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ecosystem</a:t>
            </a:r>
          </a:p>
        </p:txBody>
      </p:sp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373887-B414-480C-9CE6-E865B2DED120}"/>
              </a:ext>
            </a:extLst>
          </p:cNvPr>
          <p:cNvSpPr txBox="1"/>
          <p:nvPr/>
        </p:nvSpPr>
        <p:spPr>
          <a:xfrm>
            <a:off x="8929446" y="272345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1FD59-B4E9-4741-B480-D77688A2F09D}"/>
              </a:ext>
            </a:extLst>
          </p:cNvPr>
          <p:cNvSpPr txBox="1"/>
          <p:nvPr/>
        </p:nvSpPr>
        <p:spPr>
          <a:xfrm>
            <a:off x="8101629" y="3451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2A0A3-5717-4487-84C3-D272D071BA57}"/>
              </a:ext>
            </a:extLst>
          </p:cNvPr>
          <p:cNvSpPr txBox="1"/>
          <p:nvPr/>
        </p:nvSpPr>
        <p:spPr>
          <a:xfrm>
            <a:off x="8101628" y="43756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41D53-84EF-4D83-99A1-6DD121D48D7D}"/>
              </a:ext>
            </a:extLst>
          </p:cNvPr>
          <p:cNvSpPr txBox="1"/>
          <p:nvPr/>
        </p:nvSpPr>
        <p:spPr>
          <a:xfrm>
            <a:off x="8929446" y="52651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8" y="1190613"/>
            <a:ext cx="9465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Discuss the question.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6119" y="2110446"/>
            <a:ext cx="94657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Which of the problems mentioned in the text do you think is the most serious in Viet Nam?</a:t>
            </a:r>
          </a:p>
          <a:p>
            <a:r>
              <a:rPr lang="en-US" sz="3200" dirty="0"/>
              <a:t>1. Global warming</a:t>
            </a:r>
          </a:p>
          <a:p>
            <a:r>
              <a:rPr lang="en-US" sz="3200" dirty="0"/>
              <a:t>2. Cutting of forests</a:t>
            </a:r>
          </a:p>
          <a:p>
            <a:r>
              <a:rPr lang="en-US" sz="3200" dirty="0"/>
              <a:t>3. Air pollution</a:t>
            </a:r>
          </a:p>
          <a:p>
            <a:r>
              <a:rPr lang="en-US" sz="3200" dirty="0"/>
              <a:t>4. Endangered animals</a:t>
            </a:r>
          </a:p>
          <a:p>
            <a:endParaRPr lang="en-US" sz="3200" dirty="0"/>
          </a:p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Each group prepares a 3-minute talk on the question.  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373887-B414-480C-9CE6-E865B2DED120}"/>
              </a:ext>
            </a:extLst>
          </p:cNvPr>
          <p:cNvSpPr txBox="1"/>
          <p:nvPr/>
        </p:nvSpPr>
        <p:spPr>
          <a:xfrm>
            <a:off x="8929446" y="272345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1FD59-B4E9-4741-B480-D77688A2F09D}"/>
              </a:ext>
            </a:extLst>
          </p:cNvPr>
          <p:cNvSpPr txBox="1"/>
          <p:nvPr/>
        </p:nvSpPr>
        <p:spPr>
          <a:xfrm>
            <a:off x="8101629" y="3451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2A0A3-5717-4487-84C3-D272D071BA57}"/>
              </a:ext>
            </a:extLst>
          </p:cNvPr>
          <p:cNvSpPr txBox="1"/>
          <p:nvPr/>
        </p:nvSpPr>
        <p:spPr>
          <a:xfrm>
            <a:off x="8101628" y="43756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41D53-84EF-4D83-99A1-6DD121D48D7D}"/>
              </a:ext>
            </a:extLst>
          </p:cNvPr>
          <p:cNvSpPr txBox="1"/>
          <p:nvPr/>
        </p:nvSpPr>
        <p:spPr>
          <a:xfrm>
            <a:off x="8929446" y="52651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7" y="1138534"/>
            <a:ext cx="9988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Two group leaders take turns giving their talks to the whole class.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6119" y="1709995"/>
            <a:ext cx="946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10" y="1709994"/>
            <a:ext cx="6002267" cy="490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7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82037" y="2055511"/>
            <a:ext cx="8584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dirty="0"/>
              <a:t>Do exercises in the workbook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015834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4099034" y="3977950"/>
            <a:ext cx="5632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FB7BD"/>
                </a:solidFill>
              </a:rPr>
              <a:t>Environmental problems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Protecting The Environment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          READING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5332884" y="2371746"/>
            <a:ext cx="1406004" cy="844420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pic>
        <p:nvPicPr>
          <p:cNvPr id="13" name="slap">
            <a:hlinkClick r:id="" action="ppaction://media"/>
            <a:extLst>
              <a:ext uri="{FF2B5EF4-FFF2-40B4-BE49-F238E27FC236}">
                <a16:creationId xmlns:a16="http://schemas.microsoft.com/office/drawing/2014/main" id="{1EEA184F-6706-40AD-A225-C387B75DB8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17" y="1897542"/>
            <a:ext cx="397582" cy="397582"/>
          </a:xfrm>
          <a:prstGeom prst="rect">
            <a:avLst/>
          </a:prstGeom>
        </p:spPr>
      </p:pic>
      <p:pic>
        <p:nvPicPr>
          <p:cNvPr id="14" name="Picture 13" descr="Cleaned up Batman Slap meme image (OC) - Album on Imgur">
            <a:extLst>
              <a:ext uri="{FF2B5EF4-FFF2-40B4-BE49-F238E27FC236}">
                <a16:creationId xmlns:a16="http://schemas.microsoft.com/office/drawing/2014/main" id="{6A3FB549-E4C0-459E-AB2A-FD60ED540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20" y="1618651"/>
            <a:ext cx="8945594" cy="503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tandard sports green board for teachers teaching aid, Rs 90 /square feet |  ID: 20148152673">
            <a:extLst>
              <a:ext uri="{FF2B5EF4-FFF2-40B4-BE49-F238E27FC236}">
                <a16:creationId xmlns:a16="http://schemas.microsoft.com/office/drawing/2014/main" id="{F5287130-15ED-4EEF-9419-7D61BAF59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10" y="2559986"/>
            <a:ext cx="3631892" cy="319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F3C91B1-9F19-445D-AA16-BE35032FB088}"/>
              </a:ext>
            </a:extLst>
          </p:cNvPr>
          <p:cNvSpPr/>
          <p:nvPr/>
        </p:nvSpPr>
        <p:spPr>
          <a:xfrm>
            <a:off x="3203597" y="380330"/>
            <a:ext cx="5664577" cy="861774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Game: Slap the </a:t>
            </a:r>
            <a:r>
              <a:rPr lang="en-US" sz="5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board</a:t>
            </a:r>
          </a:p>
        </p:txBody>
      </p:sp>
    </p:spTree>
    <p:extLst>
      <p:ext uri="{BB962C8B-B14F-4D97-AF65-F5344CB8AC3E}">
        <p14:creationId xmlns:p14="http://schemas.microsoft.com/office/powerpoint/2010/main" val="183621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226B2F2-1905-40F5-8625-91FE71836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0573" y="792096"/>
            <a:ext cx="7265400" cy="8349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48DA4"/>
                </a:solidFill>
              </a:rPr>
              <a:t>GAME: SLAP </a:t>
            </a:r>
            <a:r>
              <a:rPr lang="en-US" sz="6000" b="1" dirty="0">
                <a:solidFill>
                  <a:srgbClr val="048DA4"/>
                </a:solidFill>
              </a:rPr>
              <a:t>THE BOARD</a:t>
            </a:r>
          </a:p>
        </p:txBody>
      </p:sp>
      <p:sp>
        <p:nvSpPr>
          <p:cNvPr id="14" name="Rectangle: Rounded Corners 99">
            <a:extLst>
              <a:ext uri="{FF2B5EF4-FFF2-40B4-BE49-F238E27FC236}">
                <a16:creationId xmlns:a16="http://schemas.microsoft.com/office/drawing/2014/main" id="{01899FAA-B52D-419E-85ED-11B6B5D48DA5}"/>
              </a:ext>
            </a:extLst>
          </p:cNvPr>
          <p:cNvSpPr/>
          <p:nvPr/>
        </p:nvSpPr>
        <p:spPr>
          <a:xfrm>
            <a:off x="1636157" y="1680362"/>
            <a:ext cx="9073239" cy="350487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8750">
              <a:lnSpc>
                <a:spcPct val="150000"/>
              </a:lnSpc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Barlow" panose="020B0604020202020204" charset="0"/>
              </a:rPr>
              <a:t>- There are 12 pictures of environmental issues on the board. </a:t>
            </a:r>
          </a:p>
          <a:p>
            <a:pPr marL="158750">
              <a:lnSpc>
                <a:spcPct val="150000"/>
              </a:lnSpc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Barlow" panose="020B0604020202020204" charset="0"/>
              </a:rPr>
              <a:t>- Teacher will say the name of one environmental issue and students have to slap their hands on the appropriate picture.</a:t>
            </a:r>
          </a:p>
        </p:txBody>
      </p:sp>
      <p:grpSp>
        <p:nvGrpSpPr>
          <p:cNvPr id="15" name="Google Shape;1768;p33">
            <a:extLst>
              <a:ext uri="{FF2B5EF4-FFF2-40B4-BE49-F238E27FC236}">
                <a16:creationId xmlns:a16="http://schemas.microsoft.com/office/drawing/2014/main" id="{325190E5-1429-4783-B507-AA2C3F1494E8}"/>
              </a:ext>
            </a:extLst>
          </p:cNvPr>
          <p:cNvGrpSpPr/>
          <p:nvPr/>
        </p:nvGrpSpPr>
        <p:grpSpPr>
          <a:xfrm rot="1673253">
            <a:off x="9577430" y="5179798"/>
            <a:ext cx="1778985" cy="1644422"/>
            <a:chOff x="7418325" y="-49354"/>
            <a:chExt cx="1778985" cy="1644422"/>
          </a:xfrm>
        </p:grpSpPr>
        <p:sp>
          <p:nvSpPr>
            <p:cNvPr id="16" name="Google Shape;1769;p33">
              <a:extLst>
                <a:ext uri="{FF2B5EF4-FFF2-40B4-BE49-F238E27FC236}">
                  <a16:creationId xmlns:a16="http://schemas.microsoft.com/office/drawing/2014/main" id="{D5BB35F3-BD9E-47D2-9CFA-53920D309EBF}"/>
                </a:ext>
              </a:extLst>
            </p:cNvPr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70;p33">
              <a:extLst>
                <a:ext uri="{FF2B5EF4-FFF2-40B4-BE49-F238E27FC236}">
                  <a16:creationId xmlns:a16="http://schemas.microsoft.com/office/drawing/2014/main" id="{1099496E-753C-4A0A-A00A-49B0CB4D9A6E}"/>
                </a:ext>
              </a:extLst>
            </p:cNvPr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71;p33">
              <a:extLst>
                <a:ext uri="{FF2B5EF4-FFF2-40B4-BE49-F238E27FC236}">
                  <a16:creationId xmlns:a16="http://schemas.microsoft.com/office/drawing/2014/main" id="{BDB5078A-AEE7-42CC-8FBC-427C5F0E7A12}"/>
                </a:ext>
              </a:extLst>
            </p:cNvPr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72;p33">
              <a:extLst>
                <a:ext uri="{FF2B5EF4-FFF2-40B4-BE49-F238E27FC236}">
                  <a16:creationId xmlns:a16="http://schemas.microsoft.com/office/drawing/2014/main" id="{48EF0037-5C50-48C2-8CC9-E8131B1D5842}"/>
                </a:ext>
              </a:extLst>
            </p:cNvPr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73;p33">
              <a:extLst>
                <a:ext uri="{FF2B5EF4-FFF2-40B4-BE49-F238E27FC236}">
                  <a16:creationId xmlns:a16="http://schemas.microsoft.com/office/drawing/2014/main" id="{E0AD91D1-E5E2-4804-9BAE-482B1E39CE4B}"/>
                </a:ext>
              </a:extLst>
            </p:cNvPr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74;p33">
              <a:extLst>
                <a:ext uri="{FF2B5EF4-FFF2-40B4-BE49-F238E27FC236}">
                  <a16:creationId xmlns:a16="http://schemas.microsoft.com/office/drawing/2014/main" id="{DB1051E2-9F51-4DCE-A8AE-AE05E33A007E}"/>
                </a:ext>
              </a:extLst>
            </p:cNvPr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75;p33">
              <a:extLst>
                <a:ext uri="{FF2B5EF4-FFF2-40B4-BE49-F238E27FC236}">
                  <a16:creationId xmlns:a16="http://schemas.microsoft.com/office/drawing/2014/main" id="{AF8A8263-49AF-43FC-A188-7EF1F24AC714}"/>
                </a:ext>
              </a:extLst>
            </p:cNvPr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76;p33">
              <a:extLst>
                <a:ext uri="{FF2B5EF4-FFF2-40B4-BE49-F238E27FC236}">
                  <a16:creationId xmlns:a16="http://schemas.microsoft.com/office/drawing/2014/main" id="{E5130580-6A60-40B9-8C60-F8C2A92B5DAC}"/>
                </a:ext>
              </a:extLst>
            </p:cNvPr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77;p33">
              <a:extLst>
                <a:ext uri="{FF2B5EF4-FFF2-40B4-BE49-F238E27FC236}">
                  <a16:creationId xmlns:a16="http://schemas.microsoft.com/office/drawing/2014/main" id="{36F271EC-60C3-4340-BCD0-D28DC50088A0}"/>
                </a:ext>
              </a:extLst>
            </p:cNvPr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78;p33">
              <a:extLst>
                <a:ext uri="{FF2B5EF4-FFF2-40B4-BE49-F238E27FC236}">
                  <a16:creationId xmlns:a16="http://schemas.microsoft.com/office/drawing/2014/main" id="{5E608956-DC03-407A-977B-AA6A98CBC1F5}"/>
                </a:ext>
              </a:extLst>
            </p:cNvPr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79;p33">
              <a:extLst>
                <a:ext uri="{FF2B5EF4-FFF2-40B4-BE49-F238E27FC236}">
                  <a16:creationId xmlns:a16="http://schemas.microsoft.com/office/drawing/2014/main" id="{4518A776-C397-45AB-90B2-E12EFF328A73}"/>
                </a:ext>
              </a:extLst>
            </p:cNvPr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80;p33">
              <a:extLst>
                <a:ext uri="{FF2B5EF4-FFF2-40B4-BE49-F238E27FC236}">
                  <a16:creationId xmlns:a16="http://schemas.microsoft.com/office/drawing/2014/main" id="{735554C7-1ACF-4A50-BB85-0D31A114BED2}"/>
                </a:ext>
              </a:extLst>
            </p:cNvPr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81;p33">
              <a:extLst>
                <a:ext uri="{FF2B5EF4-FFF2-40B4-BE49-F238E27FC236}">
                  <a16:creationId xmlns:a16="http://schemas.microsoft.com/office/drawing/2014/main" id="{76988899-6CB1-4E7A-AFD5-1656E14974DD}"/>
                </a:ext>
              </a:extLst>
            </p:cNvPr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82;p33">
              <a:extLst>
                <a:ext uri="{FF2B5EF4-FFF2-40B4-BE49-F238E27FC236}">
                  <a16:creationId xmlns:a16="http://schemas.microsoft.com/office/drawing/2014/main" id="{B559956A-2696-4E1F-A1C1-00C0F56E6EED}"/>
                </a:ext>
              </a:extLst>
            </p:cNvPr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83;p33">
              <a:extLst>
                <a:ext uri="{FF2B5EF4-FFF2-40B4-BE49-F238E27FC236}">
                  <a16:creationId xmlns:a16="http://schemas.microsoft.com/office/drawing/2014/main" id="{B2909C3C-838F-43BE-9DEB-6DF31F10B445}"/>
                </a:ext>
              </a:extLst>
            </p:cNvPr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84;p33">
              <a:extLst>
                <a:ext uri="{FF2B5EF4-FFF2-40B4-BE49-F238E27FC236}">
                  <a16:creationId xmlns:a16="http://schemas.microsoft.com/office/drawing/2014/main" id="{9DA5F17F-D0B5-436A-86DE-3A1BA8571A79}"/>
                </a:ext>
              </a:extLst>
            </p:cNvPr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85;p33">
              <a:extLst>
                <a:ext uri="{FF2B5EF4-FFF2-40B4-BE49-F238E27FC236}">
                  <a16:creationId xmlns:a16="http://schemas.microsoft.com/office/drawing/2014/main" id="{3550673E-396D-437C-990D-239CF3B4DE96}"/>
                </a:ext>
              </a:extLst>
            </p:cNvPr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86;p33">
              <a:extLst>
                <a:ext uri="{FF2B5EF4-FFF2-40B4-BE49-F238E27FC236}">
                  <a16:creationId xmlns:a16="http://schemas.microsoft.com/office/drawing/2014/main" id="{F0627345-FA09-4119-87AE-7EBDD5CBFFEF}"/>
                </a:ext>
              </a:extLst>
            </p:cNvPr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87;p33">
              <a:extLst>
                <a:ext uri="{FF2B5EF4-FFF2-40B4-BE49-F238E27FC236}">
                  <a16:creationId xmlns:a16="http://schemas.microsoft.com/office/drawing/2014/main" id="{259C9C7E-FE55-4487-AE43-1EECFDE23F38}"/>
                </a:ext>
              </a:extLst>
            </p:cNvPr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88;p33">
              <a:extLst>
                <a:ext uri="{FF2B5EF4-FFF2-40B4-BE49-F238E27FC236}">
                  <a16:creationId xmlns:a16="http://schemas.microsoft.com/office/drawing/2014/main" id="{D88D05A0-E66B-46E1-9A5D-40DB021215ED}"/>
                </a:ext>
              </a:extLst>
            </p:cNvPr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89;p33">
              <a:extLst>
                <a:ext uri="{FF2B5EF4-FFF2-40B4-BE49-F238E27FC236}">
                  <a16:creationId xmlns:a16="http://schemas.microsoft.com/office/drawing/2014/main" id="{53B85225-BBDB-4CF1-8C2F-59592773A029}"/>
                </a:ext>
              </a:extLst>
            </p:cNvPr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90;p33">
              <a:extLst>
                <a:ext uri="{FF2B5EF4-FFF2-40B4-BE49-F238E27FC236}">
                  <a16:creationId xmlns:a16="http://schemas.microsoft.com/office/drawing/2014/main" id="{0E595089-3861-476B-85B8-8831C636B2E6}"/>
                </a:ext>
              </a:extLst>
            </p:cNvPr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91;p33">
              <a:extLst>
                <a:ext uri="{FF2B5EF4-FFF2-40B4-BE49-F238E27FC236}">
                  <a16:creationId xmlns:a16="http://schemas.microsoft.com/office/drawing/2014/main" id="{60F251C5-B35C-49BE-9383-F8C13D6EDB00}"/>
                </a:ext>
              </a:extLst>
            </p:cNvPr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92;p33">
              <a:extLst>
                <a:ext uri="{FF2B5EF4-FFF2-40B4-BE49-F238E27FC236}">
                  <a16:creationId xmlns:a16="http://schemas.microsoft.com/office/drawing/2014/main" id="{2A11FE02-B0F6-4F43-A3C7-A8FA0EEEA2E7}"/>
                </a:ext>
              </a:extLst>
            </p:cNvPr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93;p33">
              <a:extLst>
                <a:ext uri="{FF2B5EF4-FFF2-40B4-BE49-F238E27FC236}">
                  <a16:creationId xmlns:a16="http://schemas.microsoft.com/office/drawing/2014/main" id="{FA83E3C1-8EF8-43D6-9917-EBD91E17A3C5}"/>
                </a:ext>
              </a:extLst>
            </p:cNvPr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94;p33">
              <a:extLst>
                <a:ext uri="{FF2B5EF4-FFF2-40B4-BE49-F238E27FC236}">
                  <a16:creationId xmlns:a16="http://schemas.microsoft.com/office/drawing/2014/main" id="{5A26AC58-44A8-4574-B876-7D9A0D7802DA}"/>
                </a:ext>
              </a:extLst>
            </p:cNvPr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95;p33">
              <a:extLst>
                <a:ext uri="{FF2B5EF4-FFF2-40B4-BE49-F238E27FC236}">
                  <a16:creationId xmlns:a16="http://schemas.microsoft.com/office/drawing/2014/main" id="{D6CFC299-3A98-4821-8C78-71EF74F619B8}"/>
                </a:ext>
              </a:extLst>
            </p:cNvPr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96;p33">
              <a:extLst>
                <a:ext uri="{FF2B5EF4-FFF2-40B4-BE49-F238E27FC236}">
                  <a16:creationId xmlns:a16="http://schemas.microsoft.com/office/drawing/2014/main" id="{1665389A-1A8C-477B-99C6-38C4DC4C6B51}"/>
                </a:ext>
              </a:extLst>
            </p:cNvPr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97;p33">
              <a:extLst>
                <a:ext uri="{FF2B5EF4-FFF2-40B4-BE49-F238E27FC236}">
                  <a16:creationId xmlns:a16="http://schemas.microsoft.com/office/drawing/2014/main" id="{6E0A02E3-B109-4079-8037-06D23F77CEB4}"/>
                </a:ext>
              </a:extLst>
            </p:cNvPr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98;p33">
              <a:extLst>
                <a:ext uri="{FF2B5EF4-FFF2-40B4-BE49-F238E27FC236}">
                  <a16:creationId xmlns:a16="http://schemas.microsoft.com/office/drawing/2014/main" id="{553D23BE-2696-4075-8F09-C142A90A4BC1}"/>
                </a:ext>
              </a:extLst>
            </p:cNvPr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99;p33">
              <a:extLst>
                <a:ext uri="{FF2B5EF4-FFF2-40B4-BE49-F238E27FC236}">
                  <a16:creationId xmlns:a16="http://schemas.microsoft.com/office/drawing/2014/main" id="{4282CC55-86A0-46B1-8F3D-E78BA792B6BE}"/>
                </a:ext>
              </a:extLst>
            </p:cNvPr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00;p33">
              <a:extLst>
                <a:ext uri="{FF2B5EF4-FFF2-40B4-BE49-F238E27FC236}">
                  <a16:creationId xmlns:a16="http://schemas.microsoft.com/office/drawing/2014/main" id="{578E5D72-6D45-4912-8723-13B7B70AF168}"/>
                </a:ext>
              </a:extLst>
            </p:cNvPr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01;p33">
              <a:extLst>
                <a:ext uri="{FF2B5EF4-FFF2-40B4-BE49-F238E27FC236}">
                  <a16:creationId xmlns:a16="http://schemas.microsoft.com/office/drawing/2014/main" id="{D60B41D9-1964-46F5-A94D-67DD5B5D9676}"/>
                </a:ext>
              </a:extLst>
            </p:cNvPr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02;p33">
              <a:extLst>
                <a:ext uri="{FF2B5EF4-FFF2-40B4-BE49-F238E27FC236}">
                  <a16:creationId xmlns:a16="http://schemas.microsoft.com/office/drawing/2014/main" id="{28824A26-FA44-4310-B683-2D9D2EAFABCB}"/>
                </a:ext>
              </a:extLst>
            </p:cNvPr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03;p33">
              <a:extLst>
                <a:ext uri="{FF2B5EF4-FFF2-40B4-BE49-F238E27FC236}">
                  <a16:creationId xmlns:a16="http://schemas.microsoft.com/office/drawing/2014/main" id="{8E556E80-E6F3-46E3-801B-E731AEC365F4}"/>
                </a:ext>
              </a:extLst>
            </p:cNvPr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04;p33">
              <a:extLst>
                <a:ext uri="{FF2B5EF4-FFF2-40B4-BE49-F238E27FC236}">
                  <a16:creationId xmlns:a16="http://schemas.microsoft.com/office/drawing/2014/main" id="{D70613D5-A943-46C3-9350-07185F6310FD}"/>
                </a:ext>
              </a:extLst>
            </p:cNvPr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05;p33">
              <a:extLst>
                <a:ext uri="{FF2B5EF4-FFF2-40B4-BE49-F238E27FC236}">
                  <a16:creationId xmlns:a16="http://schemas.microsoft.com/office/drawing/2014/main" id="{5EE1F1E5-2075-4479-B6C8-474593348A9B}"/>
                </a:ext>
              </a:extLst>
            </p:cNvPr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06;p33">
              <a:extLst>
                <a:ext uri="{FF2B5EF4-FFF2-40B4-BE49-F238E27FC236}">
                  <a16:creationId xmlns:a16="http://schemas.microsoft.com/office/drawing/2014/main" id="{73D8BCDC-DA33-4F4C-86FC-456CC5437C98}"/>
                </a:ext>
              </a:extLst>
            </p:cNvPr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07;p33">
              <a:extLst>
                <a:ext uri="{FF2B5EF4-FFF2-40B4-BE49-F238E27FC236}">
                  <a16:creationId xmlns:a16="http://schemas.microsoft.com/office/drawing/2014/main" id="{4460CD3A-B888-478F-B8A9-4B840976F589}"/>
                </a:ext>
              </a:extLst>
            </p:cNvPr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08;p33">
              <a:extLst>
                <a:ext uri="{FF2B5EF4-FFF2-40B4-BE49-F238E27FC236}">
                  <a16:creationId xmlns:a16="http://schemas.microsoft.com/office/drawing/2014/main" id="{89BC7165-FF73-49F5-B840-A37DB2B4F0F6}"/>
                </a:ext>
              </a:extLst>
            </p:cNvPr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09;p33">
              <a:extLst>
                <a:ext uri="{FF2B5EF4-FFF2-40B4-BE49-F238E27FC236}">
                  <a16:creationId xmlns:a16="http://schemas.microsoft.com/office/drawing/2014/main" id="{C3E4C958-9067-49B4-BBAB-CC50A4AF913B}"/>
                </a:ext>
              </a:extLst>
            </p:cNvPr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10;p33">
              <a:extLst>
                <a:ext uri="{FF2B5EF4-FFF2-40B4-BE49-F238E27FC236}">
                  <a16:creationId xmlns:a16="http://schemas.microsoft.com/office/drawing/2014/main" id="{91E7F394-AD2B-4C65-92C2-428C53334B89}"/>
                </a:ext>
              </a:extLst>
            </p:cNvPr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11;p33">
              <a:extLst>
                <a:ext uri="{FF2B5EF4-FFF2-40B4-BE49-F238E27FC236}">
                  <a16:creationId xmlns:a16="http://schemas.microsoft.com/office/drawing/2014/main" id="{AAA5449D-6BB3-4770-B3C3-466DB833CD84}"/>
                </a:ext>
              </a:extLst>
            </p:cNvPr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12;p33">
              <a:extLst>
                <a:ext uri="{FF2B5EF4-FFF2-40B4-BE49-F238E27FC236}">
                  <a16:creationId xmlns:a16="http://schemas.microsoft.com/office/drawing/2014/main" id="{F5A8C0AF-4E5E-44D0-BFA6-ECF3E7CDDA69}"/>
                </a:ext>
              </a:extLst>
            </p:cNvPr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13;p33">
              <a:extLst>
                <a:ext uri="{FF2B5EF4-FFF2-40B4-BE49-F238E27FC236}">
                  <a16:creationId xmlns:a16="http://schemas.microsoft.com/office/drawing/2014/main" id="{5F28CC18-9D45-477C-9737-5BC240262222}"/>
                </a:ext>
              </a:extLst>
            </p:cNvPr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14;p33">
              <a:extLst>
                <a:ext uri="{FF2B5EF4-FFF2-40B4-BE49-F238E27FC236}">
                  <a16:creationId xmlns:a16="http://schemas.microsoft.com/office/drawing/2014/main" id="{E021859A-569D-4996-BBB7-AEEA6D2B9102}"/>
                </a:ext>
              </a:extLst>
            </p:cNvPr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15;p33">
              <a:extLst>
                <a:ext uri="{FF2B5EF4-FFF2-40B4-BE49-F238E27FC236}">
                  <a16:creationId xmlns:a16="http://schemas.microsoft.com/office/drawing/2014/main" id="{ABBBB6B2-0503-4E1A-BA12-66A09B43A351}"/>
                </a:ext>
              </a:extLst>
            </p:cNvPr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16;p33">
              <a:extLst>
                <a:ext uri="{FF2B5EF4-FFF2-40B4-BE49-F238E27FC236}">
                  <a16:creationId xmlns:a16="http://schemas.microsoft.com/office/drawing/2014/main" id="{55C12E51-43F9-4061-A209-4B6D7A210736}"/>
                </a:ext>
              </a:extLst>
            </p:cNvPr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17;p33">
              <a:extLst>
                <a:ext uri="{FF2B5EF4-FFF2-40B4-BE49-F238E27FC236}">
                  <a16:creationId xmlns:a16="http://schemas.microsoft.com/office/drawing/2014/main" id="{FDD9EDFE-21AD-41F8-8F56-469C786E6918}"/>
                </a:ext>
              </a:extLst>
            </p:cNvPr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18;p33">
              <a:extLst>
                <a:ext uri="{FF2B5EF4-FFF2-40B4-BE49-F238E27FC236}">
                  <a16:creationId xmlns:a16="http://schemas.microsoft.com/office/drawing/2014/main" id="{EF84C548-DB44-49C0-841B-D2DBADFEB26B}"/>
                </a:ext>
              </a:extLst>
            </p:cNvPr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19;p33">
              <a:extLst>
                <a:ext uri="{FF2B5EF4-FFF2-40B4-BE49-F238E27FC236}">
                  <a16:creationId xmlns:a16="http://schemas.microsoft.com/office/drawing/2014/main" id="{325FCDCA-1CB3-4C55-8F4B-802E59868121}"/>
                </a:ext>
              </a:extLst>
            </p:cNvPr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20;p33">
              <a:extLst>
                <a:ext uri="{FF2B5EF4-FFF2-40B4-BE49-F238E27FC236}">
                  <a16:creationId xmlns:a16="http://schemas.microsoft.com/office/drawing/2014/main" id="{28AC76B9-36BA-4826-9B3F-58BD9FFB1F52}"/>
                </a:ext>
              </a:extLst>
            </p:cNvPr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21;p33">
              <a:extLst>
                <a:ext uri="{FF2B5EF4-FFF2-40B4-BE49-F238E27FC236}">
                  <a16:creationId xmlns:a16="http://schemas.microsoft.com/office/drawing/2014/main" id="{690DB3B8-B230-4B6A-9BBE-460FC74EFFD7}"/>
                </a:ext>
              </a:extLst>
            </p:cNvPr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22;p33">
              <a:extLst>
                <a:ext uri="{FF2B5EF4-FFF2-40B4-BE49-F238E27FC236}">
                  <a16:creationId xmlns:a16="http://schemas.microsoft.com/office/drawing/2014/main" id="{A83BD6C2-7013-4DEC-8DE3-3750091E977D}"/>
                </a:ext>
              </a:extLst>
            </p:cNvPr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23;p33">
              <a:extLst>
                <a:ext uri="{FF2B5EF4-FFF2-40B4-BE49-F238E27FC236}">
                  <a16:creationId xmlns:a16="http://schemas.microsoft.com/office/drawing/2014/main" id="{7272B11E-D0AE-40BD-9812-059C092C206F}"/>
                </a:ext>
              </a:extLst>
            </p:cNvPr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24;p33">
              <a:extLst>
                <a:ext uri="{FF2B5EF4-FFF2-40B4-BE49-F238E27FC236}">
                  <a16:creationId xmlns:a16="http://schemas.microsoft.com/office/drawing/2014/main" id="{4C3C6853-B03D-44DF-8607-63FF876EA1F7}"/>
                </a:ext>
              </a:extLst>
            </p:cNvPr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25;p33">
              <a:extLst>
                <a:ext uri="{FF2B5EF4-FFF2-40B4-BE49-F238E27FC236}">
                  <a16:creationId xmlns:a16="http://schemas.microsoft.com/office/drawing/2014/main" id="{0A4BD3DF-4043-4839-8856-860340B9E431}"/>
                </a:ext>
              </a:extLst>
            </p:cNvPr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26;p33">
              <a:extLst>
                <a:ext uri="{FF2B5EF4-FFF2-40B4-BE49-F238E27FC236}">
                  <a16:creationId xmlns:a16="http://schemas.microsoft.com/office/drawing/2014/main" id="{6A57B0AD-9D50-4632-97FD-7B325628F590}"/>
                </a:ext>
              </a:extLst>
            </p:cNvPr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27;p33">
              <a:extLst>
                <a:ext uri="{FF2B5EF4-FFF2-40B4-BE49-F238E27FC236}">
                  <a16:creationId xmlns:a16="http://schemas.microsoft.com/office/drawing/2014/main" id="{EAA4684E-ECB2-4A02-B7DD-F94F065E491B}"/>
                </a:ext>
              </a:extLst>
            </p:cNvPr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28;p33">
              <a:extLst>
                <a:ext uri="{FF2B5EF4-FFF2-40B4-BE49-F238E27FC236}">
                  <a16:creationId xmlns:a16="http://schemas.microsoft.com/office/drawing/2014/main" id="{2B6A34C1-72C8-4EF8-9FA0-714CD83B8448}"/>
                </a:ext>
              </a:extLst>
            </p:cNvPr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29;p33">
              <a:extLst>
                <a:ext uri="{FF2B5EF4-FFF2-40B4-BE49-F238E27FC236}">
                  <a16:creationId xmlns:a16="http://schemas.microsoft.com/office/drawing/2014/main" id="{9E72B91E-FF6C-4342-8C0C-60D8D1907EB1}"/>
                </a:ext>
              </a:extLst>
            </p:cNvPr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30;p33">
              <a:extLst>
                <a:ext uri="{FF2B5EF4-FFF2-40B4-BE49-F238E27FC236}">
                  <a16:creationId xmlns:a16="http://schemas.microsoft.com/office/drawing/2014/main" id="{73D94F3D-2371-41FC-9FE0-1E50FBFB5EAA}"/>
                </a:ext>
              </a:extLst>
            </p:cNvPr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31;p33">
              <a:extLst>
                <a:ext uri="{FF2B5EF4-FFF2-40B4-BE49-F238E27FC236}">
                  <a16:creationId xmlns:a16="http://schemas.microsoft.com/office/drawing/2014/main" id="{A0AD3ECE-E68B-41B2-B25A-E5D3162B06F5}"/>
                </a:ext>
              </a:extLst>
            </p:cNvPr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32;p33">
              <a:extLst>
                <a:ext uri="{FF2B5EF4-FFF2-40B4-BE49-F238E27FC236}">
                  <a16:creationId xmlns:a16="http://schemas.microsoft.com/office/drawing/2014/main" id="{A64A1C87-32C8-49C5-BF17-7C5FABAC8486}"/>
                </a:ext>
              </a:extLst>
            </p:cNvPr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33;p33">
              <a:extLst>
                <a:ext uri="{FF2B5EF4-FFF2-40B4-BE49-F238E27FC236}">
                  <a16:creationId xmlns:a16="http://schemas.microsoft.com/office/drawing/2014/main" id="{A520FCA6-3F4D-4F3D-9B79-184112F2DCF7}"/>
                </a:ext>
              </a:extLst>
            </p:cNvPr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34;p33">
              <a:extLst>
                <a:ext uri="{FF2B5EF4-FFF2-40B4-BE49-F238E27FC236}">
                  <a16:creationId xmlns:a16="http://schemas.microsoft.com/office/drawing/2014/main" id="{9CE9F212-0CB5-4E84-A35E-0C28F80FD3F4}"/>
                </a:ext>
              </a:extLst>
            </p:cNvPr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35;p33">
              <a:extLst>
                <a:ext uri="{FF2B5EF4-FFF2-40B4-BE49-F238E27FC236}">
                  <a16:creationId xmlns:a16="http://schemas.microsoft.com/office/drawing/2014/main" id="{DC051BE0-1B4C-45A2-BA73-CFCA28338686}"/>
                </a:ext>
              </a:extLst>
            </p:cNvPr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36;p33">
              <a:extLst>
                <a:ext uri="{FF2B5EF4-FFF2-40B4-BE49-F238E27FC236}">
                  <a16:creationId xmlns:a16="http://schemas.microsoft.com/office/drawing/2014/main" id="{8F0A371D-7147-47BC-A3BB-4D2270A34F83}"/>
                </a:ext>
              </a:extLst>
            </p:cNvPr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37;p33">
              <a:extLst>
                <a:ext uri="{FF2B5EF4-FFF2-40B4-BE49-F238E27FC236}">
                  <a16:creationId xmlns:a16="http://schemas.microsoft.com/office/drawing/2014/main" id="{6E58E208-ADAF-4E54-A238-A08411D73223}"/>
                </a:ext>
              </a:extLst>
            </p:cNvPr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38;p33">
              <a:extLst>
                <a:ext uri="{FF2B5EF4-FFF2-40B4-BE49-F238E27FC236}">
                  <a16:creationId xmlns:a16="http://schemas.microsoft.com/office/drawing/2014/main" id="{9729B4D1-B3AB-4512-AE9D-47E96A2FD6B8}"/>
                </a:ext>
              </a:extLst>
            </p:cNvPr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39;p33">
              <a:extLst>
                <a:ext uri="{FF2B5EF4-FFF2-40B4-BE49-F238E27FC236}">
                  <a16:creationId xmlns:a16="http://schemas.microsoft.com/office/drawing/2014/main" id="{53F7331E-D7EC-4B0A-90B9-F0C94C7FDB12}"/>
                </a:ext>
              </a:extLst>
            </p:cNvPr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40;p33">
              <a:extLst>
                <a:ext uri="{FF2B5EF4-FFF2-40B4-BE49-F238E27FC236}">
                  <a16:creationId xmlns:a16="http://schemas.microsoft.com/office/drawing/2014/main" id="{F2D6C1ED-13A5-46EF-9176-4BCED4C78402}"/>
                </a:ext>
              </a:extLst>
            </p:cNvPr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41;p33">
              <a:extLst>
                <a:ext uri="{FF2B5EF4-FFF2-40B4-BE49-F238E27FC236}">
                  <a16:creationId xmlns:a16="http://schemas.microsoft.com/office/drawing/2014/main" id="{E3E235A8-43B7-4354-900C-0E5C52D1A521}"/>
                </a:ext>
              </a:extLst>
            </p:cNvPr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42;p33">
              <a:extLst>
                <a:ext uri="{FF2B5EF4-FFF2-40B4-BE49-F238E27FC236}">
                  <a16:creationId xmlns:a16="http://schemas.microsoft.com/office/drawing/2014/main" id="{78266E0F-03B3-4ADF-8929-6F8AA044BF01}"/>
                </a:ext>
              </a:extLst>
            </p:cNvPr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43;p33">
              <a:extLst>
                <a:ext uri="{FF2B5EF4-FFF2-40B4-BE49-F238E27FC236}">
                  <a16:creationId xmlns:a16="http://schemas.microsoft.com/office/drawing/2014/main" id="{DAA54978-EE48-4009-BEB1-452ABD1A64B2}"/>
                </a:ext>
              </a:extLst>
            </p:cNvPr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44;p33">
              <a:extLst>
                <a:ext uri="{FF2B5EF4-FFF2-40B4-BE49-F238E27FC236}">
                  <a16:creationId xmlns:a16="http://schemas.microsoft.com/office/drawing/2014/main" id="{FC05CB35-3221-4973-9B3F-C9CEDDE46D47}"/>
                </a:ext>
              </a:extLst>
            </p:cNvPr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45;p33">
              <a:extLst>
                <a:ext uri="{FF2B5EF4-FFF2-40B4-BE49-F238E27FC236}">
                  <a16:creationId xmlns:a16="http://schemas.microsoft.com/office/drawing/2014/main" id="{0D50B81E-734D-4E1F-9739-89BF13C6DEA6}"/>
                </a:ext>
              </a:extLst>
            </p:cNvPr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846;p33">
              <a:extLst>
                <a:ext uri="{FF2B5EF4-FFF2-40B4-BE49-F238E27FC236}">
                  <a16:creationId xmlns:a16="http://schemas.microsoft.com/office/drawing/2014/main" id="{C4155919-C1FA-4E19-BACF-E6C6ED994779}"/>
                </a:ext>
              </a:extLst>
            </p:cNvPr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847;p33">
              <a:extLst>
                <a:ext uri="{FF2B5EF4-FFF2-40B4-BE49-F238E27FC236}">
                  <a16:creationId xmlns:a16="http://schemas.microsoft.com/office/drawing/2014/main" id="{DA921763-649B-47BA-A5DB-6ACA4EC54287}"/>
                </a:ext>
              </a:extLst>
            </p:cNvPr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848;p33">
              <a:extLst>
                <a:ext uri="{FF2B5EF4-FFF2-40B4-BE49-F238E27FC236}">
                  <a16:creationId xmlns:a16="http://schemas.microsoft.com/office/drawing/2014/main" id="{D2C50110-7269-4024-8685-4DD23DCA462E}"/>
                </a:ext>
              </a:extLst>
            </p:cNvPr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849;p33">
              <a:extLst>
                <a:ext uri="{FF2B5EF4-FFF2-40B4-BE49-F238E27FC236}">
                  <a16:creationId xmlns:a16="http://schemas.microsoft.com/office/drawing/2014/main" id="{6F29AAA0-5460-4CC4-92DB-3A1C4640F3AF}"/>
                </a:ext>
              </a:extLst>
            </p:cNvPr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850;p33">
              <a:extLst>
                <a:ext uri="{FF2B5EF4-FFF2-40B4-BE49-F238E27FC236}">
                  <a16:creationId xmlns:a16="http://schemas.microsoft.com/office/drawing/2014/main" id="{DA729FF9-AB83-4096-81F7-4D01DE7B9EAB}"/>
                </a:ext>
              </a:extLst>
            </p:cNvPr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851;p33">
              <a:extLst>
                <a:ext uri="{FF2B5EF4-FFF2-40B4-BE49-F238E27FC236}">
                  <a16:creationId xmlns:a16="http://schemas.microsoft.com/office/drawing/2014/main" id="{CC61E104-EA47-4E65-B554-D901E978932D}"/>
                </a:ext>
              </a:extLst>
            </p:cNvPr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852;p33">
              <a:extLst>
                <a:ext uri="{FF2B5EF4-FFF2-40B4-BE49-F238E27FC236}">
                  <a16:creationId xmlns:a16="http://schemas.microsoft.com/office/drawing/2014/main" id="{48AFF14D-0EEB-4D67-B572-6134E62F2D3E}"/>
                </a:ext>
              </a:extLst>
            </p:cNvPr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853;p33">
              <a:extLst>
                <a:ext uri="{FF2B5EF4-FFF2-40B4-BE49-F238E27FC236}">
                  <a16:creationId xmlns:a16="http://schemas.microsoft.com/office/drawing/2014/main" id="{F2D2C2F0-1D4E-4917-8FA8-6E3C49CFA370}"/>
                </a:ext>
              </a:extLst>
            </p:cNvPr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854;p33">
              <a:extLst>
                <a:ext uri="{FF2B5EF4-FFF2-40B4-BE49-F238E27FC236}">
                  <a16:creationId xmlns:a16="http://schemas.microsoft.com/office/drawing/2014/main" id="{067E204F-30E8-4334-A606-88ECDE8A4B4B}"/>
                </a:ext>
              </a:extLst>
            </p:cNvPr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855;p33">
              <a:extLst>
                <a:ext uri="{FF2B5EF4-FFF2-40B4-BE49-F238E27FC236}">
                  <a16:creationId xmlns:a16="http://schemas.microsoft.com/office/drawing/2014/main" id="{8A5960FC-3E76-4346-9670-53314F1640E8}"/>
                </a:ext>
              </a:extLst>
            </p:cNvPr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856;p33">
              <a:extLst>
                <a:ext uri="{FF2B5EF4-FFF2-40B4-BE49-F238E27FC236}">
                  <a16:creationId xmlns:a16="http://schemas.microsoft.com/office/drawing/2014/main" id="{944276AF-678F-4172-B36E-1EA4B913795D}"/>
                </a:ext>
              </a:extLst>
            </p:cNvPr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857;p33">
              <a:extLst>
                <a:ext uri="{FF2B5EF4-FFF2-40B4-BE49-F238E27FC236}">
                  <a16:creationId xmlns:a16="http://schemas.microsoft.com/office/drawing/2014/main" id="{D6C72D3E-3C54-414C-A37E-42D1687BAE75}"/>
                </a:ext>
              </a:extLst>
            </p:cNvPr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858;p33">
              <a:extLst>
                <a:ext uri="{FF2B5EF4-FFF2-40B4-BE49-F238E27FC236}">
                  <a16:creationId xmlns:a16="http://schemas.microsoft.com/office/drawing/2014/main" id="{B7A0CE10-FF71-49D5-90CB-3F74D072A8FE}"/>
                </a:ext>
              </a:extLst>
            </p:cNvPr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859;p33">
              <a:extLst>
                <a:ext uri="{FF2B5EF4-FFF2-40B4-BE49-F238E27FC236}">
                  <a16:creationId xmlns:a16="http://schemas.microsoft.com/office/drawing/2014/main" id="{559EA2F6-07BB-4652-BE98-7D4D77F1DAFC}"/>
                </a:ext>
              </a:extLst>
            </p:cNvPr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860;p33">
              <a:extLst>
                <a:ext uri="{FF2B5EF4-FFF2-40B4-BE49-F238E27FC236}">
                  <a16:creationId xmlns:a16="http://schemas.microsoft.com/office/drawing/2014/main" id="{93AAFB49-FBAA-4182-B02F-76765BCD5A3C}"/>
                </a:ext>
              </a:extLst>
            </p:cNvPr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861;p33">
              <a:extLst>
                <a:ext uri="{FF2B5EF4-FFF2-40B4-BE49-F238E27FC236}">
                  <a16:creationId xmlns:a16="http://schemas.microsoft.com/office/drawing/2014/main" id="{BECE6123-FF48-4F94-B055-66C334C3E81F}"/>
                </a:ext>
              </a:extLst>
            </p:cNvPr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862;p33">
              <a:extLst>
                <a:ext uri="{FF2B5EF4-FFF2-40B4-BE49-F238E27FC236}">
                  <a16:creationId xmlns:a16="http://schemas.microsoft.com/office/drawing/2014/main" id="{F689F35D-0944-4E56-9AA2-FE4243BA05AF}"/>
                </a:ext>
              </a:extLst>
            </p:cNvPr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863;p33">
              <a:extLst>
                <a:ext uri="{FF2B5EF4-FFF2-40B4-BE49-F238E27FC236}">
                  <a16:creationId xmlns:a16="http://schemas.microsoft.com/office/drawing/2014/main" id="{B4425F4F-44B0-4CAC-88C5-F39893963A4A}"/>
                </a:ext>
              </a:extLst>
            </p:cNvPr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4079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67" y="1699247"/>
            <a:ext cx="3218654" cy="2017452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77" y="3814791"/>
            <a:ext cx="3643170" cy="1984759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31" y="3808712"/>
            <a:ext cx="3191603" cy="2030919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77" y="1699246"/>
            <a:ext cx="3594676" cy="2017452"/>
          </a:xfrm>
          <a:prstGeom prst="rect">
            <a:avLst/>
          </a:prstGeom>
        </p:spPr>
      </p:pic>
      <p:sp>
        <p:nvSpPr>
          <p:cNvPr id="131" name="Oval 130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2436970" y="1759675"/>
            <a:ext cx="419986" cy="436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US" sz="1800" dirty="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6506398" y="1773930"/>
            <a:ext cx="430437" cy="436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sz="1800" dirty="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2451879" y="3863708"/>
            <a:ext cx="419986" cy="436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US" sz="1800" dirty="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6506398" y="3892513"/>
            <a:ext cx="430437" cy="4049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US" sz="18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226B2F2-1905-40F5-8625-91FE71836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1587" y="556713"/>
            <a:ext cx="7265400" cy="8349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048DA4"/>
                </a:solidFill>
              </a:rPr>
              <a:t>SLAP THE BOARD</a:t>
            </a:r>
          </a:p>
        </p:txBody>
      </p:sp>
    </p:spTree>
    <p:extLst>
      <p:ext uri="{BB962C8B-B14F-4D97-AF65-F5344CB8AC3E}">
        <p14:creationId xmlns:p14="http://schemas.microsoft.com/office/powerpoint/2010/main" val="207642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603" y="1795303"/>
            <a:ext cx="3038420" cy="2029665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94" y="1795303"/>
            <a:ext cx="3132682" cy="2029665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603" y="4065008"/>
            <a:ext cx="3132723" cy="2075829"/>
          </a:xfrm>
          <a:prstGeom prst="rect">
            <a:avLst/>
          </a:prstGeom>
        </p:spPr>
      </p:pic>
      <p:pic>
        <p:nvPicPr>
          <p:cNvPr id="123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95" y="4065008"/>
            <a:ext cx="3132681" cy="2109885"/>
          </a:xfrm>
          <a:prstGeom prst="rect">
            <a:avLst/>
          </a:prstGeom>
        </p:spPr>
      </p:pic>
      <p:sp>
        <p:nvSpPr>
          <p:cNvPr id="127" name="Oval 126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2607821" y="1896736"/>
            <a:ext cx="404601" cy="396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US" sz="1800" dirty="0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6424890" y="4128806"/>
            <a:ext cx="404601" cy="396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en-US" sz="1800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2586557" y="4155336"/>
            <a:ext cx="404601" cy="396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en-US" sz="1800" dirty="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6435524" y="1875470"/>
            <a:ext cx="404601" cy="396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US" sz="18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226B2F2-1905-40F5-8625-91FE71836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1587" y="556713"/>
            <a:ext cx="7265400" cy="8349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048DA4"/>
                </a:solidFill>
              </a:rPr>
              <a:t>SLAP THE BOARD</a:t>
            </a:r>
          </a:p>
        </p:txBody>
      </p:sp>
    </p:spTree>
    <p:extLst>
      <p:ext uri="{BB962C8B-B14F-4D97-AF65-F5344CB8AC3E}">
        <p14:creationId xmlns:p14="http://schemas.microsoft.com/office/powerpoint/2010/main" val="343775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45" y="4538237"/>
            <a:ext cx="3448856" cy="207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46" y="4564451"/>
            <a:ext cx="3333611" cy="2050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45" y="1838512"/>
            <a:ext cx="3448855" cy="2034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47" y="1838512"/>
            <a:ext cx="3333610" cy="203459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6373102" y="1928849"/>
            <a:ext cx="612489" cy="495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10</a:t>
            </a:r>
            <a:endParaRPr lang="en-US" sz="18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1969864" y="4627454"/>
            <a:ext cx="612489" cy="495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  <a:endParaRPr lang="en-US" sz="1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6323542" y="4636246"/>
            <a:ext cx="612489" cy="495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  <a:endParaRPr lang="en-US" sz="18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1813638" y="1879265"/>
            <a:ext cx="612489" cy="495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en-US" sz="18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226B2F2-1905-40F5-8625-91FE71836A6F}"/>
              </a:ext>
            </a:extLst>
          </p:cNvPr>
          <p:cNvSpPr txBox="1">
            <a:spLocks/>
          </p:cNvSpPr>
          <p:nvPr/>
        </p:nvSpPr>
        <p:spPr>
          <a:xfrm>
            <a:off x="2471587" y="556713"/>
            <a:ext cx="7265400" cy="83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048DA4"/>
                </a:solidFill>
              </a:rPr>
              <a:t>SLAP THE BOARD </a:t>
            </a:r>
          </a:p>
        </p:txBody>
      </p:sp>
    </p:spTree>
    <p:extLst>
      <p:ext uri="{BB962C8B-B14F-4D97-AF65-F5344CB8AC3E}">
        <p14:creationId xmlns:p14="http://schemas.microsoft.com/office/powerpoint/2010/main" val="1660760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680416"/>
              </p:ext>
            </p:extLst>
          </p:nvPr>
        </p:nvGraphicFramePr>
        <p:xfrm>
          <a:off x="1344986" y="1716816"/>
          <a:ext cx="9690444" cy="429567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845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5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5946">
                <a:tc>
                  <a:txBody>
                    <a:bodyPr/>
                    <a:lstStyle/>
                    <a:p>
                      <a:r>
                        <a:rPr lang="en-US" sz="2800" b="0" dirty="0"/>
                        <a:t>1. Global warming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2. Acid rain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946">
                <a:tc>
                  <a:txBody>
                    <a:bodyPr/>
                    <a:lstStyle/>
                    <a:p>
                      <a:r>
                        <a:rPr lang="en-US" sz="2800" dirty="0"/>
                        <a:t>3. Air pollution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4. Deforestation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946">
                <a:tc>
                  <a:txBody>
                    <a:bodyPr/>
                    <a:lstStyle/>
                    <a:p>
                      <a:r>
                        <a:rPr lang="en-US" sz="2800" dirty="0"/>
                        <a:t>5. Rubbish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6. Water pollution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946">
                <a:tc>
                  <a:txBody>
                    <a:bodyPr/>
                    <a:lstStyle/>
                    <a:p>
                      <a:r>
                        <a:rPr lang="en-US" sz="2800" dirty="0"/>
                        <a:t>7. Endangered animals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8. Ozone layer depletion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946">
                <a:tc>
                  <a:txBody>
                    <a:bodyPr/>
                    <a:lstStyle/>
                    <a:p>
                      <a:r>
                        <a:rPr lang="en-US" sz="2800" dirty="0"/>
                        <a:t>9. Noise pollution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10. Urban sprawl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946">
                <a:tc>
                  <a:txBody>
                    <a:bodyPr/>
                    <a:lstStyle/>
                    <a:p>
                      <a:r>
                        <a:rPr lang="en-US" sz="2800" dirty="0"/>
                        <a:t>11. Pesticide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12. Ocean acidification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F226B2F2-1905-40F5-8625-91FE71836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1587" y="556713"/>
            <a:ext cx="7265400" cy="8349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048DA4"/>
                </a:solidFill>
              </a:rPr>
              <a:t>SLAP THE BOARD GAME </a:t>
            </a:r>
          </a:p>
        </p:txBody>
      </p:sp>
    </p:spTree>
    <p:extLst>
      <p:ext uri="{BB962C8B-B14F-4D97-AF65-F5344CB8AC3E}">
        <p14:creationId xmlns:p14="http://schemas.microsoft.com/office/powerpoint/2010/main" val="25769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637071" y="1038920"/>
            <a:ext cx="10161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Look at the pictures and answer the question:</a:t>
            </a:r>
          </a:p>
          <a:p>
            <a:r>
              <a:rPr lang="en-US" sz="2800" b="1" i="1" dirty="0"/>
              <a:t>What environmental problems do you see in the pictures?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4481" y="5180259"/>
            <a:ext cx="2686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a. Cutting of forests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29147" y="1104748"/>
            <a:ext cx="611553" cy="636370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700" y="2570219"/>
            <a:ext cx="3693673" cy="2445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891" y="2570219"/>
            <a:ext cx="3679234" cy="24455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80056" y="5173709"/>
            <a:ext cx="2803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b. Global warming/ Ice melting</a:t>
            </a:r>
          </a:p>
        </p:txBody>
      </p:sp>
    </p:spTree>
    <p:extLst>
      <p:ext uri="{BB962C8B-B14F-4D97-AF65-F5344CB8AC3E}">
        <p14:creationId xmlns:p14="http://schemas.microsoft.com/office/powerpoint/2010/main" val="172606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2341</TotalTime>
  <Words>486</Words>
  <Application>Microsoft Office PowerPoint</Application>
  <PresentationFormat>Widescreen</PresentationFormat>
  <Paragraphs>117</Paragraphs>
  <Slides>17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Barlow</vt:lpstr>
      <vt:lpstr>Bookman Old Style</vt:lpstr>
      <vt:lpstr>Calibri</vt:lpstr>
      <vt:lpstr>Calibri Light</vt:lpstr>
      <vt:lpstr>Myriad Pro</vt:lpstr>
      <vt:lpstr>UTM Facebook K&amp;T</vt:lpstr>
      <vt:lpstr>Wingdings 2</vt:lpstr>
      <vt:lpstr>Office Theme</vt:lpstr>
      <vt:lpstr>PowerPoint Presentation</vt:lpstr>
      <vt:lpstr>PowerPoint Presentation</vt:lpstr>
      <vt:lpstr>PowerPoint Presentation</vt:lpstr>
      <vt:lpstr>GAME: SLAP THE BOARD</vt:lpstr>
      <vt:lpstr>SLAP THE BOARD</vt:lpstr>
      <vt:lpstr>SLAP THE BOARD</vt:lpstr>
      <vt:lpstr>PowerPoint Presentation</vt:lpstr>
      <vt:lpstr>SLAP THE BOARD GAME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158</cp:revision>
  <dcterms:created xsi:type="dcterms:W3CDTF">2020-12-09T02:04:09Z</dcterms:created>
  <dcterms:modified xsi:type="dcterms:W3CDTF">2024-10-12T09:00:28Z</dcterms:modified>
</cp:coreProperties>
</file>