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323" r:id="rId2"/>
    <p:sldId id="316" r:id="rId3"/>
    <p:sldId id="338" r:id="rId4"/>
    <p:sldId id="357" r:id="rId5"/>
    <p:sldId id="358" r:id="rId6"/>
    <p:sldId id="310" r:id="rId7"/>
    <p:sldId id="343" r:id="rId8"/>
    <p:sldId id="359" r:id="rId9"/>
    <p:sldId id="344" r:id="rId10"/>
    <p:sldId id="360" r:id="rId11"/>
    <p:sldId id="355" r:id="rId12"/>
    <p:sldId id="325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D4E6EF"/>
    <a:srgbClr val="E0A4A5"/>
    <a:srgbClr val="5E913B"/>
    <a:srgbClr val="CB6466"/>
    <a:srgbClr val="000000"/>
    <a:srgbClr val="61953D"/>
    <a:srgbClr val="5C8E3A"/>
    <a:srgbClr val="E36427"/>
    <a:srgbClr val="D98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 autoAdjust="0"/>
    <p:restoredTop sz="94196" autoAdjust="0"/>
  </p:normalViewPr>
  <p:slideViewPr>
    <p:cSldViewPr snapToGrid="0" showGuides="1">
      <p:cViewPr varScale="1">
        <p:scale>
          <a:sx n="73" d="100"/>
          <a:sy n="73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2C9D-A7AD-B445-8200-7CF060859CCD}"/>
              </a:ext>
            </a:extLst>
          </p:cNvPr>
          <p:cNvSpPr txBox="1"/>
          <p:nvPr/>
        </p:nvSpPr>
        <p:spPr>
          <a:xfrm>
            <a:off x="796585" y="1819460"/>
            <a:ext cx="10598830" cy="374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 think parents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compare their children to other’s. They will become less confident in their abilities.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should  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have to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must  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My parents respect my choices. I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follow in their footsteps.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don’t have to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mustn’t 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should           </a:t>
            </a:r>
            <a:r>
              <a:rPr lang="en-US" sz="3200" dirty="0">
                <a:solidFill>
                  <a:srgbClr val="EE4000"/>
                </a:solidFill>
                <a:effectLst/>
              </a:rPr>
              <a:t>D. </a:t>
            </a:r>
            <a:r>
              <a:rPr lang="en-US" sz="3200" dirty="0">
                <a:effectLst/>
              </a:rPr>
              <a:t>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85820" y="3202648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870CA-390E-4B45-A559-B0D84B601647}"/>
              </a:ext>
            </a:extLst>
          </p:cNvPr>
          <p:cNvSpPr/>
          <p:nvPr/>
        </p:nvSpPr>
        <p:spPr>
          <a:xfrm>
            <a:off x="796585" y="5042973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518E"/>
                </a:solidFill>
                <a:effectLst/>
              </a:rPr>
              <a:t>GENERATIONAL DIFFERENCES AMONG 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6" y="2130799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33792" y="134603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teams.</a:t>
            </a:r>
          </a:p>
          <a:p>
            <a:r>
              <a:rPr lang="en-US" sz="3200" dirty="0"/>
              <a:t>- There are 7 numbers, 2 of which are lucky ones.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answering.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paper.</a:t>
            </a:r>
          </a:p>
          <a:p>
            <a:r>
              <a:rPr lang="en-US" sz="3200" dirty="0"/>
              <a:t>-  Use words or actions to describe the word (without saying it directly).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</a:t>
            </a:r>
            <a:r>
              <a:rPr lang="en-US" sz="3200" dirty="0" smtClean="0"/>
              <a:t>point</a:t>
            </a:r>
            <a:endParaRPr lang="en-US" sz="3200" dirty="0"/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1860" y="4456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12263" y="1103512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Listen and circle what you hear: contracted or full forms.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CCBBC-9553-5E40-A572-27DD5B5808CF}"/>
              </a:ext>
            </a:extLst>
          </p:cNvPr>
          <p:cNvSpPr txBox="1"/>
          <p:nvPr/>
        </p:nvSpPr>
        <p:spPr>
          <a:xfrm>
            <a:off x="545212" y="2149669"/>
            <a:ext cx="11533350" cy="4131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1. </a:t>
            </a:r>
            <a:r>
              <a:rPr lang="en-US" sz="3400" dirty="0">
                <a:effectLst/>
              </a:rPr>
              <a:t>A: You (1)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must not </a:t>
            </a:r>
            <a:r>
              <a:rPr lang="en-US" sz="3400" dirty="0">
                <a:effectLst/>
              </a:rPr>
              <a:t>be rude to your parents.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Grandma. But my parents (2)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do not </a:t>
            </a:r>
            <a:r>
              <a:rPr lang="en-US" sz="3400" dirty="0">
                <a:effectLst/>
              </a:rPr>
              <a:t>listen to me.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solidFill>
                  <a:srgbClr val="EE4000"/>
                </a:solidFill>
                <a:effectLst/>
              </a:rPr>
              <a:t>2. </a:t>
            </a:r>
            <a:r>
              <a:rPr lang="en-US" sz="3400" dirty="0">
                <a:effectLst/>
              </a:rPr>
              <a:t>A: (3)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It’s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It is </a:t>
            </a:r>
            <a:r>
              <a:rPr lang="en-US" sz="3400" dirty="0">
                <a:effectLst/>
              </a:rPr>
              <a:t>11 o'clock. Have you done your homework yet?</a:t>
            </a:r>
          </a:p>
          <a:p>
            <a:pPr algn="just">
              <a:lnSpc>
                <a:spcPct val="200000"/>
              </a:lnSpc>
            </a:pPr>
            <a:r>
              <a:rPr lang="en-US" sz="3400" dirty="0">
                <a:effectLst/>
              </a:rPr>
              <a:t>B: Yes, (4) </a:t>
            </a:r>
            <a:r>
              <a:rPr lang="en-US" sz="3400" dirty="0">
                <a:solidFill>
                  <a:srgbClr val="3380F3"/>
                </a:solidFill>
                <a:effectLst/>
              </a:rPr>
              <a:t>I’ve</a:t>
            </a:r>
            <a:r>
              <a:rPr lang="en-US" sz="3400" dirty="0">
                <a:effectLst/>
              </a:rPr>
              <a:t>/ </a:t>
            </a:r>
            <a:r>
              <a:rPr lang="en-US" sz="3400" dirty="0">
                <a:solidFill>
                  <a:srgbClr val="3380F3"/>
                </a:solidFill>
                <a:effectLst/>
              </a:rPr>
              <a:t>I have</a:t>
            </a:r>
            <a:r>
              <a:rPr lang="en-US" sz="3400" dirty="0">
                <a:effectLst/>
              </a:rPr>
              <a:t>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D3869F2B-95B2-1144-803F-F9595BF113CD}"/>
              </a:ext>
            </a:extLst>
          </p:cNvPr>
          <p:cNvSpPr/>
          <p:nvPr/>
        </p:nvSpPr>
        <p:spPr>
          <a:xfrm>
            <a:off x="2780438" y="2490955"/>
            <a:ext cx="142023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1E9AABE3-9404-7445-89B8-BB654F25D862}"/>
              </a:ext>
            </a:extLst>
          </p:cNvPr>
          <p:cNvSpPr/>
          <p:nvPr/>
        </p:nvSpPr>
        <p:spPr>
          <a:xfrm>
            <a:off x="6946735" y="3468653"/>
            <a:ext cx="1092740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A8C94BAD-7CE5-2B42-9CE6-555851E4EACE}"/>
              </a:ext>
            </a:extLst>
          </p:cNvPr>
          <p:cNvSpPr/>
          <p:nvPr/>
        </p:nvSpPr>
        <p:spPr>
          <a:xfrm>
            <a:off x="1990374" y="4512912"/>
            <a:ext cx="632298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C51A1A9E-1B8F-1445-8D31-E4109DBEA351}"/>
              </a:ext>
            </a:extLst>
          </p:cNvPr>
          <p:cNvSpPr/>
          <p:nvPr/>
        </p:nvSpPr>
        <p:spPr>
          <a:xfrm>
            <a:off x="3134983" y="5533305"/>
            <a:ext cx="1347806" cy="770246"/>
          </a:xfrm>
          <a:prstGeom prst="donut">
            <a:avLst>
              <a:gd name="adj" fmla="val 3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5">
            <a:hlinkClick r:id="" action="ppaction://media"/>
            <a:extLst>
              <a:ext uri="{FF2B5EF4-FFF2-40B4-BE49-F238E27FC236}">
                <a16:creationId xmlns:a16="http://schemas.microsoft.com/office/drawing/2014/main" id="{07929852-0F5B-DD6D-D6D9-012209437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192" y="145099"/>
            <a:ext cx="775950" cy="7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8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446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902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56007" y="1025319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A44DC-88AF-1D47-97AE-BCADE4008ABB}"/>
              </a:ext>
            </a:extLst>
          </p:cNvPr>
          <p:cNvSpPr txBox="1"/>
          <p:nvPr/>
        </p:nvSpPr>
        <p:spPr>
          <a:xfrm>
            <a:off x="556537" y="1616532"/>
            <a:ext cx="11078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DOWN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Lan lives in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that consists of her parents and younger sister.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The older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usually has more traditional views.</a:t>
            </a:r>
          </a:p>
          <a:p>
            <a:r>
              <a:rPr lang="en-US" sz="2800" b="1" dirty="0">
                <a:effectLst/>
              </a:rPr>
              <a:t>ACROSS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My father limits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I can only use my laptop and smartphone to watch videos or check social media for two hours a day.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I live with my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family in a big house, and I'm very close not only to my parents, but also to my grandparents, aunt, and uncle.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Teenagers often come into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with their parents.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My sister is a true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</a:t>
            </a:r>
            <a:r>
              <a:rPr lang="en-US" sz="2800" dirty="0">
                <a:effectLst/>
              </a:rPr>
              <a:t>. She has used computers and smartphones since she was young and is very good at using them.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Solve the crossword.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331D9323-F9A6-524B-BB7E-5F96CC5A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85" y="1882302"/>
            <a:ext cx="64389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172B2-F376-C64F-A86B-3428D772CF85}"/>
              </a:ext>
            </a:extLst>
          </p:cNvPr>
          <p:cNvSpPr txBox="1"/>
          <p:nvPr/>
        </p:nvSpPr>
        <p:spPr>
          <a:xfrm>
            <a:off x="1129344" y="2316555"/>
            <a:ext cx="27350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nuclear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generation 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ACROSS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screen time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extended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conflict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SG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digital native</a:t>
            </a:r>
            <a:endParaRPr lang="x-none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9898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12C9D-A7AD-B445-8200-7CF060859CCD}"/>
              </a:ext>
            </a:extLst>
          </p:cNvPr>
          <p:cNvSpPr txBox="1"/>
          <p:nvPr/>
        </p:nvSpPr>
        <p:spPr>
          <a:xfrm>
            <a:off x="384111" y="1846539"/>
            <a:ext cx="11423778" cy="38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learn to keep your bedroom tidy. No one can clean it for you.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shouldn’t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Fifty years ago, my grandmother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stay at home and do all housework. She couldn’t go to school like her brothers.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must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had to 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didn’t have to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should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You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wear shorts to school. It’s against the school rules.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should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have to    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mustn’t 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don’t have 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7164" y="112995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Choose the correct answers A, B, C or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233" y="2496934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A870CA-390E-4B45-A559-B0D84B601647}"/>
              </a:ext>
            </a:extLst>
          </p:cNvPr>
          <p:cNvSpPr/>
          <p:nvPr/>
        </p:nvSpPr>
        <p:spPr>
          <a:xfrm>
            <a:off x="2996138" y="408881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95E464-3D9F-5E44-8168-4CA79DB96C33}"/>
              </a:ext>
            </a:extLst>
          </p:cNvPr>
          <p:cNvSpPr/>
          <p:nvPr/>
        </p:nvSpPr>
        <p:spPr>
          <a:xfrm>
            <a:off x="6096000" y="5162927"/>
            <a:ext cx="452063" cy="42124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9103</TotalTime>
  <Words>618</Words>
  <Application>Microsoft Office PowerPoint</Application>
  <PresentationFormat>Widescreen</PresentationFormat>
  <Paragraphs>89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175</cp:revision>
  <dcterms:created xsi:type="dcterms:W3CDTF">2020-12-09T02:04:09Z</dcterms:created>
  <dcterms:modified xsi:type="dcterms:W3CDTF">2024-09-11T22:14:34Z</dcterms:modified>
</cp:coreProperties>
</file>