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3"/>
  </p:notesMasterIdLst>
  <p:sldIdLst>
    <p:sldId id="323" r:id="rId2"/>
    <p:sldId id="316" r:id="rId3"/>
    <p:sldId id="338" r:id="rId4"/>
    <p:sldId id="357" r:id="rId5"/>
    <p:sldId id="358" r:id="rId6"/>
    <p:sldId id="310" r:id="rId7"/>
    <p:sldId id="343" r:id="rId8"/>
    <p:sldId id="344" r:id="rId9"/>
    <p:sldId id="355" r:id="rId10"/>
    <p:sldId id="325" r:id="rId11"/>
    <p:sldId id="31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4A5"/>
    <a:srgbClr val="5E913B"/>
    <a:srgbClr val="CB6466"/>
    <a:srgbClr val="000000"/>
    <a:srgbClr val="61953D"/>
    <a:srgbClr val="5C8E3A"/>
    <a:srgbClr val="E36427"/>
    <a:srgbClr val="D98F91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63" d="100"/>
          <a:sy n="63" d="100"/>
        </p:scale>
        <p:origin x="61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24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96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7" y="2760116"/>
            <a:ext cx="6559291" cy="739240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LOOKING BACK AND PROJECT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8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A long and healthy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What have you learnt today?</a:t>
            </a:r>
            <a:endParaRPr lang="en-US" sz="28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Review the pronunciation, vocabulary and grammar of Unit 1;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Apply what you have learnt (vocabulary and grammar) into practice through a project.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for Unit 2.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945222" y="1848957"/>
            <a:ext cx="10500189" cy="47785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- Work in 2 teams</a:t>
            </a:r>
          </a:p>
          <a:p>
            <a:r>
              <a:rPr lang="en-US" sz="3200" dirty="0"/>
              <a:t>- There are 7 numbers, 2 of which are lucky ones</a:t>
            </a:r>
          </a:p>
          <a:p>
            <a:r>
              <a:rPr lang="en-US" sz="3200" dirty="0"/>
              <a:t>- Choose a lucky number </a:t>
            </a:r>
            <a:r>
              <a:rPr lang="en-US" sz="3200" dirty="0">
                <a:sym typeface="Wingdings" panose="05000000000000000000" pitchFamily="2" charset="2"/>
              </a:rPr>
              <a:t> 1</a:t>
            </a:r>
            <a:r>
              <a:rPr lang="en-US" sz="3200" dirty="0"/>
              <a:t> point without answering </a:t>
            </a:r>
          </a:p>
          <a:p>
            <a:r>
              <a:rPr lang="en-US" sz="3200" dirty="0"/>
              <a:t>- Other numbers </a:t>
            </a:r>
            <a:r>
              <a:rPr lang="en-US" sz="3200" dirty="0">
                <a:sym typeface="Wingdings" panose="05000000000000000000" pitchFamily="2" charset="2"/>
              </a:rPr>
              <a:t></a:t>
            </a:r>
            <a:r>
              <a:rPr lang="en-US" sz="3200" dirty="0"/>
              <a:t> Pick a piece of paper </a:t>
            </a:r>
          </a:p>
          <a:p>
            <a:r>
              <a:rPr lang="en-US" sz="3200" dirty="0"/>
              <a:t>-  Use words or actions to describe the word (without saying it directly)</a:t>
            </a:r>
          </a:p>
          <a:p>
            <a:r>
              <a:rPr lang="en-US" sz="3200" dirty="0"/>
              <a:t>- Guess the word correctly  </a:t>
            </a:r>
            <a:r>
              <a:rPr lang="en-US" sz="3200" dirty="0">
                <a:sym typeface="Wingdings" panose="05000000000000000000" pitchFamily="2" charset="2"/>
              </a:rPr>
              <a:t> 1</a:t>
            </a:r>
            <a:r>
              <a:rPr lang="en-US" sz="3200" dirty="0"/>
              <a:t> point </a:t>
            </a:r>
          </a:p>
          <a:p>
            <a:r>
              <a:rPr lang="en-US" sz="3200" dirty="0"/>
              <a:t>- The group with the most points is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8970" y="1017136"/>
            <a:ext cx="6606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  <a:latin typeface="Berlin Sans FB Demi" panose="020E0802020502020306" pitchFamily="34" charset="0"/>
              </a:rPr>
              <a:t>LUCKY NUMBER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7096305" y="3058486"/>
            <a:ext cx="1542548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2668" y="158936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Choose a number!</a:t>
            </a: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312079" y="3039648"/>
            <a:ext cx="1578377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1</a:t>
            </a: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2017681" y="3039648"/>
            <a:ext cx="1537189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2</a:t>
            </a: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3685524" y="3039649"/>
            <a:ext cx="1627712" cy="1788094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3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5433616" y="3039648"/>
            <a:ext cx="1542548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4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8778128" y="3085882"/>
            <a:ext cx="1542548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6</a:t>
            </a: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10483350" y="3055060"/>
            <a:ext cx="1542548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37074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026" name="Picture 2" descr="Do you have a lucky number? / my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255" y="1417833"/>
            <a:ext cx="4395877" cy="43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eft Arrow 13">
            <a:hlinkClick r:id="rId4" action="ppaction://hlinksldjump"/>
          </p:cNvPr>
          <p:cNvSpPr/>
          <p:nvPr/>
        </p:nvSpPr>
        <p:spPr>
          <a:xfrm>
            <a:off x="11433425" y="6378539"/>
            <a:ext cx="400692" cy="3287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51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4688" y="2945554"/>
            <a:ext cx="10942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Pick a word and explain it to your friends.</a:t>
            </a:r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11281025" y="6226139"/>
            <a:ext cx="400692" cy="3287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58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46743" y="1015927"/>
            <a:ext cx="104905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Circle the common pronunciation of the underlined auxiliary verbs. Then listen and check. Practise saying the conversations in pairs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444" y="2400922"/>
            <a:ext cx="7335274" cy="432495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462445" y="2958957"/>
            <a:ext cx="452063" cy="4212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63530" y="4047747"/>
            <a:ext cx="452063" cy="4212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462445" y="5125214"/>
            <a:ext cx="452063" cy="4212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274416" y="6181129"/>
            <a:ext cx="452063" cy="4212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rack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70291" y="2578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11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839" y="2269678"/>
            <a:ext cx="7078063" cy="363905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2" y="1020964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Fill in each gap with ONE word. Use the words you have learnt in this unit.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05827" y="2181917"/>
            <a:ext cx="1696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cut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43581" y="2589715"/>
            <a:ext cx="2016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suffer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48743" y="3571662"/>
            <a:ext cx="1463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ea typeface="Times New Roman" panose="02020603050405020304" pitchFamily="18" charset="0"/>
              </a:rPr>
              <a:t>Working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30891" y="3971367"/>
            <a:ext cx="2160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balanced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39617" y="4939361"/>
            <a:ext cx="2160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treatment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0982" y="960330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Circle the underline part that is incorrect in each of the following sentence. Then correct it.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344" y="2310245"/>
            <a:ext cx="10164594" cy="3543795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489561" y="2757755"/>
            <a:ext cx="452063" cy="4212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89561" y="3626506"/>
            <a:ext cx="452063" cy="4212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376845" y="4591814"/>
            <a:ext cx="452063" cy="4212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417416" y="5432799"/>
            <a:ext cx="452063" cy="4212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69074" y="2692439"/>
            <a:ext cx="1712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sym typeface="Wingdings" panose="05000000000000000000" pitchFamily="2" charset="2"/>
              </a:rPr>
              <a:t> went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41624" y="3558922"/>
            <a:ext cx="1712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sym typeface="Wingdings" panose="05000000000000000000" pitchFamily="2" charset="2"/>
              </a:rPr>
              <a:t> was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68349" y="4540824"/>
            <a:ext cx="1712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sym typeface="Wingdings" panose="05000000000000000000" pitchFamily="2" charset="2"/>
              </a:rPr>
              <a:t> when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12618" y="5483763"/>
            <a:ext cx="2815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sym typeface="Wingdings" panose="05000000000000000000" pitchFamily="2" charset="2"/>
              </a:rPr>
              <a:t> haven’t done</a:t>
            </a:r>
            <a:endParaRPr lang="en-US" sz="28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5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0982" y="1090960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HEALTHY HABITS POSTERS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653" y="1811939"/>
            <a:ext cx="5027950" cy="4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24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8843</TotalTime>
  <Words>253</Words>
  <Application>Microsoft Office PowerPoint</Application>
  <PresentationFormat>Widescreen</PresentationFormat>
  <Paragraphs>63</Paragraphs>
  <Slides>11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HUNG MRS</cp:lastModifiedBy>
  <cp:revision>170</cp:revision>
  <dcterms:created xsi:type="dcterms:W3CDTF">2020-12-09T02:04:09Z</dcterms:created>
  <dcterms:modified xsi:type="dcterms:W3CDTF">2024-10-12T09:33:36Z</dcterms:modified>
</cp:coreProperties>
</file>