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Lst>
  <p:sldSz cx="12192000" cy="6858000"/>
  <p:notesSz cx="6858000" cy="9144000"/>
  <p:embeddedFontLst>
    <p:embeddedFont>
      <p:font typeface="Bookman Old Style" panose="02050604050505020204" pitchFamily="18" charset="0"/>
      <p:regular r:id="rId15"/>
      <p:bold r:id="rId16"/>
      <p:italic r:id="rId17"/>
      <p:boldItalic r:id="rId18"/>
    </p:embeddedFont>
    <p:embeddedFont>
      <p:font typeface="Montserrat Medium" panose="00000600000000000000" pitchFamily="2" charset="0"/>
      <p:regular r:id="rId19"/>
      <p:bold r:id="rId20"/>
      <p:italic r:id="rId21"/>
      <p:boldItalic r:id="rId22"/>
    </p:embeddedFont>
    <p:embeddedFont>
      <p:font typeface="Open Sans" panose="020B0606030504020204" pitchFamily="34" charset="0"/>
      <p:regular r:id="rId23"/>
      <p:bold r:id="rId24"/>
      <p:italic r:id="rId25"/>
      <p:boldItalic r:id="rId26"/>
    </p:embeddedFont>
    <p:embeddedFont>
      <p:font typeface="Overlock"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gFeokmGy3IbRoMxnf1X8nIBVuX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3C986C1-EB4A-44C8-ABF1-7BBB7D22CDB4}">
  <a:tblStyle styleId="{03C986C1-EB4A-44C8-ABF1-7BBB7D22CDB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7"/>
          <p:cNvSpPr>
            <a:spLocks noGrp="1"/>
          </p:cNvSpPr>
          <p:nvPr>
            <p:ph type="pic" idx="2"/>
          </p:nvPr>
        </p:nvSpPr>
        <p:spPr>
          <a:xfrm>
            <a:off x="5183188" y="987425"/>
            <a:ext cx="6172200" cy="4873625"/>
          </a:xfrm>
          <a:prstGeom prst="rect">
            <a:avLst/>
          </a:prstGeom>
          <a:noFill/>
          <a:ln>
            <a:noFill/>
          </a:ln>
        </p:spPr>
      </p:sp>
      <p:sp>
        <p:nvSpPr>
          <p:cNvPr id="74" name="Google Shape;74;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90"/>
        <p:cNvGrpSpPr/>
        <p:nvPr/>
      </p:nvGrpSpPr>
      <p:grpSpPr>
        <a:xfrm>
          <a:off x="0" y="0"/>
          <a:ext cx="0" cy="0"/>
          <a:chOff x="0" y="0"/>
          <a:chExt cx="0" cy="0"/>
        </a:xfrm>
      </p:grpSpPr>
      <p:sp>
        <p:nvSpPr>
          <p:cNvPr id="91" name="Google Shape;91;p30"/>
          <p:cNvSpPr txBox="1">
            <a:spLocks noGrp="1"/>
          </p:cNvSpPr>
          <p:nvPr>
            <p:ph type="body" idx="1"/>
          </p:nvPr>
        </p:nvSpPr>
        <p:spPr>
          <a:xfrm>
            <a:off x="949833" y="5385300"/>
            <a:ext cx="10292400" cy="749600"/>
          </a:xfrm>
          <a:prstGeom prst="rect">
            <a:avLst/>
          </a:prstGeom>
          <a:noFill/>
          <a:ln>
            <a:noFill/>
          </a:ln>
        </p:spPr>
        <p:txBody>
          <a:bodyPr spcFirstLastPara="1" wrap="square" lIns="0" tIns="0" rIns="0" bIns="0" anchor="ctr" anchorCtr="0">
            <a:noAutofit/>
          </a:bodyPr>
          <a:lstStyle>
            <a:lvl1pPr marL="457200" lvl="0" indent="-228600" algn="ctr">
              <a:lnSpc>
                <a:spcPct val="100000"/>
              </a:lnSpc>
              <a:spcBef>
                <a:spcPts val="0"/>
              </a:spcBef>
              <a:spcAft>
                <a:spcPts val="0"/>
              </a:spcAft>
              <a:buClr>
                <a:schemeClr val="dk1"/>
              </a:buClr>
              <a:buSzPts val="14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1"/>
        <p:cNvGrpSpPr/>
        <p:nvPr/>
      </p:nvGrpSpPr>
      <p:grpSpPr>
        <a:xfrm>
          <a:off x="0" y="0"/>
          <a:ext cx="0" cy="0"/>
          <a:chOff x="0" y="0"/>
          <a:chExt cx="0" cy="0"/>
        </a:xfrm>
      </p:grpSpPr>
      <p:sp>
        <p:nvSpPr>
          <p:cNvPr id="32" name="Google Shape;32;p20"/>
          <p:cNvSpPr txBox="1">
            <a:spLocks noGrp="1"/>
          </p:cNvSpPr>
          <p:nvPr>
            <p:ph type="title"/>
          </p:nvPr>
        </p:nvSpPr>
        <p:spPr>
          <a:xfrm>
            <a:off x="1331400" y="723267"/>
            <a:ext cx="9529200" cy="6336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800"/>
              <a:buFont typeface="Calibri"/>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3" name="Google Shape;33;p20"/>
          <p:cNvSpPr txBox="1">
            <a:spLocks noGrp="1"/>
          </p:cNvSpPr>
          <p:nvPr>
            <p:ph type="body" idx="1"/>
          </p:nvPr>
        </p:nvSpPr>
        <p:spPr>
          <a:xfrm>
            <a:off x="1331400" y="1356867"/>
            <a:ext cx="9529200" cy="4777600"/>
          </a:xfrm>
          <a:prstGeom prst="rect">
            <a:avLst/>
          </a:prstGeom>
          <a:noFill/>
          <a:ln>
            <a:noFill/>
          </a:ln>
        </p:spPr>
        <p:txBody>
          <a:bodyPr spcFirstLastPara="1" wrap="square" lIns="0" tIns="0" rIns="0" bIns="0" anchor="b" anchorCtr="0">
            <a:noAutofit/>
          </a:bodyPr>
          <a:lstStyle>
            <a:lvl1pPr marL="457200" lvl="0" indent="-304800" algn="l">
              <a:lnSpc>
                <a:spcPct val="100000"/>
              </a:lnSpc>
              <a:spcBef>
                <a:spcPts val="0"/>
              </a:spcBef>
              <a:spcAft>
                <a:spcPts val="0"/>
              </a:spcAft>
              <a:buClr>
                <a:schemeClr val="lt1"/>
              </a:buClr>
              <a:buSzPts val="1200"/>
              <a:buChar char="●"/>
              <a:defRPr>
                <a:solidFill>
                  <a:schemeClr val="lt1"/>
                </a:solidFill>
              </a:defRPr>
            </a:lvl1pPr>
            <a:lvl2pPr marL="914400" lvl="1" indent="-304800" algn="l">
              <a:lnSpc>
                <a:spcPct val="100000"/>
              </a:lnSpc>
              <a:spcBef>
                <a:spcPts val="1600"/>
              </a:spcBef>
              <a:spcAft>
                <a:spcPts val="0"/>
              </a:spcAft>
              <a:buClr>
                <a:schemeClr val="lt1"/>
              </a:buClr>
              <a:buSzPts val="1200"/>
              <a:buChar char="○"/>
              <a:defRPr sz="1200">
                <a:solidFill>
                  <a:schemeClr val="lt1"/>
                </a:solidFill>
              </a:defRPr>
            </a:lvl2pPr>
            <a:lvl3pPr marL="1371600" lvl="2" indent="-304800" algn="l">
              <a:lnSpc>
                <a:spcPct val="100000"/>
              </a:lnSpc>
              <a:spcBef>
                <a:spcPts val="1600"/>
              </a:spcBef>
              <a:spcAft>
                <a:spcPts val="0"/>
              </a:spcAft>
              <a:buClr>
                <a:schemeClr val="lt1"/>
              </a:buClr>
              <a:buSzPts val="1200"/>
              <a:buChar char="■"/>
              <a:defRPr sz="1200">
                <a:solidFill>
                  <a:schemeClr val="lt1"/>
                </a:solidFill>
              </a:defRPr>
            </a:lvl3pPr>
            <a:lvl4pPr marL="1828800" lvl="3" indent="-304800" algn="l">
              <a:lnSpc>
                <a:spcPct val="100000"/>
              </a:lnSpc>
              <a:spcBef>
                <a:spcPts val="1600"/>
              </a:spcBef>
              <a:spcAft>
                <a:spcPts val="0"/>
              </a:spcAft>
              <a:buClr>
                <a:schemeClr val="lt1"/>
              </a:buClr>
              <a:buSzPts val="1200"/>
              <a:buChar char="●"/>
              <a:defRPr sz="1200">
                <a:solidFill>
                  <a:schemeClr val="lt1"/>
                </a:solidFill>
              </a:defRPr>
            </a:lvl4pPr>
            <a:lvl5pPr marL="2286000" lvl="4" indent="-304800" algn="l">
              <a:lnSpc>
                <a:spcPct val="100000"/>
              </a:lnSpc>
              <a:spcBef>
                <a:spcPts val="1600"/>
              </a:spcBef>
              <a:spcAft>
                <a:spcPts val="0"/>
              </a:spcAft>
              <a:buClr>
                <a:schemeClr val="lt1"/>
              </a:buClr>
              <a:buSzPts val="1200"/>
              <a:buChar char="○"/>
              <a:defRPr sz="1200">
                <a:solidFill>
                  <a:schemeClr val="lt1"/>
                </a:solidFill>
              </a:defRPr>
            </a:lvl5pPr>
            <a:lvl6pPr marL="2743200" lvl="5" indent="-304800" algn="l">
              <a:lnSpc>
                <a:spcPct val="100000"/>
              </a:lnSpc>
              <a:spcBef>
                <a:spcPts val="1600"/>
              </a:spcBef>
              <a:spcAft>
                <a:spcPts val="0"/>
              </a:spcAft>
              <a:buClr>
                <a:schemeClr val="lt1"/>
              </a:buClr>
              <a:buSzPts val="1200"/>
              <a:buChar char="■"/>
              <a:defRPr sz="1200">
                <a:solidFill>
                  <a:schemeClr val="lt1"/>
                </a:solidFill>
              </a:defRPr>
            </a:lvl6pPr>
            <a:lvl7pPr marL="3200400" lvl="6" indent="-304800" algn="l">
              <a:lnSpc>
                <a:spcPct val="100000"/>
              </a:lnSpc>
              <a:spcBef>
                <a:spcPts val="1600"/>
              </a:spcBef>
              <a:spcAft>
                <a:spcPts val="0"/>
              </a:spcAft>
              <a:buClr>
                <a:schemeClr val="lt1"/>
              </a:buClr>
              <a:buSzPts val="1200"/>
              <a:buChar char="●"/>
              <a:defRPr sz="1200">
                <a:solidFill>
                  <a:schemeClr val="lt1"/>
                </a:solidFill>
              </a:defRPr>
            </a:lvl7pPr>
            <a:lvl8pPr marL="3657600" lvl="7" indent="-304800" algn="l">
              <a:lnSpc>
                <a:spcPct val="100000"/>
              </a:lnSpc>
              <a:spcBef>
                <a:spcPts val="1600"/>
              </a:spcBef>
              <a:spcAft>
                <a:spcPts val="0"/>
              </a:spcAft>
              <a:buClr>
                <a:schemeClr val="lt1"/>
              </a:buClr>
              <a:buSzPts val="1200"/>
              <a:buChar char="○"/>
              <a:defRPr sz="1200">
                <a:solidFill>
                  <a:schemeClr val="lt1"/>
                </a:solidFill>
              </a:defRPr>
            </a:lvl8pPr>
            <a:lvl9pPr marL="4114800" lvl="8" indent="-304800" algn="l">
              <a:lnSpc>
                <a:spcPct val="100000"/>
              </a:lnSpc>
              <a:spcBef>
                <a:spcPts val="1600"/>
              </a:spcBef>
              <a:spcAft>
                <a:spcPts val="1600"/>
              </a:spcAft>
              <a:buClr>
                <a:schemeClr val="lt1"/>
              </a:buClr>
              <a:buSzPts val="1200"/>
              <a:buChar char="■"/>
              <a:defRPr sz="1200">
                <a:solidFill>
                  <a:schemeClr val="lt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with subtitle">
  <p:cSld name="Main point with subtitle">
    <p:spTree>
      <p:nvGrpSpPr>
        <p:cNvPr id="1" name="Shape 34"/>
        <p:cNvGrpSpPr/>
        <p:nvPr/>
      </p:nvGrpSpPr>
      <p:grpSpPr>
        <a:xfrm>
          <a:off x="0" y="0"/>
          <a:ext cx="0" cy="0"/>
          <a:chOff x="0" y="0"/>
          <a:chExt cx="0" cy="0"/>
        </a:xfrm>
      </p:grpSpPr>
      <p:sp>
        <p:nvSpPr>
          <p:cNvPr id="35" name="Google Shape;35;p21"/>
          <p:cNvSpPr txBox="1">
            <a:spLocks noGrp="1"/>
          </p:cNvSpPr>
          <p:nvPr>
            <p:ph type="title"/>
          </p:nvPr>
        </p:nvSpPr>
        <p:spPr>
          <a:xfrm>
            <a:off x="1705833" y="1785017"/>
            <a:ext cx="8380400" cy="26080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Clr>
                <a:schemeClr val="dk1"/>
              </a:buClr>
              <a:buSzPts val="8000"/>
              <a:buFont typeface="Calibri"/>
              <a:buNone/>
              <a:defRPr sz="8000"/>
            </a:lvl1pPr>
            <a:lvl2pPr lvl="1" algn="r">
              <a:lnSpc>
                <a:spcPct val="100000"/>
              </a:lnSpc>
              <a:spcBef>
                <a:spcPts val="0"/>
              </a:spcBef>
              <a:spcAft>
                <a:spcPts val="0"/>
              </a:spcAft>
              <a:buSzPts val="8000"/>
              <a:buNone/>
              <a:defRPr sz="8000"/>
            </a:lvl2pPr>
            <a:lvl3pPr lvl="2" algn="r">
              <a:lnSpc>
                <a:spcPct val="100000"/>
              </a:lnSpc>
              <a:spcBef>
                <a:spcPts val="0"/>
              </a:spcBef>
              <a:spcAft>
                <a:spcPts val="0"/>
              </a:spcAft>
              <a:buSzPts val="8000"/>
              <a:buNone/>
              <a:defRPr sz="8000"/>
            </a:lvl3pPr>
            <a:lvl4pPr lvl="3" algn="r">
              <a:lnSpc>
                <a:spcPct val="100000"/>
              </a:lnSpc>
              <a:spcBef>
                <a:spcPts val="0"/>
              </a:spcBef>
              <a:spcAft>
                <a:spcPts val="0"/>
              </a:spcAft>
              <a:buSzPts val="8000"/>
              <a:buNone/>
              <a:defRPr sz="8000"/>
            </a:lvl4pPr>
            <a:lvl5pPr lvl="4" algn="r">
              <a:lnSpc>
                <a:spcPct val="100000"/>
              </a:lnSpc>
              <a:spcBef>
                <a:spcPts val="0"/>
              </a:spcBef>
              <a:spcAft>
                <a:spcPts val="0"/>
              </a:spcAft>
              <a:buSzPts val="8000"/>
              <a:buNone/>
              <a:defRPr sz="8000"/>
            </a:lvl5pPr>
            <a:lvl6pPr lvl="5" algn="r">
              <a:lnSpc>
                <a:spcPct val="100000"/>
              </a:lnSpc>
              <a:spcBef>
                <a:spcPts val="0"/>
              </a:spcBef>
              <a:spcAft>
                <a:spcPts val="0"/>
              </a:spcAft>
              <a:buSzPts val="8000"/>
              <a:buNone/>
              <a:defRPr sz="8000"/>
            </a:lvl6pPr>
            <a:lvl7pPr lvl="6" algn="r">
              <a:lnSpc>
                <a:spcPct val="100000"/>
              </a:lnSpc>
              <a:spcBef>
                <a:spcPts val="0"/>
              </a:spcBef>
              <a:spcAft>
                <a:spcPts val="0"/>
              </a:spcAft>
              <a:buSzPts val="8000"/>
              <a:buNone/>
              <a:defRPr sz="8000"/>
            </a:lvl7pPr>
            <a:lvl8pPr lvl="7" algn="r">
              <a:lnSpc>
                <a:spcPct val="100000"/>
              </a:lnSpc>
              <a:spcBef>
                <a:spcPts val="0"/>
              </a:spcBef>
              <a:spcAft>
                <a:spcPts val="0"/>
              </a:spcAft>
              <a:buSzPts val="8000"/>
              <a:buNone/>
              <a:defRPr sz="8000"/>
            </a:lvl8pPr>
            <a:lvl9pPr lvl="8" algn="r">
              <a:lnSpc>
                <a:spcPct val="100000"/>
              </a:lnSpc>
              <a:spcBef>
                <a:spcPts val="0"/>
              </a:spcBef>
              <a:spcAft>
                <a:spcPts val="0"/>
              </a:spcAft>
              <a:buSzPts val="8000"/>
              <a:buNone/>
              <a:defRPr sz="8000"/>
            </a:lvl9pPr>
          </a:lstStyle>
          <a:p>
            <a:endParaRPr/>
          </a:p>
        </p:txBody>
      </p:sp>
      <p:sp>
        <p:nvSpPr>
          <p:cNvPr id="36" name="Google Shape;36;p21"/>
          <p:cNvSpPr txBox="1">
            <a:spLocks noGrp="1"/>
          </p:cNvSpPr>
          <p:nvPr>
            <p:ph type="subTitle" idx="1"/>
          </p:nvPr>
        </p:nvSpPr>
        <p:spPr>
          <a:xfrm>
            <a:off x="1705833" y="4610184"/>
            <a:ext cx="8380400" cy="4628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Clr>
                <a:schemeClr val="dk1"/>
              </a:buClr>
              <a:buSzPts val="2800"/>
              <a:buNone/>
              <a:defRPr>
                <a:latin typeface="Montserrat Medium"/>
                <a:ea typeface="Montserrat Medium"/>
                <a:cs typeface="Montserrat Medium"/>
                <a:sym typeface="Montserrat Medium"/>
              </a:defRPr>
            </a:lvl1pPr>
            <a:lvl2pPr lvl="1" algn="ctr">
              <a:lnSpc>
                <a:spcPct val="100000"/>
              </a:lnSpc>
              <a:spcBef>
                <a:spcPts val="0"/>
              </a:spcBef>
              <a:spcAft>
                <a:spcPts val="0"/>
              </a:spcAft>
              <a:buClr>
                <a:schemeClr val="dk1"/>
              </a:buClr>
              <a:buSzPts val="2400"/>
              <a:buNone/>
              <a:defRPr>
                <a:latin typeface="Montserrat Medium"/>
                <a:ea typeface="Montserrat Medium"/>
                <a:cs typeface="Montserrat Medium"/>
                <a:sym typeface="Montserrat Medium"/>
              </a:defRPr>
            </a:lvl2pPr>
            <a:lvl3pPr lvl="2" algn="ctr">
              <a:lnSpc>
                <a:spcPct val="100000"/>
              </a:lnSpc>
              <a:spcBef>
                <a:spcPts val="0"/>
              </a:spcBef>
              <a:spcAft>
                <a:spcPts val="0"/>
              </a:spcAft>
              <a:buClr>
                <a:schemeClr val="dk1"/>
              </a:buClr>
              <a:buSzPts val="2000"/>
              <a:buNone/>
              <a:defRPr>
                <a:latin typeface="Montserrat Medium"/>
                <a:ea typeface="Montserrat Medium"/>
                <a:cs typeface="Montserrat Medium"/>
                <a:sym typeface="Montserrat Medium"/>
              </a:defRPr>
            </a:lvl3pPr>
            <a:lvl4pPr lvl="3"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4pPr>
            <a:lvl5pPr lvl="4"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5pPr>
            <a:lvl6pPr lvl="5"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6pPr>
            <a:lvl7pPr lvl="6"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7pPr>
            <a:lvl8pPr lvl="7"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8pPr>
            <a:lvl9pPr lvl="8" algn="ctr">
              <a:lnSpc>
                <a:spcPct val="100000"/>
              </a:lnSpc>
              <a:spcBef>
                <a:spcPts val="0"/>
              </a:spcBef>
              <a:spcAft>
                <a:spcPts val="0"/>
              </a:spcAft>
              <a:buClr>
                <a:schemeClr val="dk1"/>
              </a:buClr>
              <a:buSzPts val="1800"/>
              <a:buNone/>
              <a:defRPr>
                <a:latin typeface="Montserrat Medium"/>
                <a:ea typeface="Montserrat Medium"/>
                <a:cs typeface="Montserrat Medium"/>
                <a:sym typeface="Montserrat Medium"/>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2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2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0" name="Google Shape;40;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2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2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2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 name="Google Shape;53;p2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2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2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Google Shape;6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7" name="Google Shape;67;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
          <p:cNvSpPr/>
          <p:nvPr/>
        </p:nvSpPr>
        <p:spPr>
          <a:xfrm>
            <a:off x="5225168" y="2805341"/>
            <a:ext cx="4506662" cy="627454"/>
          </a:xfrm>
          <a:prstGeom prst="rect">
            <a:avLst/>
          </a:prstGeom>
          <a:solidFill>
            <a:srgbClr val="E36427"/>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0" i="0" u="none" strike="noStrike" cap="none">
                <a:solidFill>
                  <a:schemeClr val="lt1"/>
                </a:solidFill>
                <a:latin typeface="Arial"/>
                <a:ea typeface="Arial"/>
                <a:cs typeface="Arial"/>
                <a:sym typeface="Arial"/>
              </a:rPr>
              <a:t>WRITING</a:t>
            </a:r>
            <a:endParaRPr sz="3200" b="0" i="0" u="none" strike="noStrike" cap="none">
              <a:solidFill>
                <a:schemeClr val="lt1"/>
              </a:solidFill>
              <a:latin typeface="Arial"/>
              <a:ea typeface="Arial"/>
              <a:cs typeface="Arial"/>
              <a:sym typeface="Arial"/>
            </a:endParaRPr>
          </a:p>
        </p:txBody>
      </p:sp>
      <p:sp>
        <p:nvSpPr>
          <p:cNvPr id="102" name="Google Shape;102;p2"/>
          <p:cNvSpPr txBox="1"/>
          <p:nvPr/>
        </p:nvSpPr>
        <p:spPr>
          <a:xfrm>
            <a:off x="1920834" y="716817"/>
            <a:ext cx="1182585"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i="0" u="none" strike="noStrike" cap="none">
                <a:solidFill>
                  <a:schemeClr val="lt1"/>
                </a:solidFill>
                <a:latin typeface="Open Sans"/>
                <a:ea typeface="Open Sans"/>
                <a:cs typeface="Open Sans"/>
                <a:sym typeface="Open Sans"/>
              </a:rPr>
              <a:t>Unit</a:t>
            </a:r>
            <a:endParaRPr/>
          </a:p>
        </p:txBody>
      </p:sp>
      <p:sp>
        <p:nvSpPr>
          <p:cNvPr id="103" name="Google Shape;103;p2"/>
          <p:cNvSpPr txBox="1"/>
          <p:nvPr/>
        </p:nvSpPr>
        <p:spPr>
          <a:xfrm>
            <a:off x="4772892" y="627919"/>
            <a:ext cx="4958938"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b="1" i="0" u="none" strike="noStrike" cap="none">
                <a:solidFill>
                  <a:schemeClr val="lt1"/>
                </a:solidFill>
                <a:latin typeface="Open Sans"/>
                <a:ea typeface="Open Sans"/>
                <a:cs typeface="Open Sans"/>
                <a:sym typeface="Open Sans"/>
              </a:rPr>
              <a:t>FAMILY LIFE</a:t>
            </a:r>
            <a:endParaRPr/>
          </a:p>
        </p:txBody>
      </p:sp>
      <p:sp>
        <p:nvSpPr>
          <p:cNvPr id="104" name="Google Shape;104;p2"/>
          <p:cNvSpPr txBox="1"/>
          <p:nvPr/>
        </p:nvSpPr>
        <p:spPr>
          <a:xfrm>
            <a:off x="2356213" y="3763537"/>
            <a:ext cx="758917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rgbClr val="0070C0"/>
                </a:solidFill>
                <a:latin typeface="Calibri"/>
                <a:ea typeface="Calibri"/>
                <a:cs typeface="Calibri"/>
                <a:sym typeface="Calibri"/>
              </a:rPr>
              <a:t>A short message</a:t>
            </a:r>
            <a:endParaRPr sz="4000" b="1">
              <a:solidFill>
                <a:srgbClr val="0070C0"/>
              </a:solidFill>
              <a:latin typeface="Calibri"/>
              <a:ea typeface="Calibri"/>
              <a:cs typeface="Calibri"/>
              <a:sym typeface="Calibri"/>
            </a:endParaRPr>
          </a:p>
        </p:txBody>
      </p:sp>
      <p:sp>
        <p:nvSpPr>
          <p:cNvPr id="105" name="Google Shape;105;p2"/>
          <p:cNvSpPr/>
          <p:nvPr/>
        </p:nvSpPr>
        <p:spPr>
          <a:xfrm>
            <a:off x="2963456" y="2826679"/>
            <a:ext cx="2082254" cy="606115"/>
          </a:xfrm>
          <a:prstGeom prst="rect">
            <a:avLst/>
          </a:prstGeom>
          <a:solidFill>
            <a:srgbClr val="F7CAA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rgbClr val="F26532"/>
                </a:solidFill>
                <a:latin typeface="Bookman Old Style"/>
                <a:ea typeface="Bookman Old Style"/>
                <a:cs typeface="Bookman Old Style"/>
                <a:sym typeface="Bookman Old Style"/>
              </a:rPr>
              <a:t>LESSON 6</a:t>
            </a:r>
            <a:endParaRPr sz="2400">
              <a:solidFill>
                <a:srgbClr val="F26532"/>
              </a:solidFill>
              <a:latin typeface="Bookman Old Style"/>
              <a:ea typeface="Bookman Old Style"/>
              <a:cs typeface="Bookman Old Style"/>
              <a:sym typeface="Bookman Old Style"/>
            </a:endParaRPr>
          </a:p>
        </p:txBody>
      </p:sp>
      <p:grpSp>
        <p:nvGrpSpPr>
          <p:cNvPr id="106" name="Google Shape;106;p2"/>
          <p:cNvGrpSpPr/>
          <p:nvPr/>
        </p:nvGrpSpPr>
        <p:grpSpPr>
          <a:xfrm>
            <a:off x="0" y="-15861"/>
            <a:ext cx="12192000" cy="1940426"/>
            <a:chOff x="0" y="-15861"/>
            <a:chExt cx="12192000" cy="1940426"/>
          </a:xfrm>
        </p:grpSpPr>
        <p:sp>
          <p:nvSpPr>
            <p:cNvPr id="107" name="Google Shape;107;p2"/>
            <p:cNvSpPr/>
            <p:nvPr/>
          </p:nvSpPr>
          <p:spPr>
            <a:xfrm>
              <a:off x="0" y="177153"/>
              <a:ext cx="12192000" cy="1439719"/>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8" name="Google Shape;108;p2"/>
            <p:cNvSpPr/>
            <p:nvPr/>
          </p:nvSpPr>
          <p:spPr>
            <a:xfrm>
              <a:off x="481381" y="-15861"/>
              <a:ext cx="2482075" cy="1940426"/>
            </a:xfrm>
            <a:prstGeom prst="parallelogram">
              <a:avLst>
                <a:gd name="adj" fmla="val 25000"/>
              </a:avLst>
            </a:prstGeom>
            <a:solidFill>
              <a:srgbClr val="E36427"/>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109" name="Google Shape;109;p2"/>
          <p:cNvSpPr txBox="1"/>
          <p:nvPr/>
        </p:nvSpPr>
        <p:spPr>
          <a:xfrm>
            <a:off x="3103419" y="436422"/>
            <a:ext cx="812858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a:solidFill>
                  <a:schemeClr val="lt1"/>
                </a:solidFill>
                <a:latin typeface="Arial"/>
                <a:ea typeface="Arial"/>
                <a:cs typeface="Arial"/>
                <a:sym typeface="Arial"/>
              </a:rPr>
              <a:t>A long and healthy life</a:t>
            </a:r>
            <a:endParaRPr/>
          </a:p>
        </p:txBody>
      </p:sp>
      <p:sp>
        <p:nvSpPr>
          <p:cNvPr id="110" name="Google Shape;110;p2"/>
          <p:cNvSpPr txBox="1"/>
          <p:nvPr/>
        </p:nvSpPr>
        <p:spPr>
          <a:xfrm>
            <a:off x="1088622" y="177153"/>
            <a:ext cx="1267591" cy="1631216"/>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Unit</a:t>
            </a:r>
            <a:endParaRPr/>
          </a:p>
          <a:p>
            <a:pPr marL="0" marR="0" lvl="0" indent="0" algn="ctr" rtl="0">
              <a:spcBef>
                <a:spcPts val="0"/>
              </a:spcBef>
              <a:spcAft>
                <a:spcPts val="0"/>
              </a:spcAft>
              <a:buNone/>
            </a:pPr>
            <a:r>
              <a:rPr lang="en-US" sz="7200" b="1">
                <a:solidFill>
                  <a:schemeClr val="lt1"/>
                </a:solidFill>
                <a:latin typeface="Arial"/>
                <a:ea typeface="Arial"/>
                <a:cs typeface="Arial"/>
                <a:sym typeface="Arial"/>
              </a:rPr>
              <a:t>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2"/>
          <p:cNvSpPr txBox="1"/>
          <p:nvPr/>
        </p:nvSpPr>
        <p:spPr>
          <a:xfrm>
            <a:off x="908213" y="1015927"/>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4</a:t>
            </a:r>
            <a:endParaRPr/>
          </a:p>
        </p:txBody>
      </p:sp>
      <p:sp>
        <p:nvSpPr>
          <p:cNvPr id="221" name="Google Shape;221;p12"/>
          <p:cNvSpPr txBox="1"/>
          <p:nvPr/>
        </p:nvSpPr>
        <p:spPr>
          <a:xfrm>
            <a:off x="1617647" y="1200593"/>
            <a:ext cx="10490529"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dk1"/>
                </a:solidFill>
                <a:latin typeface="Arial"/>
                <a:ea typeface="Arial"/>
                <a:cs typeface="Arial"/>
                <a:sym typeface="Arial"/>
              </a:rPr>
              <a:t>Exchange your writing with your friend for peer review.</a:t>
            </a:r>
            <a:endParaRPr sz="2600" b="1">
              <a:solidFill>
                <a:schemeClr val="dk1"/>
              </a:solidFill>
              <a:latin typeface="Arial"/>
              <a:ea typeface="Arial"/>
              <a:cs typeface="Arial"/>
              <a:sym typeface="Arial"/>
            </a:endParaRPr>
          </a:p>
        </p:txBody>
      </p:sp>
      <p:sp>
        <p:nvSpPr>
          <p:cNvPr id="222" name="Google Shape;222;p12"/>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3" name="Google Shape;223;p12"/>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POST-WRITING</a:t>
            </a:r>
            <a:endParaRPr sz="3600" b="1">
              <a:solidFill>
                <a:schemeClr val="lt1"/>
              </a:solidFill>
              <a:latin typeface="Arial"/>
              <a:ea typeface="Arial"/>
              <a:cs typeface="Arial"/>
              <a:sym typeface="Arial"/>
            </a:endParaRPr>
          </a:p>
        </p:txBody>
      </p:sp>
      <p:sp>
        <p:nvSpPr>
          <p:cNvPr id="224" name="Google Shape;224;p12"/>
          <p:cNvSpPr/>
          <p:nvPr/>
        </p:nvSpPr>
        <p:spPr>
          <a:xfrm>
            <a:off x="1850571" y="2031205"/>
            <a:ext cx="9046029" cy="4075681"/>
          </a:xfrm>
          <a:prstGeom prst="roundRect">
            <a:avLst>
              <a:gd name="adj" fmla="val 16667"/>
            </a:avLst>
          </a:prstGeom>
          <a:solidFill>
            <a:srgbClr val="FFF2C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200" b="1">
              <a:solidFill>
                <a:srgbClr val="385623"/>
              </a:solidFill>
              <a:latin typeface="Calibri"/>
              <a:ea typeface="Calibri"/>
              <a:cs typeface="Calibri"/>
              <a:sym typeface="Calibri"/>
            </a:endParaRPr>
          </a:p>
          <a:p>
            <a:pPr marL="0" marR="0" lvl="0" indent="0" algn="ctr" rtl="0">
              <a:spcBef>
                <a:spcPts val="0"/>
              </a:spcBef>
              <a:spcAft>
                <a:spcPts val="0"/>
              </a:spcAft>
              <a:buNone/>
            </a:pPr>
            <a:r>
              <a:rPr lang="en-US" sz="3200" b="1">
                <a:solidFill>
                  <a:srgbClr val="385623"/>
                </a:solidFill>
                <a:latin typeface="Calibri"/>
                <a:ea typeface="Calibri"/>
                <a:cs typeface="Calibri"/>
                <a:sym typeface="Calibri"/>
              </a:rPr>
              <a:t>Writing rubric</a:t>
            </a:r>
            <a:endParaRPr sz="3200">
              <a:solidFill>
                <a:srgbClr val="385623"/>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Organization: …/10</a:t>
            </a: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Legibility: …/10</a:t>
            </a: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Ideas: …/10</a:t>
            </a: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Word choice: …/10</a:t>
            </a: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Grammar usage and mechanics: …/10</a:t>
            </a: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US" sz="3200" i="1">
                <a:solidFill>
                  <a:schemeClr val="dk1"/>
                </a:solidFill>
                <a:latin typeface="Calibri"/>
                <a:ea typeface="Calibri"/>
                <a:cs typeface="Calibri"/>
                <a:sym typeface="Calibri"/>
              </a:rPr>
              <a:t>             TOTAL: …/50</a:t>
            </a:r>
            <a:endParaRPr sz="3200">
              <a:solidFill>
                <a:schemeClr val="dk1"/>
              </a:solidFill>
              <a:latin typeface="Calibri"/>
              <a:ea typeface="Calibri"/>
              <a:cs typeface="Calibri"/>
              <a:sym typeface="Calibri"/>
            </a:endParaRPr>
          </a:p>
          <a:p>
            <a:pPr marL="0" marR="0" lvl="0" indent="0" algn="ctr" rtl="0">
              <a:spcBef>
                <a:spcPts val="0"/>
              </a:spcBef>
              <a:spcAft>
                <a:spcPts val="0"/>
              </a:spcAft>
              <a:buNone/>
            </a:pPr>
            <a:endParaRPr sz="32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3"/>
          <p:cNvSpPr/>
          <p:nvPr/>
        </p:nvSpPr>
        <p:spPr>
          <a:xfrm>
            <a:off x="538322" y="1173298"/>
            <a:ext cx="502606" cy="502606"/>
          </a:xfrm>
          <a:prstGeom prst="roundRect">
            <a:avLst>
              <a:gd name="adj" fmla="val 16667"/>
            </a:avLst>
          </a:prstGeom>
          <a:solidFill>
            <a:srgbClr val="F2653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48DA4"/>
              </a:solidFill>
              <a:latin typeface="Calibri"/>
              <a:ea typeface="Calibri"/>
              <a:cs typeface="Calibri"/>
              <a:sym typeface="Calibri"/>
            </a:endParaRPr>
          </a:p>
        </p:txBody>
      </p:sp>
      <p:sp>
        <p:nvSpPr>
          <p:cNvPr id="230" name="Google Shape;230;p13"/>
          <p:cNvSpPr txBox="1"/>
          <p:nvPr/>
        </p:nvSpPr>
        <p:spPr>
          <a:xfrm>
            <a:off x="568494" y="1077651"/>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1</a:t>
            </a:r>
            <a:endParaRPr sz="4000" b="1">
              <a:solidFill>
                <a:schemeClr val="lt1"/>
              </a:solidFill>
              <a:latin typeface="Open Sans"/>
              <a:ea typeface="Open Sans"/>
              <a:cs typeface="Open Sans"/>
              <a:sym typeface="Open Sans"/>
            </a:endParaRPr>
          </a:p>
        </p:txBody>
      </p:sp>
      <p:sp>
        <p:nvSpPr>
          <p:cNvPr id="231" name="Google Shape;231;p13"/>
          <p:cNvSpPr/>
          <p:nvPr/>
        </p:nvSpPr>
        <p:spPr>
          <a:xfrm>
            <a:off x="1092917" y="1139206"/>
            <a:ext cx="7947041" cy="5847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b="1">
                <a:solidFill>
                  <a:schemeClr val="dk1"/>
                </a:solidFill>
                <a:latin typeface="Calibri"/>
                <a:ea typeface="Calibri"/>
                <a:cs typeface="Calibri"/>
                <a:sym typeface="Calibri"/>
              </a:rPr>
              <a:t>Wrap-up</a:t>
            </a:r>
            <a:endParaRPr/>
          </a:p>
        </p:txBody>
      </p:sp>
      <p:sp>
        <p:nvSpPr>
          <p:cNvPr id="232" name="Google Shape;232;p13"/>
          <p:cNvSpPr txBox="1"/>
          <p:nvPr/>
        </p:nvSpPr>
        <p:spPr>
          <a:xfrm>
            <a:off x="1092917" y="1969986"/>
            <a:ext cx="10124040" cy="26776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What have you learnt today?</a:t>
            </a:r>
            <a:endParaRPr sz="2800">
              <a:solidFill>
                <a:schemeClr val="dk1"/>
              </a:solidFill>
              <a:latin typeface="Arial"/>
              <a:ea typeface="Arial"/>
              <a:cs typeface="Arial"/>
              <a:sym typeface="Arial"/>
            </a:endParaRPr>
          </a:p>
          <a:p>
            <a:pPr marL="457200" marR="0" lvl="0" indent="-45720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How to write and respond to a short message</a:t>
            </a:r>
            <a:endParaRPr sz="2800">
              <a:solidFill>
                <a:schemeClr val="dk1"/>
              </a:solidFill>
              <a:latin typeface="Arial"/>
              <a:ea typeface="Arial"/>
              <a:cs typeface="Arial"/>
              <a:sym typeface="Arial"/>
            </a:endParaRPr>
          </a:p>
          <a:p>
            <a:pPr marL="457200" marR="0" lvl="0" indent="-45720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Apply structures to express suggestions, invitation or acceptance, etc.</a:t>
            </a:r>
            <a:endParaRPr sz="2800">
              <a:solidFill>
                <a:schemeClr val="dk1"/>
              </a:solidFill>
              <a:latin typeface="Arial"/>
              <a:ea typeface="Arial"/>
              <a:cs typeface="Arial"/>
              <a:sym typeface="Arial"/>
            </a:endParaRPr>
          </a:p>
        </p:txBody>
      </p:sp>
      <p:sp>
        <p:nvSpPr>
          <p:cNvPr id="233" name="Google Shape;233;p13"/>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4" name="Google Shape;234;p13"/>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CONSOLIDATION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4"/>
          <p:cNvSpPr txBox="1">
            <a:spLocks noGrp="1"/>
          </p:cNvSpPr>
          <p:nvPr>
            <p:ph type="subTitle" idx="1"/>
          </p:nvPr>
        </p:nvSpPr>
        <p:spPr>
          <a:xfrm>
            <a:off x="1810930" y="2158230"/>
            <a:ext cx="8753494" cy="2315821"/>
          </a:xfrm>
          <a:prstGeom prst="rect">
            <a:avLst/>
          </a:prstGeom>
          <a:noFill/>
          <a:ln>
            <a:noFill/>
          </a:ln>
        </p:spPr>
        <p:txBody>
          <a:bodyPr spcFirstLastPara="1" wrap="square" lIns="0" tIns="0" rIns="0" bIns="0" anchor="t" anchorCtr="0">
            <a:noAutofit/>
          </a:bodyPr>
          <a:lstStyle/>
          <a:p>
            <a:pPr marL="482600" lvl="0" indent="-342900" algn="l" rtl="0">
              <a:lnSpc>
                <a:spcPct val="150000"/>
              </a:lnSpc>
              <a:spcBef>
                <a:spcPts val="0"/>
              </a:spcBef>
              <a:spcAft>
                <a:spcPts val="0"/>
              </a:spcAft>
              <a:buClr>
                <a:schemeClr val="dk1"/>
              </a:buClr>
              <a:buSzPts val="2800"/>
              <a:buFont typeface="Arial"/>
              <a:buChar char="•"/>
            </a:pPr>
            <a:r>
              <a:rPr lang="en-US" sz="2800">
                <a:latin typeface="Arial"/>
                <a:ea typeface="Arial"/>
                <a:cs typeface="Arial"/>
                <a:sym typeface="Arial"/>
              </a:rPr>
              <a:t>Do exercises in the workbook.</a:t>
            </a:r>
            <a:endParaRPr/>
          </a:p>
          <a:p>
            <a:pPr marL="482600" lvl="0" indent="-342900" algn="l" rtl="0">
              <a:lnSpc>
                <a:spcPct val="150000"/>
              </a:lnSpc>
              <a:spcBef>
                <a:spcPts val="0"/>
              </a:spcBef>
              <a:spcAft>
                <a:spcPts val="0"/>
              </a:spcAft>
              <a:buClr>
                <a:schemeClr val="dk1"/>
              </a:buClr>
              <a:buSzPts val="2800"/>
              <a:buFont typeface="Arial"/>
              <a:buChar char="•"/>
            </a:pPr>
            <a:r>
              <a:rPr lang="en-US" sz="2800">
                <a:latin typeface="Arial"/>
                <a:ea typeface="Arial"/>
                <a:cs typeface="Arial"/>
                <a:sym typeface="Arial"/>
              </a:rPr>
              <a:t>Prepare for Lesson 7 - Unit 1.</a:t>
            </a:r>
            <a:endParaRPr sz="2800">
              <a:latin typeface="Arial"/>
              <a:ea typeface="Arial"/>
              <a:cs typeface="Arial"/>
              <a:sym typeface="Arial"/>
            </a:endParaRPr>
          </a:p>
        </p:txBody>
      </p:sp>
      <p:sp>
        <p:nvSpPr>
          <p:cNvPr id="240" name="Google Shape;240;p14"/>
          <p:cNvSpPr/>
          <p:nvPr/>
        </p:nvSpPr>
        <p:spPr>
          <a:xfrm>
            <a:off x="805954" y="1195600"/>
            <a:ext cx="502606" cy="502606"/>
          </a:xfrm>
          <a:prstGeom prst="roundRect">
            <a:avLst>
              <a:gd name="adj" fmla="val 16667"/>
            </a:avLst>
          </a:prstGeom>
          <a:solidFill>
            <a:srgbClr val="F2653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48DA4"/>
              </a:solidFill>
              <a:latin typeface="Calibri"/>
              <a:ea typeface="Calibri"/>
              <a:cs typeface="Calibri"/>
              <a:sym typeface="Calibri"/>
            </a:endParaRPr>
          </a:p>
        </p:txBody>
      </p:sp>
      <p:sp>
        <p:nvSpPr>
          <p:cNvPr id="241" name="Google Shape;241;p14"/>
          <p:cNvSpPr txBox="1"/>
          <p:nvPr/>
        </p:nvSpPr>
        <p:spPr>
          <a:xfrm>
            <a:off x="836126" y="1099953"/>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2</a:t>
            </a:r>
            <a:endParaRPr/>
          </a:p>
        </p:txBody>
      </p:sp>
      <p:sp>
        <p:nvSpPr>
          <p:cNvPr id="242" name="Google Shape;242;p14"/>
          <p:cNvSpPr/>
          <p:nvPr/>
        </p:nvSpPr>
        <p:spPr>
          <a:xfrm>
            <a:off x="1338732" y="1181680"/>
            <a:ext cx="4572000" cy="5847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b="1">
                <a:solidFill>
                  <a:schemeClr val="dk1"/>
                </a:solidFill>
                <a:latin typeface="Arial"/>
                <a:ea typeface="Arial"/>
                <a:cs typeface="Arial"/>
                <a:sym typeface="Arial"/>
              </a:rPr>
              <a:t>Homework</a:t>
            </a:r>
            <a:endParaRPr/>
          </a:p>
        </p:txBody>
      </p:sp>
      <p:sp>
        <p:nvSpPr>
          <p:cNvPr id="243" name="Google Shape;243;p14"/>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4" name="Google Shape;244;p14"/>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CONSOLIDATION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4"/>
          <p:cNvSpPr/>
          <p:nvPr/>
        </p:nvSpPr>
        <p:spPr>
          <a:xfrm>
            <a:off x="1160980" y="2387067"/>
            <a:ext cx="9976207" cy="3065172"/>
          </a:xfrm>
          <a:prstGeom prst="roundRect">
            <a:avLst>
              <a:gd name="adj" fmla="val 16667"/>
            </a:avLst>
          </a:prstGeom>
          <a:solidFill>
            <a:srgbClr val="FBE4D4"/>
          </a:solidFill>
          <a:ln w="12700" cap="flat" cmpd="sng">
            <a:solidFill>
              <a:srgbClr val="DDEAF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800">
                <a:solidFill>
                  <a:schemeClr val="dk1"/>
                </a:solidFill>
                <a:latin typeface="Calibri"/>
                <a:ea typeface="Calibri"/>
                <a:cs typeface="Calibri"/>
                <a:sym typeface="Calibri"/>
              </a:rPr>
              <a:t>- Use your electronic devices to access to the link on Kahoot.it and join the game.</a:t>
            </a:r>
            <a:endParaRPr/>
          </a:p>
          <a:p>
            <a:pPr marL="0" marR="0" lvl="0" indent="0" algn="l" rtl="0">
              <a:spcBef>
                <a:spcPts val="0"/>
              </a:spcBef>
              <a:spcAft>
                <a:spcPts val="0"/>
              </a:spcAft>
              <a:buNone/>
            </a:pPr>
            <a:r>
              <a:rPr lang="en-US" sz="2800">
                <a:solidFill>
                  <a:schemeClr val="dk1"/>
                </a:solidFill>
                <a:latin typeface="Calibri"/>
                <a:ea typeface="Calibri"/>
                <a:cs typeface="Calibri"/>
                <a:sym typeface="Calibri"/>
              </a:rPr>
              <a:t>- The whole class complete to answer the questions.</a:t>
            </a:r>
            <a:endParaRPr/>
          </a:p>
          <a:p>
            <a:pPr marL="0" marR="0" lvl="0" indent="0" algn="l" rtl="0">
              <a:spcBef>
                <a:spcPts val="0"/>
              </a:spcBef>
              <a:spcAft>
                <a:spcPts val="0"/>
              </a:spcAft>
              <a:buNone/>
            </a:pPr>
            <a:r>
              <a:rPr lang="en-US" sz="2800">
                <a:solidFill>
                  <a:schemeClr val="dk1"/>
                </a:solidFill>
                <a:latin typeface="Calibri"/>
                <a:ea typeface="Calibri"/>
                <a:cs typeface="Calibri"/>
                <a:sym typeface="Calibri"/>
              </a:rPr>
              <a:t>- After the game, Ss with the highest point is the winner.</a:t>
            </a:r>
            <a:endParaRPr/>
          </a:p>
        </p:txBody>
      </p:sp>
      <p:sp>
        <p:nvSpPr>
          <p:cNvPr id="137" name="Google Shape;137;p4"/>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8" name="Google Shape;138;p4"/>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WARM-UP</a:t>
            </a:r>
            <a:endParaRPr/>
          </a:p>
        </p:txBody>
      </p:sp>
      <p:sp>
        <p:nvSpPr>
          <p:cNvPr id="139" name="Google Shape;139;p4"/>
          <p:cNvSpPr txBox="1"/>
          <p:nvPr/>
        </p:nvSpPr>
        <p:spPr>
          <a:xfrm>
            <a:off x="3616503" y="1470991"/>
            <a:ext cx="5732980"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a:solidFill>
                  <a:srgbClr val="002060"/>
                </a:solidFill>
                <a:latin typeface="Overlock"/>
                <a:ea typeface="Overlock"/>
                <a:cs typeface="Overlock"/>
                <a:sym typeface="Overlock"/>
              </a:rPr>
              <a:t>KAHOOT</a:t>
            </a:r>
            <a:endParaRPr sz="4000">
              <a:solidFill>
                <a:srgbClr val="002060"/>
              </a:solidFill>
              <a:latin typeface="Overlock"/>
              <a:ea typeface="Overlock"/>
              <a:cs typeface="Overlock"/>
              <a:sym typeface="Overlo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6" name="Google Shape;146;p5"/>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WARM-UP</a:t>
            </a:r>
            <a:endParaRPr/>
          </a:p>
        </p:txBody>
      </p:sp>
      <p:sp>
        <p:nvSpPr>
          <p:cNvPr id="147" name="Google Shape;147;p5"/>
          <p:cNvSpPr/>
          <p:nvPr/>
        </p:nvSpPr>
        <p:spPr>
          <a:xfrm>
            <a:off x="2140155" y="5731331"/>
            <a:ext cx="8749639"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Calibri"/>
                <a:ea typeface="Calibri"/>
                <a:cs typeface="Calibri"/>
                <a:sym typeface="Calibri"/>
              </a:rPr>
              <a:t>https://kahoot.it?pin=5964145&amp;refer_method=link</a:t>
            </a:r>
            <a:endParaRPr/>
          </a:p>
        </p:txBody>
      </p:sp>
      <p:pic>
        <p:nvPicPr>
          <p:cNvPr id="148" name="Google Shape;148;p5"/>
          <p:cNvPicPr preferRelativeResize="0"/>
          <p:nvPr/>
        </p:nvPicPr>
        <p:blipFill rotWithShape="1">
          <a:blip r:embed="rId3">
            <a:alphaModFix/>
          </a:blip>
          <a:srcRect l="1753" t="993"/>
          <a:stretch/>
        </p:blipFill>
        <p:spPr>
          <a:xfrm>
            <a:off x="3873357" y="1171254"/>
            <a:ext cx="4295919" cy="42820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6"/>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54" name="Google Shape;154;p6"/>
          <p:cNvPicPr preferRelativeResize="0"/>
          <p:nvPr/>
        </p:nvPicPr>
        <p:blipFill rotWithShape="1">
          <a:blip r:embed="rId3">
            <a:alphaModFix/>
          </a:blip>
          <a:srcRect/>
          <a:stretch/>
        </p:blipFill>
        <p:spPr>
          <a:xfrm>
            <a:off x="3123785" y="1371313"/>
            <a:ext cx="5944430" cy="4115374"/>
          </a:xfrm>
          <a:prstGeom prst="rect">
            <a:avLst/>
          </a:prstGeom>
          <a:noFill/>
          <a:ln>
            <a:noFill/>
          </a:ln>
        </p:spPr>
      </p:pic>
      <p:sp>
        <p:nvSpPr>
          <p:cNvPr id="155" name="Google Shape;155;p6"/>
          <p:cNvSpPr txBox="1"/>
          <p:nvPr/>
        </p:nvSpPr>
        <p:spPr>
          <a:xfrm>
            <a:off x="2445249" y="5907640"/>
            <a:ext cx="7356297"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a:solidFill>
                  <a:srgbClr val="FF0000"/>
                </a:solidFill>
                <a:latin typeface="Calibri"/>
                <a:ea typeface="Calibri"/>
                <a:cs typeface="Calibri"/>
                <a:sym typeface="Calibri"/>
              </a:rPr>
              <a:t>How to write a short message?</a:t>
            </a:r>
            <a:endParaRPr/>
          </a:p>
        </p:txBody>
      </p:sp>
      <p:sp>
        <p:nvSpPr>
          <p:cNvPr id="156" name="Google Shape;156;p6"/>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PRE-WRITING</a:t>
            </a:r>
            <a:endParaRPr sz="3600" b="1">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7"/>
          <p:cNvSpPr/>
          <p:nvPr/>
        </p:nvSpPr>
        <p:spPr>
          <a:xfrm>
            <a:off x="878041" y="1111574"/>
            <a:ext cx="502606" cy="502606"/>
          </a:xfrm>
          <a:prstGeom prst="roundRect">
            <a:avLst>
              <a:gd name="adj" fmla="val 16667"/>
            </a:avLst>
          </a:prstGeom>
          <a:solidFill>
            <a:srgbClr val="F2653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48DA4"/>
              </a:solidFill>
              <a:latin typeface="Calibri"/>
              <a:ea typeface="Calibri"/>
              <a:cs typeface="Calibri"/>
              <a:sym typeface="Calibri"/>
            </a:endParaRPr>
          </a:p>
        </p:txBody>
      </p:sp>
      <p:sp>
        <p:nvSpPr>
          <p:cNvPr id="162" name="Google Shape;162;p7"/>
          <p:cNvSpPr txBox="1"/>
          <p:nvPr/>
        </p:nvSpPr>
        <p:spPr>
          <a:xfrm>
            <a:off x="908213" y="1015927"/>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1</a:t>
            </a:r>
            <a:endParaRPr sz="4000" b="1">
              <a:solidFill>
                <a:schemeClr val="lt1"/>
              </a:solidFill>
              <a:latin typeface="Open Sans"/>
              <a:ea typeface="Open Sans"/>
              <a:cs typeface="Open Sans"/>
              <a:sym typeface="Open Sans"/>
            </a:endParaRPr>
          </a:p>
        </p:txBody>
      </p:sp>
      <p:sp>
        <p:nvSpPr>
          <p:cNvPr id="163" name="Google Shape;163;p7"/>
          <p:cNvSpPr txBox="1"/>
          <p:nvPr/>
        </p:nvSpPr>
        <p:spPr>
          <a:xfrm>
            <a:off x="1556814" y="1111574"/>
            <a:ext cx="10390018"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dk1"/>
                </a:solidFill>
                <a:latin typeface="Arial"/>
                <a:ea typeface="Arial"/>
                <a:cs typeface="Arial"/>
                <a:sym typeface="Arial"/>
              </a:rPr>
              <a:t>Below is a short message. Put the parts in the correct order. </a:t>
            </a:r>
            <a:endParaRPr sz="2800" b="1">
              <a:solidFill>
                <a:schemeClr val="dk1"/>
              </a:solidFill>
              <a:latin typeface="Arial"/>
              <a:ea typeface="Arial"/>
              <a:cs typeface="Arial"/>
              <a:sym typeface="Arial"/>
            </a:endParaRPr>
          </a:p>
        </p:txBody>
      </p:sp>
      <p:sp>
        <p:nvSpPr>
          <p:cNvPr id="164" name="Google Shape;164;p7"/>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5" name="Google Shape;165;p7"/>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PRE-WRITING</a:t>
            </a:r>
            <a:endParaRPr sz="3600" b="1">
              <a:solidFill>
                <a:schemeClr val="lt1"/>
              </a:solidFill>
              <a:latin typeface="Arial"/>
              <a:ea typeface="Arial"/>
              <a:cs typeface="Arial"/>
              <a:sym typeface="Arial"/>
            </a:endParaRPr>
          </a:p>
        </p:txBody>
      </p:sp>
      <p:pic>
        <p:nvPicPr>
          <p:cNvPr id="166" name="Google Shape;166;p7"/>
          <p:cNvPicPr preferRelativeResize="0"/>
          <p:nvPr/>
        </p:nvPicPr>
        <p:blipFill rotWithShape="1">
          <a:blip r:embed="rId3">
            <a:alphaModFix/>
          </a:blip>
          <a:srcRect/>
          <a:stretch/>
        </p:blipFill>
        <p:spPr>
          <a:xfrm>
            <a:off x="78059" y="2275819"/>
            <a:ext cx="11946832" cy="3001754"/>
          </a:xfrm>
          <a:prstGeom prst="rect">
            <a:avLst/>
          </a:prstGeom>
          <a:noFill/>
          <a:ln>
            <a:noFill/>
          </a:ln>
        </p:spPr>
      </p:pic>
      <p:sp>
        <p:nvSpPr>
          <p:cNvPr id="167" name="Google Shape;167;p7"/>
          <p:cNvSpPr/>
          <p:nvPr/>
        </p:nvSpPr>
        <p:spPr>
          <a:xfrm>
            <a:off x="4330262" y="5659747"/>
            <a:ext cx="3905236" cy="643894"/>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3200" b="1">
                <a:solidFill>
                  <a:srgbClr val="FF0000"/>
                </a:solidFill>
                <a:latin typeface="Calibri"/>
                <a:ea typeface="Calibri"/>
                <a:cs typeface="Calibri"/>
                <a:sym typeface="Calibri"/>
              </a:rPr>
              <a:t>Key: B - D - C - A - E - F</a:t>
            </a:r>
            <a:endParaRPr sz="3200" b="1">
              <a:solidFill>
                <a:srgbClr val="FF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8"/>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4" name="Google Shape;174;p8"/>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PRE-WRITING</a:t>
            </a:r>
            <a:endParaRPr sz="3600" b="1">
              <a:solidFill>
                <a:schemeClr val="lt1"/>
              </a:solidFill>
              <a:latin typeface="Arial"/>
              <a:ea typeface="Arial"/>
              <a:cs typeface="Arial"/>
              <a:sym typeface="Arial"/>
            </a:endParaRPr>
          </a:p>
        </p:txBody>
      </p:sp>
      <p:sp>
        <p:nvSpPr>
          <p:cNvPr id="175" name="Google Shape;175;p8"/>
          <p:cNvSpPr/>
          <p:nvPr/>
        </p:nvSpPr>
        <p:spPr>
          <a:xfrm>
            <a:off x="4131489" y="1849348"/>
            <a:ext cx="7519405" cy="4202131"/>
          </a:xfrm>
          <a:prstGeom prst="wedgeRectCallout">
            <a:avLst>
              <a:gd name="adj1" fmla="val -20833"/>
              <a:gd name="adj2" fmla="val 62500"/>
            </a:avLst>
          </a:prstGeom>
          <a:solidFill>
            <a:srgbClr val="D98F9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800" i="1">
                <a:solidFill>
                  <a:schemeClr val="lt1"/>
                </a:solidFill>
                <a:latin typeface="Calibri"/>
                <a:ea typeface="Calibri"/>
                <a:cs typeface="Calibri"/>
                <a:sym typeface="Calibri"/>
              </a:rPr>
              <a:t>Hi Linda,</a:t>
            </a:r>
            <a:endParaRPr/>
          </a:p>
          <a:p>
            <a:pPr marL="0" marR="0" lvl="0" indent="0" algn="l" rtl="0">
              <a:spcBef>
                <a:spcPts val="0"/>
              </a:spcBef>
              <a:spcAft>
                <a:spcPts val="0"/>
              </a:spcAft>
              <a:buNone/>
            </a:pPr>
            <a:r>
              <a:rPr lang="en-US" sz="2800" i="1">
                <a:solidFill>
                  <a:schemeClr val="lt1"/>
                </a:solidFill>
                <a:latin typeface="Calibri"/>
                <a:ea typeface="Calibri"/>
                <a:cs typeface="Calibri"/>
                <a:sym typeface="Calibri"/>
              </a:rPr>
              <a:t>Thanks for lending me the book about healthy cooking tips. It’s great!</a:t>
            </a:r>
            <a:endParaRPr/>
          </a:p>
          <a:p>
            <a:pPr marL="0" marR="0" lvl="0" indent="0" algn="l" rtl="0">
              <a:spcBef>
                <a:spcPts val="0"/>
              </a:spcBef>
              <a:spcAft>
                <a:spcPts val="0"/>
              </a:spcAft>
              <a:buNone/>
            </a:pPr>
            <a:r>
              <a:rPr lang="en-US" sz="2800" i="1">
                <a:solidFill>
                  <a:schemeClr val="lt1"/>
                </a:solidFill>
                <a:latin typeface="Calibri"/>
                <a:ea typeface="Calibri"/>
                <a:cs typeface="Calibri"/>
                <a:sym typeface="Calibri"/>
              </a:rPr>
              <a:t>How about coming to my house this Sunday to try some recipes from the book? Don’t forget to bring some fresh fruits from your garden. We’ll need them for some recipes.</a:t>
            </a:r>
            <a:endParaRPr/>
          </a:p>
          <a:p>
            <a:pPr marL="0" marR="0" lvl="0" indent="0" algn="l" rtl="0">
              <a:spcBef>
                <a:spcPts val="0"/>
              </a:spcBef>
              <a:spcAft>
                <a:spcPts val="0"/>
              </a:spcAft>
              <a:buNone/>
            </a:pPr>
            <a:r>
              <a:rPr lang="en-US" sz="2800" i="1">
                <a:solidFill>
                  <a:schemeClr val="lt1"/>
                </a:solidFill>
                <a:latin typeface="Calibri"/>
                <a:ea typeface="Calibri"/>
                <a:cs typeface="Calibri"/>
                <a:sym typeface="Calibri"/>
              </a:rPr>
              <a:t>See you soon,</a:t>
            </a:r>
            <a:endParaRPr/>
          </a:p>
          <a:p>
            <a:pPr marL="0" marR="0" lvl="0" indent="0" algn="l" rtl="0">
              <a:spcBef>
                <a:spcPts val="0"/>
              </a:spcBef>
              <a:spcAft>
                <a:spcPts val="0"/>
              </a:spcAft>
              <a:buNone/>
            </a:pPr>
            <a:r>
              <a:rPr lang="en-US" sz="2800" i="1">
                <a:solidFill>
                  <a:schemeClr val="lt1"/>
                </a:solidFill>
                <a:latin typeface="Calibri"/>
                <a:ea typeface="Calibri"/>
                <a:cs typeface="Calibri"/>
                <a:sym typeface="Calibri"/>
              </a:rPr>
              <a:t>Mai</a:t>
            </a:r>
            <a:endParaRPr/>
          </a:p>
        </p:txBody>
      </p:sp>
      <p:sp>
        <p:nvSpPr>
          <p:cNvPr id="176" name="Google Shape;176;p8"/>
          <p:cNvSpPr txBox="1"/>
          <p:nvPr/>
        </p:nvSpPr>
        <p:spPr>
          <a:xfrm>
            <a:off x="1639553" y="1947578"/>
            <a:ext cx="169147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0000"/>
                </a:solidFill>
                <a:latin typeface="Calibri"/>
                <a:ea typeface="Calibri"/>
                <a:cs typeface="Calibri"/>
                <a:sym typeface="Calibri"/>
              </a:rPr>
              <a:t>Greeting</a:t>
            </a:r>
            <a:endParaRPr/>
          </a:p>
        </p:txBody>
      </p:sp>
      <p:sp>
        <p:nvSpPr>
          <p:cNvPr id="177" name="Google Shape;177;p8"/>
          <p:cNvSpPr/>
          <p:nvPr/>
        </p:nvSpPr>
        <p:spPr>
          <a:xfrm>
            <a:off x="3667874" y="2661007"/>
            <a:ext cx="369870" cy="2280863"/>
          </a:xfrm>
          <a:prstGeom prst="leftBrace">
            <a:avLst>
              <a:gd name="adj1" fmla="val 8333"/>
              <a:gd name="adj2" fmla="val 50000"/>
            </a:avLst>
          </a:prstGeom>
          <a:noFill/>
          <a:ln w="254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78" name="Google Shape;178;p8"/>
          <p:cNvSpPr/>
          <p:nvPr/>
        </p:nvSpPr>
        <p:spPr>
          <a:xfrm>
            <a:off x="3665576" y="1849348"/>
            <a:ext cx="373022" cy="719681"/>
          </a:xfrm>
          <a:prstGeom prst="leftBrace">
            <a:avLst>
              <a:gd name="adj1" fmla="val 8333"/>
              <a:gd name="adj2" fmla="val 50000"/>
            </a:avLst>
          </a:prstGeom>
          <a:noFill/>
          <a:ln w="254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79" name="Google Shape;179;p8"/>
          <p:cNvSpPr/>
          <p:nvPr/>
        </p:nvSpPr>
        <p:spPr>
          <a:xfrm>
            <a:off x="3580178" y="5050237"/>
            <a:ext cx="457566" cy="957698"/>
          </a:xfrm>
          <a:prstGeom prst="leftBrace">
            <a:avLst>
              <a:gd name="adj1" fmla="val 8333"/>
              <a:gd name="adj2" fmla="val 50000"/>
            </a:avLst>
          </a:prstGeom>
          <a:noFill/>
          <a:ln w="254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80" name="Google Shape;180;p8"/>
          <p:cNvSpPr txBox="1"/>
          <p:nvPr/>
        </p:nvSpPr>
        <p:spPr>
          <a:xfrm>
            <a:off x="1652368" y="5484715"/>
            <a:ext cx="169147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0000"/>
                </a:solidFill>
                <a:latin typeface="Calibri"/>
                <a:ea typeface="Calibri"/>
                <a:cs typeface="Calibri"/>
                <a:sym typeface="Calibri"/>
              </a:rPr>
              <a:t>Closing</a:t>
            </a:r>
            <a:endParaRPr/>
          </a:p>
        </p:txBody>
      </p:sp>
      <p:sp>
        <p:nvSpPr>
          <p:cNvPr id="181" name="Google Shape;181;p8"/>
          <p:cNvSpPr txBox="1"/>
          <p:nvPr/>
        </p:nvSpPr>
        <p:spPr>
          <a:xfrm>
            <a:off x="1652368" y="3568365"/>
            <a:ext cx="169147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0000"/>
                </a:solidFill>
                <a:latin typeface="Calibri"/>
                <a:ea typeface="Calibri"/>
                <a:cs typeface="Calibri"/>
                <a:sym typeface="Calibri"/>
              </a:rPr>
              <a:t>Message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9"/>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8" name="Google Shape;188;p9"/>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PRE-WRITING</a:t>
            </a:r>
            <a:endParaRPr sz="3600" b="1">
              <a:solidFill>
                <a:schemeClr val="lt1"/>
              </a:solidFill>
              <a:latin typeface="Arial"/>
              <a:ea typeface="Arial"/>
              <a:cs typeface="Arial"/>
              <a:sym typeface="Arial"/>
            </a:endParaRPr>
          </a:p>
        </p:txBody>
      </p:sp>
      <p:sp>
        <p:nvSpPr>
          <p:cNvPr id="189" name="Google Shape;189;p9"/>
          <p:cNvSpPr txBox="1"/>
          <p:nvPr/>
        </p:nvSpPr>
        <p:spPr>
          <a:xfrm>
            <a:off x="2271077" y="1017136"/>
            <a:ext cx="7356297"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a:solidFill>
                  <a:srgbClr val="FF0000"/>
                </a:solidFill>
                <a:latin typeface="Calibri"/>
                <a:ea typeface="Calibri"/>
                <a:cs typeface="Calibri"/>
                <a:sym typeface="Calibri"/>
              </a:rPr>
              <a:t>Useful expressions</a:t>
            </a:r>
            <a:endParaRPr/>
          </a:p>
        </p:txBody>
      </p:sp>
      <p:graphicFrame>
        <p:nvGraphicFramePr>
          <p:cNvPr id="190" name="Google Shape;190;p9"/>
          <p:cNvGraphicFramePr/>
          <p:nvPr/>
        </p:nvGraphicFramePr>
        <p:xfrm>
          <a:off x="772885" y="1743425"/>
          <a:ext cx="10744200" cy="5112400"/>
        </p:xfrm>
        <a:graphic>
          <a:graphicData uri="http://schemas.openxmlformats.org/drawingml/2006/table">
            <a:tbl>
              <a:tblPr firstRow="1" bandRow="1">
                <a:noFill/>
                <a:tableStyleId>{03C986C1-EB4A-44C8-ABF1-7BBB7D22CDB4}</a:tableStyleId>
              </a:tblPr>
              <a:tblGrid>
                <a:gridCol w="2503725">
                  <a:extLst>
                    <a:ext uri="{9D8B030D-6E8A-4147-A177-3AD203B41FA5}">
                      <a16:colId xmlns:a16="http://schemas.microsoft.com/office/drawing/2014/main" val="20000"/>
                    </a:ext>
                  </a:extLst>
                </a:gridCol>
                <a:gridCol w="5116275">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753750">
                <a:tc>
                  <a:txBody>
                    <a:bodyPr/>
                    <a:lstStyle/>
                    <a:p>
                      <a:pPr marL="0" marR="0" lvl="0" indent="0" algn="ctr" rtl="0">
                        <a:spcBef>
                          <a:spcPts val="0"/>
                        </a:spcBef>
                        <a:spcAft>
                          <a:spcPts val="0"/>
                        </a:spcAft>
                        <a:buNone/>
                      </a:pPr>
                      <a:r>
                        <a:rPr lang="en-US" sz="2800" u="none" strike="noStrike" cap="none"/>
                        <a:t>Greeting</a:t>
                      </a:r>
                      <a:endParaRPr/>
                    </a:p>
                  </a:txBody>
                  <a:tcPr marL="91450" marR="91450" marT="45725" marB="45725"/>
                </a:tc>
                <a:tc>
                  <a:txBody>
                    <a:bodyPr/>
                    <a:lstStyle/>
                    <a:p>
                      <a:pPr marL="0" marR="0" lvl="0" indent="0" algn="ctr" rtl="0">
                        <a:spcBef>
                          <a:spcPts val="0"/>
                        </a:spcBef>
                        <a:spcAft>
                          <a:spcPts val="0"/>
                        </a:spcAft>
                        <a:buNone/>
                      </a:pPr>
                      <a:r>
                        <a:rPr lang="en-US" sz="2800" u="none" strike="noStrike" cap="none"/>
                        <a:t>Message</a:t>
                      </a:r>
                      <a:endParaRPr/>
                    </a:p>
                  </a:txBody>
                  <a:tcPr marL="91450" marR="91450" marT="45725" marB="45725"/>
                </a:tc>
                <a:tc>
                  <a:txBody>
                    <a:bodyPr/>
                    <a:lstStyle/>
                    <a:p>
                      <a:pPr marL="0" marR="0" lvl="0" indent="0" algn="ctr" rtl="0">
                        <a:spcBef>
                          <a:spcPts val="0"/>
                        </a:spcBef>
                        <a:spcAft>
                          <a:spcPts val="0"/>
                        </a:spcAft>
                        <a:buNone/>
                      </a:pPr>
                      <a:r>
                        <a:rPr lang="en-US" sz="2800" u="none" strike="noStrike" cap="none"/>
                        <a:t>Closing</a:t>
                      </a:r>
                      <a:endParaRPr/>
                    </a:p>
                  </a:txBody>
                  <a:tcPr marL="91450" marR="91450" marT="45725" marB="45725"/>
                </a:tc>
                <a:extLst>
                  <a:ext uri="{0D108BD9-81ED-4DB2-BD59-A6C34878D82A}">
                    <a16:rowId xmlns:a16="http://schemas.microsoft.com/office/drawing/2014/main" val="10000"/>
                  </a:ext>
                </a:extLst>
              </a:tr>
              <a:tr h="4143125">
                <a:tc>
                  <a:txBody>
                    <a:bodyPr/>
                    <a:lstStyle/>
                    <a:p>
                      <a:pPr marL="0" marR="0" lvl="0" indent="0" algn="l" rtl="0">
                        <a:spcBef>
                          <a:spcPts val="0"/>
                        </a:spcBef>
                        <a:spcAft>
                          <a:spcPts val="0"/>
                        </a:spcAft>
                        <a:buNone/>
                      </a:pPr>
                      <a:r>
                        <a:rPr lang="en-US" sz="2800" i="1" u="none" strike="noStrike" cap="none">
                          <a:solidFill>
                            <a:schemeClr val="dk1"/>
                          </a:solidFill>
                          <a:latin typeface="Calibri"/>
                          <a:ea typeface="Calibri"/>
                          <a:cs typeface="Calibri"/>
                          <a:sym typeface="Calibri"/>
                        </a:rPr>
                        <a:t>+ Hi,</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Hello,</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Dear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2800"/>
                    </a:p>
                  </a:txBody>
                  <a:tcPr marL="91450" marR="91450" marT="45725" marB="45725"/>
                </a:tc>
                <a:tc>
                  <a:txBody>
                    <a:bodyPr/>
                    <a:lstStyle/>
                    <a:p>
                      <a:pPr marL="0" marR="0" lvl="0" indent="0" algn="l" rtl="0">
                        <a:spcBef>
                          <a:spcPts val="0"/>
                        </a:spcBef>
                        <a:spcAft>
                          <a:spcPts val="0"/>
                        </a:spcAft>
                        <a:buNone/>
                      </a:pPr>
                      <a:r>
                        <a:rPr lang="en-US" sz="2800" i="1">
                          <a:solidFill>
                            <a:schemeClr val="dk1"/>
                          </a:solidFill>
                          <a:latin typeface="Calibri"/>
                          <a:ea typeface="Calibri"/>
                          <a:cs typeface="Calibri"/>
                          <a:sym typeface="Calibri"/>
                        </a:rPr>
                        <a:t>+ Thank you for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How about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What about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Why don’t we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Shall we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Remember to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Don’t forget to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I would like to invite you to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Do you want to …</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2800"/>
                    </a:p>
                  </a:txBody>
                  <a:tcPr marL="91450" marR="91450" marT="45725" marB="45725"/>
                </a:tc>
                <a:tc>
                  <a:txBody>
                    <a:bodyPr/>
                    <a:lstStyle/>
                    <a:p>
                      <a:pPr marL="0" marR="0" lvl="0" indent="0" algn="l" rtl="0">
                        <a:spcBef>
                          <a:spcPts val="0"/>
                        </a:spcBef>
                        <a:spcAft>
                          <a:spcPts val="0"/>
                        </a:spcAft>
                        <a:buNone/>
                      </a:pPr>
                      <a:r>
                        <a:rPr lang="en-US" sz="2800" i="1">
                          <a:solidFill>
                            <a:schemeClr val="dk1"/>
                          </a:solidFill>
                          <a:latin typeface="Calibri"/>
                          <a:ea typeface="Calibri"/>
                          <a:cs typeface="Calibri"/>
                          <a:sym typeface="Calibri"/>
                        </a:rPr>
                        <a:t>+ See you again,</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See you soon,</a:t>
                      </a:r>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Write back soon,</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Bye,</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 Love,</a:t>
                      </a:r>
                      <a:endParaRPr sz="2800"/>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0"/>
          <p:cNvSpPr/>
          <p:nvPr/>
        </p:nvSpPr>
        <p:spPr>
          <a:xfrm>
            <a:off x="878041" y="1111574"/>
            <a:ext cx="502606" cy="502606"/>
          </a:xfrm>
          <a:prstGeom prst="roundRect">
            <a:avLst>
              <a:gd name="adj" fmla="val 16667"/>
            </a:avLst>
          </a:prstGeom>
          <a:solidFill>
            <a:srgbClr val="F2653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48DA4"/>
              </a:solidFill>
              <a:latin typeface="Calibri"/>
              <a:ea typeface="Calibri"/>
              <a:cs typeface="Calibri"/>
              <a:sym typeface="Calibri"/>
            </a:endParaRPr>
          </a:p>
        </p:txBody>
      </p:sp>
      <p:sp>
        <p:nvSpPr>
          <p:cNvPr id="196" name="Google Shape;196;p10"/>
          <p:cNvSpPr txBox="1"/>
          <p:nvPr/>
        </p:nvSpPr>
        <p:spPr>
          <a:xfrm>
            <a:off x="908213" y="1015927"/>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2</a:t>
            </a:r>
            <a:endParaRPr/>
          </a:p>
        </p:txBody>
      </p:sp>
      <p:sp>
        <p:nvSpPr>
          <p:cNvPr id="197" name="Google Shape;197;p10"/>
          <p:cNvSpPr txBox="1"/>
          <p:nvPr/>
        </p:nvSpPr>
        <p:spPr>
          <a:xfrm>
            <a:off x="1573934" y="992986"/>
            <a:ext cx="10171752"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dk1"/>
                </a:solidFill>
                <a:latin typeface="Arial"/>
                <a:ea typeface="Arial"/>
                <a:cs typeface="Arial"/>
                <a:sym typeface="Arial"/>
              </a:rPr>
              <a:t>Write a sentence to express each message below. Begin with the words given. </a:t>
            </a:r>
            <a:endParaRPr/>
          </a:p>
        </p:txBody>
      </p:sp>
      <p:sp>
        <p:nvSpPr>
          <p:cNvPr id="198" name="Google Shape;198;p10"/>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9" name="Google Shape;199;p10"/>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WHILE-WRITING</a:t>
            </a:r>
            <a:endParaRPr sz="3600" b="1">
              <a:solidFill>
                <a:schemeClr val="lt1"/>
              </a:solidFill>
              <a:latin typeface="Arial"/>
              <a:ea typeface="Arial"/>
              <a:cs typeface="Arial"/>
              <a:sym typeface="Arial"/>
            </a:endParaRPr>
          </a:p>
        </p:txBody>
      </p:sp>
      <p:pic>
        <p:nvPicPr>
          <p:cNvPr id="200" name="Google Shape;200;p10"/>
          <p:cNvPicPr preferRelativeResize="0"/>
          <p:nvPr/>
        </p:nvPicPr>
        <p:blipFill rotWithShape="1">
          <a:blip r:embed="rId3">
            <a:alphaModFix/>
          </a:blip>
          <a:srcRect/>
          <a:stretch/>
        </p:blipFill>
        <p:spPr>
          <a:xfrm>
            <a:off x="355667" y="2165466"/>
            <a:ext cx="11480665" cy="4292837"/>
          </a:xfrm>
          <a:prstGeom prst="rect">
            <a:avLst/>
          </a:prstGeom>
          <a:noFill/>
          <a:ln>
            <a:noFill/>
          </a:ln>
        </p:spPr>
      </p:pic>
      <p:sp>
        <p:nvSpPr>
          <p:cNvPr id="201" name="Google Shape;201;p10"/>
          <p:cNvSpPr/>
          <p:nvPr/>
        </p:nvSpPr>
        <p:spPr>
          <a:xfrm>
            <a:off x="2275174" y="3238406"/>
            <a:ext cx="4971297" cy="574901"/>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C00000"/>
                </a:solidFill>
                <a:latin typeface="Calibri"/>
                <a:ea typeface="Calibri"/>
                <a:cs typeface="Calibri"/>
                <a:sym typeface="Calibri"/>
              </a:rPr>
              <a:t> joining the reading club with me</a:t>
            </a:r>
            <a:endParaRPr sz="2800">
              <a:solidFill>
                <a:srgbClr val="C00000"/>
              </a:solidFill>
              <a:latin typeface="Calibri"/>
              <a:ea typeface="Calibri"/>
              <a:cs typeface="Calibri"/>
              <a:sym typeface="Calibri"/>
            </a:endParaRPr>
          </a:p>
        </p:txBody>
      </p:sp>
      <p:sp>
        <p:nvSpPr>
          <p:cNvPr id="202" name="Google Shape;202;p10"/>
          <p:cNvSpPr/>
          <p:nvPr/>
        </p:nvSpPr>
        <p:spPr>
          <a:xfrm>
            <a:off x="1573934" y="4104640"/>
            <a:ext cx="5915081" cy="574901"/>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C00000"/>
                </a:solidFill>
                <a:latin typeface="Calibri"/>
                <a:ea typeface="Calibri"/>
                <a:cs typeface="Calibri"/>
                <a:sym typeface="Calibri"/>
              </a:rPr>
              <a:t> forget to return the book to the library</a:t>
            </a:r>
            <a:endParaRPr sz="2800">
              <a:solidFill>
                <a:srgbClr val="C00000"/>
              </a:solidFill>
              <a:latin typeface="Calibri"/>
              <a:ea typeface="Calibri"/>
              <a:cs typeface="Calibri"/>
              <a:sym typeface="Calibri"/>
            </a:endParaRPr>
          </a:p>
        </p:txBody>
      </p:sp>
      <p:sp>
        <p:nvSpPr>
          <p:cNvPr id="203" name="Google Shape;203;p10"/>
          <p:cNvSpPr/>
          <p:nvPr/>
        </p:nvSpPr>
        <p:spPr>
          <a:xfrm>
            <a:off x="2256420" y="4979262"/>
            <a:ext cx="4483279" cy="1126462"/>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C00000"/>
                </a:solidFill>
                <a:latin typeface="Calibri"/>
                <a:ea typeface="Calibri"/>
                <a:cs typeface="Calibri"/>
                <a:sym typeface="Calibri"/>
              </a:rPr>
              <a:t> come to your birthday party</a:t>
            </a:r>
            <a:endParaRPr/>
          </a:p>
          <a:p>
            <a:pPr marL="0" marR="0" lvl="0" indent="0" algn="l" rtl="0">
              <a:lnSpc>
                <a:spcPct val="120000"/>
              </a:lnSpc>
              <a:spcBef>
                <a:spcPts val="0"/>
              </a:spcBef>
              <a:spcAft>
                <a:spcPts val="0"/>
              </a:spcAft>
              <a:buNone/>
            </a:pPr>
            <a:endParaRPr sz="2800">
              <a:solidFill>
                <a:srgbClr val="C00000"/>
              </a:solidFill>
              <a:latin typeface="Calibri"/>
              <a:ea typeface="Calibri"/>
              <a:cs typeface="Calibri"/>
              <a:sym typeface="Calibri"/>
            </a:endParaRPr>
          </a:p>
        </p:txBody>
      </p:sp>
      <p:sp>
        <p:nvSpPr>
          <p:cNvPr id="204" name="Google Shape;204;p10"/>
          <p:cNvSpPr/>
          <p:nvPr/>
        </p:nvSpPr>
        <p:spPr>
          <a:xfrm>
            <a:off x="1292718" y="5842214"/>
            <a:ext cx="5552867" cy="1126462"/>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C00000"/>
                </a:solidFill>
                <a:latin typeface="Calibri"/>
                <a:ea typeface="Calibri"/>
                <a:cs typeface="Calibri"/>
                <a:sym typeface="Calibri"/>
              </a:rPr>
              <a:t> I have to dress formally for the party</a:t>
            </a:r>
            <a:endParaRPr/>
          </a:p>
          <a:p>
            <a:pPr marL="0" marR="0" lvl="0" indent="0" algn="l" rtl="0">
              <a:lnSpc>
                <a:spcPct val="120000"/>
              </a:lnSpc>
              <a:spcBef>
                <a:spcPts val="0"/>
              </a:spcBef>
              <a:spcAft>
                <a:spcPts val="0"/>
              </a:spcAft>
              <a:buNone/>
            </a:pPr>
            <a:endParaRPr sz="2800">
              <a:solidFill>
                <a:srgbClr val="C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1"/>
          <p:cNvSpPr/>
          <p:nvPr/>
        </p:nvSpPr>
        <p:spPr>
          <a:xfrm>
            <a:off x="878041" y="1111574"/>
            <a:ext cx="502606" cy="502606"/>
          </a:xfrm>
          <a:prstGeom prst="roundRect">
            <a:avLst>
              <a:gd name="adj" fmla="val 16667"/>
            </a:avLst>
          </a:prstGeom>
          <a:solidFill>
            <a:srgbClr val="F2653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48DA4"/>
              </a:solidFill>
              <a:latin typeface="Calibri"/>
              <a:ea typeface="Calibri"/>
              <a:cs typeface="Calibri"/>
              <a:sym typeface="Calibri"/>
            </a:endParaRPr>
          </a:p>
        </p:txBody>
      </p:sp>
      <p:sp>
        <p:nvSpPr>
          <p:cNvPr id="210" name="Google Shape;210;p11"/>
          <p:cNvSpPr txBox="1"/>
          <p:nvPr/>
        </p:nvSpPr>
        <p:spPr>
          <a:xfrm>
            <a:off x="908213" y="1015927"/>
            <a:ext cx="449821"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lt1"/>
                </a:solidFill>
                <a:latin typeface="Open Sans"/>
                <a:ea typeface="Open Sans"/>
                <a:cs typeface="Open Sans"/>
                <a:sym typeface="Open Sans"/>
              </a:rPr>
              <a:t>3</a:t>
            </a:r>
            <a:endParaRPr/>
          </a:p>
        </p:txBody>
      </p:sp>
      <p:sp>
        <p:nvSpPr>
          <p:cNvPr id="211" name="Google Shape;211;p11"/>
          <p:cNvSpPr txBox="1"/>
          <p:nvPr/>
        </p:nvSpPr>
        <p:spPr>
          <a:xfrm>
            <a:off x="1410819" y="1074976"/>
            <a:ext cx="10247781"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dk1"/>
                </a:solidFill>
                <a:latin typeface="Arial"/>
                <a:ea typeface="Arial"/>
                <a:cs typeface="Arial"/>
                <a:sym typeface="Arial"/>
              </a:rPr>
              <a:t>Write a short message to reply to the one in Task 1</a:t>
            </a:r>
            <a:r>
              <a:rPr lang="en-US" sz="2800">
                <a:solidFill>
                  <a:schemeClr val="dk1"/>
                </a:solidFill>
                <a:latin typeface="Arial"/>
                <a:ea typeface="Arial"/>
                <a:cs typeface="Arial"/>
                <a:sym typeface="Arial"/>
              </a:rPr>
              <a:t> </a:t>
            </a:r>
            <a:endParaRPr sz="2600" b="1">
              <a:solidFill>
                <a:schemeClr val="dk1"/>
              </a:solidFill>
              <a:latin typeface="Arial"/>
              <a:ea typeface="Arial"/>
              <a:cs typeface="Arial"/>
              <a:sym typeface="Arial"/>
            </a:endParaRPr>
          </a:p>
        </p:txBody>
      </p:sp>
      <p:sp>
        <p:nvSpPr>
          <p:cNvPr id="212" name="Google Shape;212;p11"/>
          <p:cNvSpPr/>
          <p:nvPr/>
        </p:nvSpPr>
        <p:spPr>
          <a:xfrm>
            <a:off x="0" y="0"/>
            <a:ext cx="12192000" cy="893201"/>
          </a:xfrm>
          <a:prstGeom prst="rect">
            <a:avLst/>
          </a:prstGeom>
          <a:solidFill>
            <a:srgbClr val="4CB15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3" name="Google Shape;213;p11"/>
          <p:cNvSpPr txBox="1"/>
          <p:nvPr/>
        </p:nvSpPr>
        <p:spPr>
          <a:xfrm>
            <a:off x="494438" y="123935"/>
            <a:ext cx="45720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Arial"/>
                <a:ea typeface="Arial"/>
                <a:cs typeface="Arial"/>
                <a:sym typeface="Arial"/>
              </a:rPr>
              <a:t>WHILE-WRITING</a:t>
            </a:r>
            <a:endParaRPr sz="3600" b="1">
              <a:solidFill>
                <a:schemeClr val="lt1"/>
              </a:solidFill>
              <a:latin typeface="Arial"/>
              <a:ea typeface="Arial"/>
              <a:cs typeface="Arial"/>
              <a:sym typeface="Arial"/>
            </a:endParaRPr>
          </a:p>
        </p:txBody>
      </p:sp>
      <p:sp>
        <p:nvSpPr>
          <p:cNvPr id="214" name="Google Shape;214;p11"/>
          <p:cNvSpPr/>
          <p:nvPr/>
        </p:nvSpPr>
        <p:spPr>
          <a:xfrm>
            <a:off x="2111829" y="2329543"/>
            <a:ext cx="8251371" cy="4278086"/>
          </a:xfrm>
          <a:prstGeom prst="flowChartDocument">
            <a:avLst/>
          </a:prstGeom>
          <a:solidFill>
            <a:srgbClr val="C4E0B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800" i="1">
                <a:solidFill>
                  <a:schemeClr val="dk1"/>
                </a:solidFill>
                <a:latin typeface="Calibri"/>
                <a:ea typeface="Calibri"/>
                <a:cs typeface="Calibri"/>
                <a:sym typeface="Calibri"/>
              </a:rPr>
              <a:t>Hi Mai,</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Thank you for inviting me to your house this Sunday.</a:t>
            </a:r>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I am so glad to come to try some recipes from the book with you. Shall we meet at 10 a.m? Please tell me if I need to buy something in advance to prepare for the meal.</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See you soon,</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US" sz="2800" i="1">
                <a:solidFill>
                  <a:schemeClr val="dk1"/>
                </a:solidFill>
                <a:latin typeface="Calibri"/>
                <a:ea typeface="Calibri"/>
                <a:cs typeface="Calibri"/>
                <a:sym typeface="Calibri"/>
              </a:rPr>
              <a:t>Linda.</a:t>
            </a:r>
            <a:endParaRPr sz="2800">
              <a:solidFill>
                <a:schemeClr val="dk1"/>
              </a:solidFill>
              <a:latin typeface="Calibri"/>
              <a:ea typeface="Calibri"/>
              <a:cs typeface="Calibri"/>
              <a:sym typeface="Calibri"/>
            </a:endParaRPr>
          </a:p>
        </p:txBody>
      </p:sp>
      <p:sp>
        <p:nvSpPr>
          <p:cNvPr id="215" name="Google Shape;215;p11"/>
          <p:cNvSpPr txBox="1"/>
          <p:nvPr/>
        </p:nvSpPr>
        <p:spPr>
          <a:xfrm>
            <a:off x="2271077" y="1521380"/>
            <a:ext cx="7356297"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a:solidFill>
                  <a:srgbClr val="FF0000"/>
                </a:solidFill>
                <a:latin typeface="Calibri"/>
                <a:ea typeface="Calibri"/>
                <a:cs typeface="Calibri"/>
                <a:sym typeface="Calibri"/>
              </a:rPr>
              <a:t>Suggested answer</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Widescreen</PresentationFormat>
  <Paragraphs>94</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Bookman Old Style</vt:lpstr>
      <vt:lpstr>Calibri</vt:lpstr>
      <vt:lpstr>Overlock</vt:lpstr>
      <vt:lpstr>Open Sans</vt:lpstr>
      <vt:lpstr>Montserrat Medium</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TrangDTT</dc:creator>
  <cp:lastModifiedBy>HUNG MRS</cp:lastModifiedBy>
  <cp:revision>1</cp:revision>
  <dcterms:created xsi:type="dcterms:W3CDTF">2020-12-09T02:04:09Z</dcterms:created>
  <dcterms:modified xsi:type="dcterms:W3CDTF">2024-10-12T09:34:26Z</dcterms:modified>
</cp:coreProperties>
</file>