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323" r:id="rId2"/>
    <p:sldId id="316" r:id="rId3"/>
    <p:sldId id="353" r:id="rId4"/>
    <p:sldId id="356" r:id="rId5"/>
    <p:sldId id="332" r:id="rId6"/>
    <p:sldId id="357" r:id="rId7"/>
    <p:sldId id="358" r:id="rId8"/>
    <p:sldId id="359" r:id="rId9"/>
    <p:sldId id="360" r:id="rId10"/>
    <p:sldId id="336" r:id="rId11"/>
    <p:sldId id="311" r:id="rId12"/>
    <p:sldId id="355" r:id="rId13"/>
    <p:sldId id="310" r:id="rId14"/>
    <p:sldId id="322" r:id="rId15"/>
    <p:sldId id="325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88655" autoAdjust="0"/>
  </p:normalViewPr>
  <p:slideViewPr>
    <p:cSldViewPr snapToGrid="0" showGuides="1">
      <p:cViewPr varScale="1">
        <p:scale>
          <a:sx n="56" d="100"/>
          <a:sy n="56" d="100"/>
        </p:scale>
        <p:origin x="8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Link: https://create.kahoot.it/details/af7bb445-6028-430f-8ba9-a8adef37264d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Food and health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66712"/>
              </p:ext>
            </p:extLst>
          </p:nvPr>
        </p:nvGraphicFramePr>
        <p:xfrm>
          <a:off x="914399" y="1164771"/>
          <a:ext cx="10646229" cy="55435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4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Form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Pronunciation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Meaning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1. cut down on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/kʌt daʊn ɒn 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 reduce the size, amount or number of something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1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 acne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/ˈækni/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 skin condition, common among young people, that produces many pimples (= spots), especially on the face and neck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3. skincare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/ˈskɪnkeə(r)/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use of creams and special products to look after your skin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4. fitness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/ˈfɪtnəs/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state of being physically healthy and strong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5. brown rice (n)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/ˌbraʊn ˈraɪs/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​rice that is light brown because it has not had all of its outside part removed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a TV chat show about teen health. Circle the topic of the show.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78" y="2290550"/>
            <a:ext cx="8373644" cy="30388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46514" y="4093029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033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again and tick the food which is recommended in the talk.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312" y="1857755"/>
            <a:ext cx="7125174" cy="4513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2" y="4214010"/>
            <a:ext cx="506109" cy="506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2" y="5249843"/>
            <a:ext cx="506109" cy="506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3" y="2860137"/>
            <a:ext cx="506109" cy="506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3" y="3376020"/>
            <a:ext cx="506109" cy="506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38" y="3862581"/>
            <a:ext cx="506109" cy="5061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47" y="4349142"/>
            <a:ext cx="506109" cy="506109"/>
          </a:xfrm>
          <a:prstGeom prst="rect">
            <a:avLst/>
          </a:prstGeom>
        </p:spPr>
      </p:pic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1674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again and complete the sentences. Use ONE word for each answer.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21" y="2383347"/>
            <a:ext cx="11298227" cy="21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98" y="2298910"/>
            <a:ext cx="124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sugar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4904" y="2925205"/>
            <a:ext cx="19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concentrate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52924" y="3443281"/>
            <a:ext cx="154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stronger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6169" y="4013077"/>
            <a:ext cx="154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exercise</a:t>
            </a:r>
          </a:p>
        </p:txBody>
      </p:sp>
      <p:pic>
        <p:nvPicPr>
          <p:cNvPr id="4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336" y="219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Make a healthy meal plan for one day and explain why you have selected the food.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22" y="2287094"/>
            <a:ext cx="2999422" cy="2069150"/>
          </a:xfrm>
          <a:prstGeom prst="rect">
            <a:avLst/>
          </a:prstGeom>
        </p:spPr>
      </p:pic>
      <p:pic>
        <p:nvPicPr>
          <p:cNvPr id="7170" name="Picture 2" descr="62 healthy breakfasts | BBC Good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53" y="3951508"/>
            <a:ext cx="2612498" cy="23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althy lunch recip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0" y="2602963"/>
            <a:ext cx="4168991" cy="2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food for teenagers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Use your electronic devices to scan the QR code or enter the game pin to join the game.</a:t>
            </a:r>
          </a:p>
          <a:p>
            <a:r>
              <a:rPr lang="en-US" sz="2800" dirty="0"/>
              <a:t>- The whole class complete to answer the questions.</a:t>
            </a:r>
          </a:p>
          <a:p>
            <a:r>
              <a:rPr lang="en-US" sz="2800" dirty="0"/>
              <a:t>- After the game, Ss with the highest point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KAHOOT!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8699" y="1437953"/>
            <a:ext cx="6096000" cy="6438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effectLst/>
                <a:ea typeface="Times New Roman" panose="02020603050405020304" pitchFamily="18" charset="0"/>
              </a:rPr>
              <a:t>What is a balanced diet?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45" y="2667367"/>
            <a:ext cx="2718135" cy="2466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0103" y="31366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ea typeface="Times New Roman" panose="02020603050405020304" pitchFamily="18" charset="0"/>
              </a:rPr>
              <a:t>A diet that contains different kinds of foods in appropriate amounts to give our body the nutrients it needs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meaning of the underlined word and phrase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14" y="2045668"/>
            <a:ext cx="8183117" cy="40201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2364" y="2712378"/>
            <a:ext cx="606175" cy="4520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51478" y="5657261"/>
            <a:ext cx="606175" cy="4520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cut down 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reduce the size, amount or number of something</a:t>
            </a:r>
          </a:p>
          <a:p>
            <a:pPr algn="ctr"/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E.g. I will show you 5 tips to cut down on sugar.</a:t>
            </a:r>
            <a:endParaRPr lang="en-US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8439" y="2771761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/kʌt daʊn ɒn 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5 Effective Tips for Cutting Down on Sugar - Activ Toge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04" y="2155371"/>
            <a:ext cx="4335109" cy="28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ut down 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950" y="37147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acne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skin condition, common among young people, that produces many pimples (= spots), especially on the face and neck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65407" y="2771761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/ˈækni/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cne Resource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293855"/>
            <a:ext cx="4176940" cy="27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c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skincare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use of creams and special products to look after your skin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79980" y="2771761"/>
            <a:ext cx="210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/ˈskɪnkeə(r)/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kincare Là Gì Quy Trình Và Các Bước Skincare Đúng Cách | Hasaki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34" y="1878857"/>
            <a:ext cx="4998758" cy="36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kinc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15585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fitness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state of being physically healthy and strong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95676" y="2771761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/ˈfɪtnəs/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itness là gì? Đâu là cách để đạt được Body Fitness nhanh nhất? |  TechWea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47" y="2066926"/>
            <a:ext cx="4721223" cy="35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n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brown rice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rice that is light brown because it has not had all of its outside part removed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13232" y="2771761"/>
            <a:ext cx="2233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/ˌbraʊn ˈraɪs/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ealth Benefits of Brown Rice | Narayana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46" y="1820408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rown r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2778</TotalTime>
  <Words>497</Words>
  <Application>Microsoft Office PowerPoint</Application>
  <PresentationFormat>Widescreen</PresentationFormat>
  <Paragraphs>94</Paragraphs>
  <Slides>16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HUNG MRS</cp:lastModifiedBy>
  <cp:revision>174</cp:revision>
  <dcterms:created xsi:type="dcterms:W3CDTF">2020-12-09T02:04:09Z</dcterms:created>
  <dcterms:modified xsi:type="dcterms:W3CDTF">2024-10-12T09:34:47Z</dcterms:modified>
</cp:coreProperties>
</file>