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323" r:id="rId2"/>
    <p:sldId id="316" r:id="rId3"/>
    <p:sldId id="338" r:id="rId4"/>
    <p:sldId id="339" r:id="rId5"/>
    <p:sldId id="311" r:id="rId6"/>
    <p:sldId id="340" r:id="rId7"/>
    <p:sldId id="310" r:id="rId8"/>
    <p:sldId id="322" r:id="rId9"/>
    <p:sldId id="341" r:id="rId10"/>
    <p:sldId id="342" r:id="rId11"/>
    <p:sldId id="343" r:id="rId12"/>
    <p:sldId id="344" r:id="rId13"/>
    <p:sldId id="325" r:id="rId14"/>
    <p:sldId id="31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13B"/>
    <a:srgbClr val="000000"/>
    <a:srgbClr val="61953D"/>
    <a:srgbClr val="5C8E3A"/>
    <a:srgbClr val="E36427"/>
    <a:srgbClr val="D98F91"/>
    <a:srgbClr val="E0A4A5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0" autoAdjust="0"/>
    <p:restoredTop sz="94196" autoAdjust="0"/>
  </p:normalViewPr>
  <p:slideViewPr>
    <p:cSldViewPr snapToGrid="0" showGuides="1">
      <p:cViewPr varScale="1">
        <p:scale>
          <a:sx n="69" d="100"/>
          <a:sy n="69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xnEuj1c0sw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link: 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hlinkClick r:id="rId3"/>
              </a:rPr>
              <a:t>https://www.youtube.com/watch?v=UxnEuj1c0sw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4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LANGUAGE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394" y="1612361"/>
            <a:ext cx="6963747" cy="571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22" y="2726233"/>
            <a:ext cx="11624794" cy="296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89575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either the past simple or the present perfect.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843" y="2283947"/>
            <a:ext cx="10700313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1. </a:t>
            </a:r>
            <a:r>
              <a:rPr lang="en-US" sz="3500" dirty="0" smtClean="0"/>
              <a:t>He </a:t>
            </a:r>
            <a:r>
              <a:rPr lang="en-US" sz="3500" dirty="0"/>
              <a:t>(see) _________ the doctor yesterday.</a:t>
            </a:r>
          </a:p>
          <a:p>
            <a:r>
              <a:rPr lang="en-US" sz="3500" dirty="0"/>
              <a:t>2. </a:t>
            </a:r>
            <a:r>
              <a:rPr lang="en-US" sz="3500" dirty="0" smtClean="0"/>
              <a:t>She </a:t>
            </a:r>
            <a:r>
              <a:rPr lang="en-US" sz="3500" dirty="0"/>
              <a:t>(suffer) _________ from a </a:t>
            </a:r>
            <a:r>
              <a:rPr lang="en-US" sz="3500" dirty="0" smtClean="0"/>
              <a:t>serious headache</a:t>
            </a:r>
            <a:r>
              <a:rPr lang="en-US" sz="3500" dirty="0"/>
              <a:t>, but after treatment, she </a:t>
            </a:r>
            <a:r>
              <a:rPr lang="en-US" sz="3500" dirty="0" smtClean="0"/>
              <a:t>felt better</a:t>
            </a:r>
            <a:r>
              <a:rPr lang="en-US" sz="3500" dirty="0"/>
              <a:t>.</a:t>
            </a:r>
          </a:p>
          <a:p>
            <a:r>
              <a:rPr lang="en-US" sz="3500" dirty="0"/>
              <a:t>3. </a:t>
            </a:r>
            <a:r>
              <a:rPr lang="en-US" sz="3500" dirty="0" smtClean="0"/>
              <a:t>Our </a:t>
            </a:r>
            <a:r>
              <a:rPr lang="en-US" sz="3500" dirty="0"/>
              <a:t>living conditions (improve) </a:t>
            </a:r>
            <a:r>
              <a:rPr lang="en-US" sz="3500" dirty="0" smtClean="0"/>
              <a:t>__________________ over </a:t>
            </a:r>
            <a:r>
              <a:rPr lang="en-US" sz="3500" dirty="0"/>
              <a:t>the last few decades. now </a:t>
            </a:r>
            <a:r>
              <a:rPr lang="en-US" sz="3500" dirty="0" smtClean="0"/>
              <a:t>people live </a:t>
            </a:r>
            <a:r>
              <a:rPr lang="en-US" sz="3500" dirty="0"/>
              <a:t>much better.</a:t>
            </a:r>
          </a:p>
          <a:p>
            <a:r>
              <a:rPr lang="en-US" sz="3500" dirty="0"/>
              <a:t>4. </a:t>
            </a:r>
            <a:r>
              <a:rPr lang="en-US" sz="3500" dirty="0" smtClean="0"/>
              <a:t>The </a:t>
            </a:r>
            <a:r>
              <a:rPr lang="en-US" sz="3500" dirty="0"/>
              <a:t>doctor (just, examine) </a:t>
            </a:r>
            <a:r>
              <a:rPr lang="en-US" sz="3500" dirty="0" smtClean="0"/>
              <a:t>_________________ her. Fortunately</a:t>
            </a:r>
            <a:r>
              <a:rPr lang="en-US" sz="3500" dirty="0"/>
              <a:t>, the treatment is working.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86941" y="2283947"/>
            <a:ext cx="17568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11650" y="2865524"/>
            <a:ext cx="17568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suffered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90719" y="3922857"/>
            <a:ext cx="41104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been improved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70111" y="4957107"/>
            <a:ext cx="36295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just </a:t>
            </a:r>
            <a:r>
              <a:rPr lang="en-US" sz="33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examined</a:t>
            </a:r>
            <a:endParaRPr lang="en-US" sz="33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916302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Talk about your healthy activities, using the past simple or the present perfect.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riend talking cartoon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4"/>
          <a:stretch/>
        </p:blipFill>
        <p:spPr bwMode="auto">
          <a:xfrm>
            <a:off x="3825024" y="2014780"/>
            <a:ext cx="4484754" cy="421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health and fitness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Strong and weak forms of auxiliary verbs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 perfect and past simple tense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3 - Unit 1.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80837" y="2387066"/>
            <a:ext cx="7913869" cy="35205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/>
              <a:t>Work in 4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/>
              <a:t>Watch the video and list out good habits to stay healthy mentioned in the video.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/>
              <a:t>Stick the paper on the boards.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/>
              <a:t>The group with the most correct answers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3643" y="1470991"/>
            <a:ext cx="450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Berlin Sans FB Demi" panose="020E0802020502020306" pitchFamily="34" charset="0"/>
              </a:rPr>
              <a:t>WATCH A VIDEO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1724" y="1017136"/>
            <a:ext cx="450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Berlin Sans FB Demi" panose="020E0802020502020306" pitchFamily="34" charset="0"/>
              </a:rPr>
              <a:t>WATCH A VIDEO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BBC Learning - What Do Humans Need To Stay Health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86112" y="1725022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5782" y="893201"/>
            <a:ext cx="931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Berlin Sans FB Demi" panose="020E0802020502020306" pitchFamily="34" charset="0"/>
              </a:rPr>
              <a:t>What do humans need to stay healthy?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5782" y="2076587"/>
            <a:ext cx="7758218" cy="3888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b="1">
                <a:ea typeface="Times New Roman" panose="02020603050405020304" pitchFamily="18" charset="0"/>
              </a:rPr>
              <a:t>- Eat a good balance of all kinds of food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b="1">
                <a:ea typeface="Times New Roman" panose="02020603050405020304" pitchFamily="18" charset="0"/>
              </a:rPr>
              <a:t>- Drink lots of water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b="1">
                <a:ea typeface="Times New Roman" panose="02020603050405020304" pitchFamily="18" charset="0"/>
              </a:rPr>
              <a:t>- Do lots of exercises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b="1">
                <a:ea typeface="Times New Roman" panose="02020603050405020304" pitchFamily="18" charset="0"/>
              </a:rPr>
              <a:t>- Keep clean and wash off germs</a:t>
            </a:r>
          </a:p>
          <a:p>
            <a:pPr>
              <a:lnSpc>
                <a:spcPct val="150000"/>
              </a:lnSpc>
            </a:pPr>
            <a:r>
              <a:rPr lang="en-US" sz="3200" b="1">
                <a:ea typeface="Times New Roman" panose="02020603050405020304" pitchFamily="18" charset="0"/>
              </a:rPr>
              <a:t>- Have enough sleep</a:t>
            </a:r>
            <a:endParaRPr lang="en-US" sz="32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300" y="1724022"/>
            <a:ext cx="1726039" cy="1628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952" y="2843084"/>
            <a:ext cx="1709009" cy="1177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4755" y="3475559"/>
            <a:ext cx="2246376" cy="1445114"/>
          </a:xfrm>
          <a:prstGeom prst="rect">
            <a:avLst/>
          </a:prstGeom>
        </p:spPr>
      </p:pic>
      <p:pic>
        <p:nvPicPr>
          <p:cNvPr id="2050" name="Picture 2" descr="Hand-washing for kids &amp; teens: in pictures | Raising Children Networ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59" y="4349323"/>
            <a:ext cx="1697041" cy="14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5408" y="5339879"/>
            <a:ext cx="1889207" cy="12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7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89575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strong and weak forms of auxiliary verbs. Then practice saying them.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93" y="2072003"/>
            <a:ext cx="9050013" cy="3905795"/>
          </a:xfrm>
          <a:prstGeom prst="rect">
            <a:avLst/>
          </a:prstGeom>
        </p:spPr>
      </p:pic>
      <p:pic>
        <p:nvPicPr>
          <p:cNvPr id="3" name="Trac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42171" y="141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89575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strong and weak forms of auxiliary verbs. Then practice saying them.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972" y="2248002"/>
            <a:ext cx="9078592" cy="4163006"/>
          </a:xfrm>
          <a:prstGeom prst="rect">
            <a:avLst/>
          </a:prstGeom>
        </p:spPr>
      </p:pic>
      <p:pic>
        <p:nvPicPr>
          <p:cNvPr id="8" name="Trac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42171" y="141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1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sentences out loud. Pay attention to the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forms of auxiliary verbs. Listen and check.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4605" y="2171138"/>
            <a:ext cx="874330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400" dirty="0">
                <a:solidFill>
                  <a:srgbClr val="3380F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Does 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 exercise? – Yes, she </a:t>
            </a:r>
            <a:r>
              <a:rPr lang="en-US" sz="3400" dirty="0">
                <a:solidFill>
                  <a:srgbClr val="FF5A7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does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3400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3400" dirty="0">
                <a:solidFill>
                  <a:srgbClr val="3380F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Were 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eating healthily? – Yes, I </a:t>
            </a:r>
            <a:r>
              <a:rPr lang="en-US" sz="3400" dirty="0">
                <a:solidFill>
                  <a:srgbClr val="FF5A7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3400" dirty="0">
                <a:solidFill>
                  <a:srgbClr val="3380F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eat vegetables? – Yes, I </a:t>
            </a:r>
            <a:r>
              <a:rPr lang="en-US" sz="3400" dirty="0">
                <a:solidFill>
                  <a:srgbClr val="FF5A7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>
              <a:spcBef>
                <a:spcPts val="200"/>
              </a:spcBef>
              <a:spcAft>
                <a:spcPts val="200"/>
              </a:spcAft>
            </a:pPr>
            <a:endParaRPr lang="en-US" sz="34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US" sz="3400" dirty="0">
                <a:solidFill>
                  <a:srgbClr val="3380F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 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get up early? – Yes, he </a:t>
            </a:r>
            <a:r>
              <a:rPr lang="en-US" sz="3400" dirty="0">
                <a:solidFill>
                  <a:srgbClr val="FF5A7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459" y="2778636"/>
            <a:ext cx="1108441" cy="506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878" y="2820805"/>
            <a:ext cx="1000006" cy="421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999" y="3916607"/>
            <a:ext cx="1337359" cy="493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9881" y="3997172"/>
            <a:ext cx="1108441" cy="4939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397" y="5105319"/>
            <a:ext cx="879524" cy="4337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0048" y="5061600"/>
            <a:ext cx="879524" cy="4939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4028" y="6327711"/>
            <a:ext cx="1012055" cy="4216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7275" y="6205168"/>
            <a:ext cx="1265069" cy="4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3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Match each word (1-5) with its meaning (a-e)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4219" y="4767209"/>
            <a:ext cx="2060756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a. pieces of flesh in our body that allow the movement of our arms, legs, etc.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88009" y="4767209"/>
            <a:ext cx="209720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b. something that helps to cure an illness or injury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10855" y="4767208"/>
            <a:ext cx="209720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c. the quality of being physically strong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13154" y="4767208"/>
            <a:ext cx="209720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d. to have a health problem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60924" y="4767208"/>
            <a:ext cx="2060756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d. to look at someone’s body carefully to find out if there is a health problem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348150" y="3866121"/>
            <a:ext cx="2360821" cy="8188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698697" y="3866121"/>
            <a:ext cx="2360821" cy="8188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695236" y="3866121"/>
            <a:ext cx="4324574" cy="8188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589721" y="3849190"/>
            <a:ext cx="20026" cy="7514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0879154" y="3847480"/>
            <a:ext cx="20026" cy="7514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6" y="1827898"/>
            <a:ext cx="2340032" cy="2019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708" y="1877778"/>
            <a:ext cx="2554974" cy="19326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558" y="1883756"/>
            <a:ext cx="2425883" cy="1884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539" y="1827898"/>
            <a:ext cx="2375026" cy="1964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0874" y="1798157"/>
            <a:ext cx="2369920" cy="196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9677" y="947124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Complete the sentences using the correct forms of the words in Task 1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8213" y="2284657"/>
            <a:ext cx="108770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1. </a:t>
            </a:r>
            <a:r>
              <a:rPr lang="en-US" sz="3600" dirty="0" smtClean="0"/>
              <a:t>The </a:t>
            </a:r>
            <a:r>
              <a:rPr lang="en-US" sz="3600" dirty="0"/>
              <a:t>doctor _________ her carefully, but could not find anything wrong.</a:t>
            </a:r>
          </a:p>
          <a:p>
            <a:r>
              <a:rPr lang="en-US" sz="3600" dirty="0"/>
              <a:t>2. </a:t>
            </a:r>
            <a:r>
              <a:rPr lang="en-US" sz="3600" dirty="0" smtClean="0"/>
              <a:t>He </a:t>
            </a:r>
            <a:r>
              <a:rPr lang="en-US" sz="3600" dirty="0"/>
              <a:t>is receiving _________ for his health problem.</a:t>
            </a:r>
          </a:p>
          <a:p>
            <a:r>
              <a:rPr lang="en-US" sz="3600" dirty="0"/>
              <a:t>3. </a:t>
            </a:r>
            <a:r>
              <a:rPr lang="en-US" sz="3600" dirty="0" smtClean="0"/>
              <a:t>Regular </a:t>
            </a:r>
            <a:r>
              <a:rPr lang="en-US" sz="3600" dirty="0"/>
              <a:t>exercise can help you improve your muscle _________.</a:t>
            </a:r>
          </a:p>
          <a:p>
            <a:r>
              <a:rPr lang="en-US" sz="3600" dirty="0"/>
              <a:t>4. </a:t>
            </a:r>
            <a:r>
              <a:rPr lang="en-US" sz="3600" dirty="0" smtClean="0"/>
              <a:t>To </a:t>
            </a:r>
            <a:r>
              <a:rPr lang="en-US" sz="3600" dirty="0"/>
              <a:t>build your _________, you can try lifting weights.</a:t>
            </a:r>
          </a:p>
          <a:p>
            <a:r>
              <a:rPr lang="en-US" sz="3600" dirty="0"/>
              <a:t>5. </a:t>
            </a:r>
            <a:r>
              <a:rPr lang="en-US" sz="3600" dirty="0" smtClean="0"/>
              <a:t>Nam </a:t>
            </a:r>
            <a:r>
              <a:rPr lang="en-US" sz="3600" dirty="0"/>
              <a:t>can’t sleep well. </a:t>
            </a:r>
            <a:r>
              <a:rPr lang="en-US" sz="3600" dirty="0" smtClean="0"/>
              <a:t>He </a:t>
            </a:r>
            <a:r>
              <a:rPr lang="en-US" sz="3600" dirty="0"/>
              <a:t>is </a:t>
            </a:r>
            <a:r>
              <a:rPr lang="en-US" sz="3600" dirty="0" smtClean="0"/>
              <a:t>_____________ </a:t>
            </a:r>
            <a:r>
              <a:rPr lang="en-US" sz="3600" dirty="0"/>
              <a:t>stress.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5934" y="2284657"/>
            <a:ext cx="238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86939" y="3404746"/>
            <a:ext cx="2159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9344" y="4489384"/>
            <a:ext cx="189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94089" y="5031213"/>
            <a:ext cx="194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46716" y="5608644"/>
            <a:ext cx="3224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suffering from</a:t>
            </a:r>
          </a:p>
        </p:txBody>
      </p:sp>
    </p:spTree>
    <p:extLst>
      <p:ext uri="{BB962C8B-B14F-4D97-AF65-F5344CB8AC3E}">
        <p14:creationId xmlns:p14="http://schemas.microsoft.com/office/powerpoint/2010/main" val="2077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2802</TotalTime>
  <Words>561</Words>
  <Application>Microsoft Office PowerPoint</Application>
  <PresentationFormat>Widescreen</PresentationFormat>
  <Paragraphs>92</Paragraphs>
  <Slides>15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154</cp:revision>
  <dcterms:created xsi:type="dcterms:W3CDTF">2020-12-09T02:04:09Z</dcterms:created>
  <dcterms:modified xsi:type="dcterms:W3CDTF">2024-09-10T21:47:08Z</dcterms:modified>
</cp:coreProperties>
</file>